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8" r:id="rId2"/>
    <p:sldId id="300" r:id="rId3"/>
    <p:sldId id="301" r:id="rId4"/>
    <p:sldId id="302" r:id="rId5"/>
    <p:sldId id="303" r:id="rId6"/>
    <p:sldId id="304" r:id="rId7"/>
    <p:sldId id="305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E4FFC9"/>
    <a:srgbClr val="DCFFB9"/>
    <a:srgbClr val="CDFF9B"/>
    <a:srgbClr val="FFFFFF"/>
    <a:srgbClr val="FF3333"/>
    <a:srgbClr val="555555"/>
    <a:srgbClr val="0096D2"/>
    <a:srgbClr val="00AAEE"/>
    <a:srgbClr val="FF7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D28D0-EB7A-4D67-BBFC-1EB7D67C8589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48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renováveis</a:t>
            </a:r>
            <a:endParaRPr lang="pt-PT" sz="1200" b="1" dirty="0" smtClean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179512" y="908720"/>
            <a:ext cx="8640960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500"/>
              </a:lnSpc>
            </a:pPr>
            <a:r>
              <a:rPr lang="pt-PT" sz="6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renováveis</a:t>
            </a:r>
            <a:endParaRPr lang="pt-PT" sz="6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19"/>
          <a:stretch/>
        </p:blipFill>
        <p:spPr bwMode="auto">
          <a:xfrm>
            <a:off x="0" y="1700809"/>
            <a:ext cx="9144000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energia eólica resulta do aproveitamento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do Vento através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aerogeradores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ao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girarem devido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ao movimento do ar, produzem energia</a:t>
            </a: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elétrica. Desde 1990, a instalação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aerogeradores tem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vindo a aumentar em todo o mundo.</a:t>
            </a: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Entre 1990 e 2011, por exemplo, a eletricidade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produzida através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do vento aumentou 40 vezes.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 Portugal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em 2011, a energia eólica contribuía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já com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15,6% na produção da eletricidade total.</a:t>
            </a:r>
          </a:p>
          <a:p>
            <a:pPr algn="just"/>
            <a:endParaRPr lang="pt-PT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Eficiência elevada.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Custo moderado.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Rápida construção.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Pode implementar-se no mar.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Os terrenos de implantação dos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aerogeradores podem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ainda ser utilizados para agricultura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ou produção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animal.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Reduz a dependência dos combustíveis fósseis.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08" y="73385"/>
            <a:ext cx="1761056" cy="1863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eólica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água pode ser utilizada para a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energia elétrica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através da energia das marés e das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ondas 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principalmente, das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barragens. </a:t>
            </a: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Nestas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passagem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água faz girar turbinas,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produzindo-se eletricidade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No entanto, a formação 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reservatório que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receberá a água (albufeira) tem um elevado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impacte ambiental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pois ocorre inundação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terrenos. Outra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desvantagem relaciona-se com o facto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depender 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quantidade de chuva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Eficiência elevada.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Grande durabilidade.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durante o processo.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Fornece água para irrigação durante todo o ano.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Os reservatórios (albufeiras) podem ser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 para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fins recreativos.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hídrica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985" y="117229"/>
            <a:ext cx="175651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25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energia solar pode ser aproveitada para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aquecimento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água e edifícios e ainda para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produção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eletricidade. No caso da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produção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eletricidade, alguns sistemas solares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absorvem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transformam a energia solar 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energia calorífica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temperatura elevada, que 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depois convertida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eletricidade. 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Noutros sistemas são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utilizadas células fotovoltaicas nas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quais existe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material semicondutor que, ao receber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 energia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solar, gera corrente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células fotovoltaicas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podem ser usadas em habitações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 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centrais de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energia. A investigação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tem vindo a melhorar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eficiência energética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destes painéis que, no entanto,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têm ainda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custos elevados.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Rápida instalação.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Funciona em dias nublados.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Se usado nas habitações ocupa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pequenas áreas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Reduz a dependência dos combustíveis fósseis.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solar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27" y="82991"/>
            <a:ext cx="178097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322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energia da biomassa é produzida a partir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restos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 matéria orgânica que podem ser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queimados como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um combustível sólido ou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convertidos em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biocombustíveis gasosos ou líquidos.</a:t>
            </a: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maioria da biomassa é queimada:</a:t>
            </a:r>
          </a:p>
          <a:p>
            <a:pPr indent="266700"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diretamente, para aquecimento, para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cozinhar ou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processos industriais;</a:t>
            </a:r>
          </a:p>
          <a:p>
            <a:pPr indent="266700"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indiretamente para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eletricidade.</a:t>
            </a: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últimos anos muitas áreas têm sido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convertidas ou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desflorestadas para se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plantarem culturas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energéticas que são depois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utilizadas na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produção de biocombustíveis para uso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nos transportes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Custo moderado.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As plantações podem localizar-se em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zonas semiáridas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que não são aproveitadas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para agricultura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As plantações podem contribuir para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recuperação 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zonas degradadas.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Podem utilizar-se resíduos urbanos e agrícolas.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Biomassa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568401" cy="186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17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energia geotérmica resulta do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aproveitamento 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calor interno da Terra. O calor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pode ser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aproveitado para o aquecimento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edifícios 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a produção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eletricidade.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água contida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em reservatórios subterrâneos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aquece quando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entra em contacto com as rochas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quentes. 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Através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da instalação de tubagens, 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água quente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proveniente do interior da Terra pode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ser canalizada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os edifícios, aquecendo-os.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Em locais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onde a temperatura interna da Terra é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tão elevada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que a água se transforma em vapor,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este pode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ser canalizado para centrais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geotérmicas onde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faz girar turbinas que geram energia elétrica.</a:t>
            </a:r>
          </a:p>
          <a:p>
            <a:pPr algn="just"/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Muito eficiente.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Baixo custo.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Reduzida utilização de terrenos.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Impacte ambiental reduzido.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geotérmica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6" y="118991"/>
            <a:ext cx="15961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3336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99653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5292080" y="6482511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riângulo rectângulo 1"/>
          <p:cNvSpPr/>
          <p:nvPr/>
        </p:nvSpPr>
        <p:spPr>
          <a:xfrm>
            <a:off x="0" y="1"/>
            <a:ext cx="9144000" cy="68871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971600" y="2060848"/>
            <a:ext cx="724580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Não sendo considerado como um recurso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renovável, uma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vez que é obtido a partir da água,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hidrogénio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gasoso pode ser usado como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combustível . 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utilização de hidrogénio à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escala global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não é possível pois este gás não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se encontra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na Natureza no estado livre, mas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sim como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constituinte da água e de compostos orgânicos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Assim, é necessário gastar energia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para produzir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hidrogénio. Muitos especialistas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defendem que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, se queremos beneficiar do facto de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 hidrogénio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ser não poluente, a energia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utilizada para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produzir este combustível deverá ser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proveniente das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energias renováveis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Produzido a partir da água.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Reduzido impacte ambiental.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Não produz CO</a:t>
            </a:r>
            <a:r>
              <a:rPr lang="pt-PT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se for produzido a partir 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 água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799692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Hidrogénio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"/>
            <a:ext cx="1611834" cy="186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910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752</TotalTime>
  <Words>781</Words>
  <Application>Microsoft Office PowerPoint</Application>
  <PresentationFormat>Apresentação no Ecrã (4:3)</PresentationFormat>
  <Paragraphs>73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199</cp:revision>
  <dcterms:created xsi:type="dcterms:W3CDTF">2014-02-07T16:37:28Z</dcterms:created>
  <dcterms:modified xsi:type="dcterms:W3CDTF">2014-06-05T14:09:15Z</dcterms:modified>
</cp:coreProperties>
</file>