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7" r:id="rId2"/>
    <p:sldId id="319" r:id="rId3"/>
    <p:sldId id="320" r:id="rId4"/>
    <p:sldId id="321" r:id="rId5"/>
    <p:sldId id="322" r:id="rId6"/>
    <p:sldId id="324" r:id="rId7"/>
    <p:sldId id="323" r:id="rId8"/>
    <p:sldId id="325" r:id="rId9"/>
    <p:sldId id="326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é Machado" initials="J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BF"/>
    <a:srgbClr val="555555"/>
    <a:srgbClr val="9BBA58"/>
    <a:srgbClr val="3CA2BE"/>
    <a:srgbClr val="B66D31"/>
    <a:srgbClr val="CF010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702" autoAdjust="0"/>
  </p:normalViewPr>
  <p:slideViewPr>
    <p:cSldViewPr>
      <p:cViewPr>
        <p:scale>
          <a:sx n="100" d="100"/>
          <a:sy n="100" d="100"/>
        </p:scale>
        <p:origin x="-630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108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547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00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042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48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629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5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Terra como um sistema</a:t>
            </a:r>
            <a:endParaRPr lang="pt-PT" sz="12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12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719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52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19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08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073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6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482" y="47667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um sistema?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5526" y="119675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São exemplos de sistemas:</a:t>
            </a:r>
            <a:endParaRPr lang="pt-PT" b="1" dirty="0">
              <a:solidFill>
                <a:srgbClr val="0087B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756" y="1724251"/>
            <a:ext cx="2048961" cy="190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379" y="1777405"/>
            <a:ext cx="1763673" cy="1732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894" y="1377995"/>
            <a:ext cx="1157920" cy="220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1" y="1824830"/>
            <a:ext cx="2737359" cy="180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4002" y="3772818"/>
            <a:ext cx="1638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Solar</a:t>
            </a:r>
            <a:endParaRPr lang="pt-PT" sz="16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3198" y="3743765"/>
            <a:ext cx="684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Terra</a:t>
            </a:r>
            <a:endParaRPr lang="pt-PT" sz="16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17" y="3620654"/>
            <a:ext cx="1133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r>
              <a:rPr lang="pt-PT" sz="16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digestivo</a:t>
            </a:r>
            <a:endParaRPr lang="pt-PT" sz="16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68343" y="3743764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Célula</a:t>
            </a:r>
            <a:endParaRPr lang="pt-PT" sz="16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4481" y="4572674"/>
            <a:ext cx="5717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Um</a:t>
            </a:r>
            <a:r>
              <a:rPr lang="pt-PT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sistema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é um conjunto de elementos que interagem uns com os outros e que estão delimitados por uma fronteira</a:t>
            </a:r>
            <a:r>
              <a:rPr lang="pt-PT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b="1" dirty="0" smtClean="0">
              <a:solidFill>
                <a:srgbClr val="0087B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3353" y="4514344"/>
            <a:ext cx="23699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Atenção!</a:t>
            </a:r>
          </a:p>
          <a:p>
            <a:pPr algn="just"/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os elementos de um sistema dependem uns dos outros, uma alteração num dos elementos tem efeitos nos restantes e no próprio sistema!</a:t>
            </a:r>
            <a:endParaRPr lang="pt-P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394482" y="5602014"/>
            <a:ext cx="5717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Um</a:t>
            </a:r>
            <a:r>
              <a:rPr lang="pt-PT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sistema </a:t>
            </a:r>
            <a:r>
              <a:rPr lang="pt-PT" b="1" dirty="0" smtClean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pode estar integrado noutros sistemas e pode incluir sistemas mais restritos ou subsistemas.</a:t>
            </a:r>
            <a:endParaRPr lang="pt-PT" b="1" dirty="0" smtClean="0">
              <a:solidFill>
                <a:srgbClr val="0087B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0" grpId="0"/>
      <p:bldP spid="11" grpId="0"/>
      <p:bldP spid="13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366" y="1777445"/>
            <a:ext cx="4225728" cy="409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4482" y="692696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é constituído o sistema Terra?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49798" y="4173895"/>
            <a:ext cx="16561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Biosfera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3389" y="1590267"/>
            <a:ext cx="165618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Atmosfera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9549" y="4215581"/>
            <a:ext cx="21789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Hidrosfera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7233" y="6372036"/>
            <a:ext cx="15121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Geosfera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4767" y="1340768"/>
            <a:ext cx="491132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7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sistema Terra inclui os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subsistemas</a:t>
            </a:r>
            <a:r>
              <a:rPr lang="pt-PT" sz="17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pt-PT" sz="17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390" y="4813118"/>
            <a:ext cx="21907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360" y="1944210"/>
            <a:ext cx="24003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65" y="4775051"/>
            <a:ext cx="25146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265" y="5674568"/>
            <a:ext cx="23145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64089" y="6549007"/>
            <a:ext cx="3744416" cy="308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195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12776"/>
            <a:ext cx="6240035" cy="494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4482" y="62068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interagem os subsistemas terrestres?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242040"/>
            <a:ext cx="6480720" cy="51706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interações se estabelecem entre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/>
            <a:endParaRPr lang="pt-P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Atmosfera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Hidrosfera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Atmosfera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Geosfera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Hidrosfera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Geosfera</a:t>
            </a: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ctr">
              <a:buClr>
                <a:srgbClr val="0087BF"/>
              </a:buClr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ctr">
              <a:buClr>
                <a:srgbClr val="0087BF"/>
              </a:buClr>
              <a:buFont typeface="Arial" panose="020B0604020202020204" pitchFamily="34" charset="0"/>
              <a:buChar char="•"/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5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6" y="4670991"/>
            <a:ext cx="1941257" cy="173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051" y="4876721"/>
            <a:ext cx="2029518" cy="183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97" y="4507969"/>
            <a:ext cx="2250196" cy="1287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137" y="3226949"/>
            <a:ext cx="2349421" cy="1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132" y="2867694"/>
            <a:ext cx="2325108" cy="121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01" y="2717948"/>
            <a:ext cx="2332443" cy="121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798" y="1484784"/>
            <a:ext cx="2337370" cy="1233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7474" y="620688"/>
            <a:ext cx="8529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Subsistemas terrestres </a:t>
            </a:r>
            <a:r>
              <a:rPr lang="pt-PT" sz="28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exemplos de interações</a:t>
            </a:r>
            <a:endParaRPr lang="pt-PT" sz="2800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eft-Right Arrow 9"/>
          <p:cNvSpPr/>
          <p:nvPr/>
        </p:nvSpPr>
        <p:spPr>
          <a:xfrm rot="20095925">
            <a:off x="2324899" y="2145964"/>
            <a:ext cx="748525" cy="290977"/>
          </a:xfrm>
          <a:prstGeom prst="left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Left-Right Arrow 11"/>
          <p:cNvSpPr/>
          <p:nvPr/>
        </p:nvSpPr>
        <p:spPr>
          <a:xfrm rot="1776191">
            <a:off x="5822366" y="2171668"/>
            <a:ext cx="763308" cy="275179"/>
          </a:xfrm>
          <a:prstGeom prst="left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Left-Right Arrow 13"/>
          <p:cNvSpPr/>
          <p:nvPr/>
        </p:nvSpPr>
        <p:spPr>
          <a:xfrm rot="5400000">
            <a:off x="4265319" y="2860778"/>
            <a:ext cx="401057" cy="232065"/>
          </a:xfrm>
          <a:prstGeom prst="left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790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17"/>
          <p:cNvSpPr/>
          <p:nvPr/>
        </p:nvSpPr>
        <p:spPr>
          <a:xfrm>
            <a:off x="5364089" y="6549007"/>
            <a:ext cx="3744416" cy="3089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497" y="4242691"/>
            <a:ext cx="2676620" cy="24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445" y="4225336"/>
            <a:ext cx="2702849" cy="240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043" y="2763705"/>
            <a:ext cx="2349421" cy="1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204" y="1412776"/>
            <a:ext cx="2325108" cy="121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29" y="2576310"/>
            <a:ext cx="2332443" cy="1210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eft-Right Arrow 9"/>
          <p:cNvSpPr/>
          <p:nvPr/>
        </p:nvSpPr>
        <p:spPr>
          <a:xfrm rot="20095925">
            <a:off x="2201613" y="2077991"/>
            <a:ext cx="748525" cy="290977"/>
          </a:xfrm>
          <a:prstGeom prst="left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12" name="Left-Right Arrow 11"/>
          <p:cNvSpPr/>
          <p:nvPr/>
        </p:nvSpPr>
        <p:spPr>
          <a:xfrm rot="1776191">
            <a:off x="5976844" y="2130557"/>
            <a:ext cx="763308" cy="275179"/>
          </a:xfrm>
          <a:prstGeom prst="left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307474" y="620688"/>
            <a:ext cx="8529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Subsistemas terrestres </a:t>
            </a:r>
            <a:r>
              <a:rPr lang="pt-PT" sz="28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exemplos de interações</a:t>
            </a:r>
            <a:endParaRPr lang="pt-PT" sz="2800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987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538" y="2457250"/>
            <a:ext cx="3423910" cy="3063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Left-Right Arrow 10"/>
          <p:cNvSpPr/>
          <p:nvPr/>
        </p:nvSpPr>
        <p:spPr>
          <a:xfrm rot="5400000">
            <a:off x="2012619" y="3987305"/>
            <a:ext cx="401057" cy="232065"/>
          </a:xfrm>
          <a:prstGeom prst="leftRightArrow">
            <a:avLst/>
          </a:prstGeom>
          <a:solidFill>
            <a:srgbClr val="00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2"/>
          <p:cNvSpPr txBox="1"/>
          <p:nvPr/>
        </p:nvSpPr>
        <p:spPr>
          <a:xfrm>
            <a:off x="307474" y="620688"/>
            <a:ext cx="8529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Subsistemas terrestres </a:t>
            </a:r>
            <a:r>
              <a:rPr lang="pt-PT" sz="28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exemplos de interações</a:t>
            </a:r>
            <a:endParaRPr lang="pt-PT" sz="2800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5" y="4581128"/>
            <a:ext cx="3468384" cy="18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55" y="1738412"/>
            <a:ext cx="346838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3320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482" y="836712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surgiram os primeiros seres vivos?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98884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Até ao séc. XVII…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66999" y="2358172"/>
            <a:ext cx="5863703" cy="707886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da Abiogénese </a:t>
            </a:r>
            <a:r>
              <a:rPr lang="pt-PT" sz="20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Teoria da Geração Espontânea</a:t>
            </a:r>
            <a:endParaRPr lang="pt-PT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3442139"/>
            <a:ext cx="33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seres vivos surgiam espontaneamente a partir de qualquer tipo de matéria.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735" y="400506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séc. XIX…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3808" y="4653136"/>
            <a:ext cx="3312368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da Biogénese</a:t>
            </a:r>
            <a:endParaRPr lang="pt-PT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5692" y="5537857"/>
            <a:ext cx="3182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seres vivos originam-se a partir de outros preexistentes. 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1547664" y="2358172"/>
            <a:ext cx="1008112" cy="415498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/>
          <p:nvPr/>
        </p:nvCxnSpPr>
        <p:spPr>
          <a:xfrm>
            <a:off x="1547664" y="4509120"/>
            <a:ext cx="1152128" cy="374848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4139952" y="3189169"/>
            <a:ext cx="792088" cy="599871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4200466" y="5295483"/>
            <a:ext cx="842472" cy="484748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17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482" y="764704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surgiram os primeiros seres vivos?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556792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Atualmente…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6363" y="2107913"/>
            <a:ext cx="3589853" cy="400110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Teoria da </a:t>
            </a:r>
            <a:r>
              <a:rPr lang="pt-PT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Panspermia</a:t>
            </a:r>
            <a:endParaRPr lang="pt-PT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58215" y="2919095"/>
            <a:ext cx="2746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primeiras formas de vida terão chegado à Terra através de meteoritos.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1858887" y="1923248"/>
            <a:ext cx="1008112" cy="415498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4948716" y="2619160"/>
            <a:ext cx="792088" cy="599871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67944" y="6063679"/>
            <a:ext cx="3137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Meteoritos como transporte de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«formas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vida»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68960"/>
            <a:ext cx="3312368" cy="339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27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482" y="620688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surgiram os primeiros seres vivos?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476073"/>
            <a:ext cx="2979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Atualmente </a:t>
            </a:r>
            <a:endParaRPr lang="pt-PT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mais aceite…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65884" y="1891889"/>
            <a:ext cx="1230052" cy="646331"/>
          </a:xfrm>
          <a:prstGeom prst="rect">
            <a:avLst/>
          </a:prstGeom>
          <a:solidFill>
            <a:srgbClr val="0087B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 </a:t>
            </a:r>
            <a:endParaRPr lang="pt-PT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química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2040" y="1552088"/>
            <a:ext cx="3991495" cy="2446824"/>
          </a:xfrm>
          <a:prstGeom prst="rect">
            <a:avLst/>
          </a:prstGeom>
          <a:noFill/>
          <a:ln>
            <a:solidFill>
              <a:srgbClr val="3CA2BE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Proposta por </a:t>
            </a:r>
            <a:r>
              <a:rPr lang="pt-PT" sz="1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Oparin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17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Haldane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defende que as primeiras células terão surgido a partir de uma evolução química:</a:t>
            </a:r>
          </a:p>
          <a:p>
            <a:pPr algn="just"/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PT" sz="17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gases existentes na atmosfera primitiva ter-se-iam combinado e originado moléculas orgânicas que, na presença de água, terão originado as primeiras células</a:t>
            </a: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sz="1700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>
            <a:off x="1691680" y="1733952"/>
            <a:ext cx="1008112" cy="415498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>
          <a:xfrm>
            <a:off x="4067944" y="2403136"/>
            <a:ext cx="792088" cy="599871"/>
          </a:xfrm>
          <a:prstGeom prst="bentConnector3">
            <a:avLst/>
          </a:prstGeom>
          <a:ln w="57150" cmpd="sng">
            <a:solidFill>
              <a:srgbClr val="0087B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4232769"/>
            <a:ext cx="5178424" cy="2298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44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8077</TotalTime>
  <Words>291</Words>
  <Application>Microsoft Office PowerPoint</Application>
  <PresentationFormat>Apresentação no Ecrã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325</cp:revision>
  <dcterms:created xsi:type="dcterms:W3CDTF">2009-09-27T18:49:07Z</dcterms:created>
  <dcterms:modified xsi:type="dcterms:W3CDTF">2014-06-05T17:32:15Z</dcterms:modified>
</cp:coreProperties>
</file>