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8" r:id="rId2"/>
    <p:sldId id="283" r:id="rId3"/>
    <p:sldId id="299" r:id="rId4"/>
    <p:sldId id="300" r:id="rId5"/>
    <p:sldId id="301" r:id="rId6"/>
    <p:sldId id="302" r:id="rId7"/>
    <p:sldId id="303" r:id="rId8"/>
    <p:sldId id="304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AEE"/>
    <a:srgbClr val="0096D2"/>
    <a:srgbClr val="FF7D7D"/>
    <a:srgbClr val="FF3B3B"/>
    <a:srgbClr val="FFFFA3"/>
    <a:srgbClr val="0087BF"/>
    <a:srgbClr val="555555"/>
    <a:srgbClr val="5FBB46"/>
    <a:srgbClr val="FFFFFF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intraespecíficas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2" r="10972"/>
          <a:stretch/>
        </p:blipFill>
        <p:spPr bwMode="auto">
          <a:xfrm>
            <a:off x="-74611" y="0"/>
            <a:ext cx="9218612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-1404664" y="4149080"/>
            <a:ext cx="885698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200" b="1" dirty="0" smtClean="0">
                <a:solidFill>
                  <a:srgbClr val="00AA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</a:t>
            </a:r>
          </a:p>
          <a:p>
            <a:pPr algn="ctr"/>
            <a:r>
              <a:rPr lang="pt-PT" sz="5200" b="1" dirty="0" smtClean="0">
                <a:solidFill>
                  <a:srgbClr val="00AA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intraespecíficas</a:t>
            </a:r>
            <a:endParaRPr lang="pt-PT" sz="5200" b="1" dirty="0">
              <a:solidFill>
                <a:srgbClr val="00AA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47564" y="2028150"/>
            <a:ext cx="7740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relações intraespecíficas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aquelas que se estabelecem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organismos 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mesma espécie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Podem ser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cooperação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competição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canibalismo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intraespecíficas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/>
          <a:stretch/>
        </p:blipFill>
        <p:spPr bwMode="auto">
          <a:xfrm>
            <a:off x="-1" y="4081139"/>
            <a:ext cx="9144001" cy="278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9552" y="1772816"/>
            <a:ext cx="81549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indivíduos da mesma espécie podem organizar-se de modo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trabalharem em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parceria (cooperação) para obterem alimento ou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defesa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do território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por exemplo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Nas relações de cooperação, todos os organismos beneficiam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sociedades de formigas e de abelhas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alcateias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exemplos de cooperação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Cooperação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4328" y="116631"/>
            <a:ext cx="1493540" cy="122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820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908720"/>
            <a:ext cx="8154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caso das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alcateias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os lobos estabelecem relações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hierárquicas 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que cada um dos indivíduos ocupa uma posição específica.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Desta forma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todos agem em prol do grupo, caçando, defendendo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território 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assegurando as condições de reprodução.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76872"/>
            <a:ext cx="6264696" cy="414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2621811"/>
            <a:ext cx="81549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Na competição intraespecífica os indivíduos presentes na relação são ambos prejudicados (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uma vez que, se não tivessem de competir, não sofreriam ferimentos corporais nem gastariam energia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Competição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0" b="15992"/>
          <a:stretch/>
        </p:blipFill>
        <p:spPr bwMode="auto">
          <a:xfrm>
            <a:off x="611560" y="3861048"/>
            <a:ext cx="4690393" cy="206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42" y="567664"/>
            <a:ext cx="1944216" cy="199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2915816" y="1437439"/>
            <a:ext cx="5778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Sempre que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dois seres vivos partilham o mesmo espaço, o mesmo tipo de alimento ou outro tipo de recursos, podem vir a competir.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0112" y="3933056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ão exemplo alguns machos que,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durante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época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acasalamento, competem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por uma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fêmea.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6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39552" y="1052736"/>
            <a:ext cx="815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Plantas da mesma espécie podem competir devido à escassez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nutrientes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no solo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à falta de luz. Esta competição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condiciona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desenvolvimento e a distribuição dos indivíduos.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264" y="2276872"/>
            <a:ext cx="6701472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4614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67544" y="1484784"/>
            <a:ext cx="8244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Em situações de competição extrema entre indivíduos da mesma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espécie quando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por exemplo, a escassez de alimento é limitante,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podem ocorrer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situações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canibalismo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em que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há indivíduos que são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mortos 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comidos por outros indivíduos, da mesma espécie (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animais podem cometer atos de canibalismo para eliminar 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rivais. É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caso do canibalismo intrauterino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em que o embrião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mais forte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«come» os ovos e restantes embriões. Esta situação ocorre,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por exemplo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com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tubarão-touro.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Canibalismo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589" y="4103841"/>
            <a:ext cx="3762822" cy="253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30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395536" y="1220559"/>
            <a:ext cx="30963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Outro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exemplo é o da aranha viúva-negra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depois de acasalar, mata o macho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alimenta-se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dele.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339" y="-1"/>
            <a:ext cx="5351662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632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360</Words>
  <Application>Microsoft Macintosh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152</cp:revision>
  <dcterms:created xsi:type="dcterms:W3CDTF">2014-02-07T16:37:28Z</dcterms:created>
  <dcterms:modified xsi:type="dcterms:W3CDTF">2014-06-06T07:28:26Z</dcterms:modified>
</cp:coreProperties>
</file>