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98" r:id="rId2"/>
    <p:sldId id="283" r:id="rId3"/>
    <p:sldId id="299" r:id="rId4"/>
    <p:sldId id="300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55"/>
    <a:srgbClr val="0087BF"/>
    <a:srgbClr val="FF7D7D"/>
    <a:srgbClr val="FF3B3B"/>
    <a:srgbClr val="FFFFA3"/>
    <a:srgbClr val="0096D2"/>
    <a:srgbClr val="5FBB46"/>
    <a:srgbClr val="FFFFFF"/>
    <a:srgbClr val="96C832"/>
    <a:srgbClr val="0060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4" y="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seres vivos e as alterações do meio</a:t>
            </a:r>
            <a:endParaRPr lang="pt-PT" sz="1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143508" y="764704"/>
            <a:ext cx="88569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6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seres vivos e as alterações do meio</a:t>
            </a:r>
            <a:endParaRPr lang="pt-PT" sz="60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35744"/>
            <a:ext cx="5433616" cy="357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773578" y="980728"/>
            <a:ext cx="75968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Quando uma das condições do meio se altera, o ecossistema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deixa de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estar em equilíbrio. Se as alterações forem lentas, algumas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espécies de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seres vivos acompanham essas mudanças, num processo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denominado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evolução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. Durante a evolução uma espécie pode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originar outras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400"/>
              </a:lnSpc>
            </a:pP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400"/>
              </a:lnSpc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Quando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ocorrem alterações rápidas, 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400"/>
              </a:lnSpc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muitas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espécies acabam por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</a:p>
          <a:p>
            <a:pPr algn="just">
              <a:lnSpc>
                <a:spcPts val="2400"/>
              </a:lnSpc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extinguir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o que ocorreu em diversas 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400"/>
              </a:lnSpc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ocasiões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longo da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história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da Terra.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2420888"/>
            <a:ext cx="4953645" cy="4329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83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76872"/>
            <a:ext cx="8812891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611560" y="764704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Evolução da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biodiversidade 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Terra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grandes extinções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394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683568" y="1052736"/>
            <a:ext cx="7776864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Os seres vivos são influenciados pelas condições do meio em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que vivem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mas também provocam alterações no ambiente,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nomeadamente, na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composição do ar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 Homem, por exemplo contribui para a poluição da atmosfera.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As florestas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tornam uma região mais húmida, devido à libertação de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vapor de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água durante a transpiração das plantas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35851"/>
            <a:ext cx="3907706" cy="417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683568" y="3789040"/>
            <a:ext cx="4283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raízes das plantas provocam a alteração e erosão das rochas, contribuindo para a formação dos solos. Contribuem ainda para a retenção do solo ao protegê-lo dos agentes erosivos.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683568" y="6205731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PT" sz="11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raízes das plantas ajudam a</a:t>
            </a:r>
          </a:p>
          <a:p>
            <a:pPr algn="r"/>
            <a:r>
              <a:rPr lang="pt-PT" sz="11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fixar o solo</a:t>
            </a:r>
          </a:p>
        </p:txBody>
      </p:sp>
    </p:spTree>
    <p:extLst>
      <p:ext uri="{BB962C8B-B14F-4D97-AF65-F5344CB8AC3E}">
        <p14:creationId xmlns:p14="http://schemas.microsoft.com/office/powerpoint/2010/main" val="1433321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191</Words>
  <Application>Microsoft Macintosh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Tema do Office</vt:lpstr>
      <vt:lpstr>PowerPoint Presentation</vt:lpstr>
      <vt:lpstr>PowerPoint Presentation</vt:lpstr>
      <vt:lpstr>PowerPoint Presentation</vt:lpstr>
      <vt:lpstr>PowerPoint Presentation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.. ...</cp:lastModifiedBy>
  <cp:revision>156</cp:revision>
  <dcterms:created xsi:type="dcterms:W3CDTF">2014-02-07T16:37:28Z</dcterms:created>
  <dcterms:modified xsi:type="dcterms:W3CDTF">2014-06-06T07:29:00Z</dcterms:modified>
</cp:coreProperties>
</file>