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4"/>
  </p:sldMasterIdLst>
  <p:notesMasterIdLst>
    <p:notesMasterId r:id="rId44"/>
  </p:notesMasterIdLst>
  <p:handoutMasterIdLst>
    <p:handoutMasterId r:id="rId45"/>
  </p:handoutMasterIdLst>
  <p:sldIdLst>
    <p:sldId id="415" r:id="rId5"/>
    <p:sldId id="364" r:id="rId6"/>
    <p:sldId id="447" r:id="rId7"/>
    <p:sldId id="448" r:id="rId8"/>
    <p:sldId id="449" r:id="rId9"/>
    <p:sldId id="386" r:id="rId10"/>
    <p:sldId id="418" r:id="rId11"/>
    <p:sldId id="450" r:id="rId12"/>
    <p:sldId id="419" r:id="rId13"/>
    <p:sldId id="423" r:id="rId14"/>
    <p:sldId id="420" r:id="rId15"/>
    <p:sldId id="451" r:id="rId16"/>
    <p:sldId id="452" r:id="rId17"/>
    <p:sldId id="424" r:id="rId18"/>
    <p:sldId id="425" r:id="rId19"/>
    <p:sldId id="426" r:id="rId20"/>
    <p:sldId id="427" r:id="rId21"/>
    <p:sldId id="428" r:id="rId22"/>
    <p:sldId id="453" r:id="rId23"/>
    <p:sldId id="454" r:id="rId24"/>
    <p:sldId id="455" r:id="rId25"/>
    <p:sldId id="429" r:id="rId26"/>
    <p:sldId id="431" r:id="rId27"/>
    <p:sldId id="456" r:id="rId28"/>
    <p:sldId id="432" r:id="rId29"/>
    <p:sldId id="433" r:id="rId30"/>
    <p:sldId id="434" r:id="rId31"/>
    <p:sldId id="436" r:id="rId32"/>
    <p:sldId id="437" r:id="rId33"/>
    <p:sldId id="438" r:id="rId34"/>
    <p:sldId id="439" r:id="rId35"/>
    <p:sldId id="409" r:id="rId36"/>
    <p:sldId id="440" r:id="rId37"/>
    <p:sldId id="441" r:id="rId38"/>
    <p:sldId id="379" r:id="rId39"/>
    <p:sldId id="442" r:id="rId40"/>
    <p:sldId id="443" r:id="rId41"/>
    <p:sldId id="444" r:id="rId42"/>
    <p:sldId id="445" r:id="rId43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tónio Pereira" initials="AP" lastIdx="1" clrIdx="0">
    <p:extLst>
      <p:ext uri="{19B8F6BF-5375-455C-9EA6-DF929625EA0E}">
        <p15:presenceInfo xmlns:p15="http://schemas.microsoft.com/office/powerpoint/2012/main" userId="b694252e0cc9d6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304"/>
    <a:srgbClr val="FFFFFF"/>
    <a:srgbClr val="EED7C4"/>
    <a:srgbClr val="B23D30"/>
    <a:srgbClr val="FCC752"/>
    <a:srgbClr val="FFD757"/>
    <a:srgbClr val="0070C0"/>
    <a:srgbClr val="9D85B9"/>
    <a:srgbClr val="749555"/>
    <a:srgbClr val="CC6F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Estilo Claro 2 - Destaqu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Estilo Claro 3 - Destaqu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Destaqu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35" autoAdjust="0"/>
    <p:restoredTop sz="93469" autoAdjust="0"/>
  </p:normalViewPr>
  <p:slideViewPr>
    <p:cSldViewPr snapToGrid="0">
      <p:cViewPr varScale="1">
        <p:scale>
          <a:sx n="152" d="100"/>
          <a:sy n="152" d="100"/>
        </p:scale>
        <p:origin x="2700" y="78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59C18F49-BECA-4888-8D96-04677269D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11FE5D1-9FA5-4517-A0BE-B967DD14A0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3327747-E4AB-4EC4-8161-457BB89056EE}" type="datetimeFigureOut">
              <a:rPr lang="pt-PT"/>
              <a:pPr>
                <a:defRPr/>
              </a:pPr>
              <a:t>30/08/2022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47B6373F-C43C-4AD3-B687-D53638F6DA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35BD7ED-4D63-4406-9C9D-72FD987E01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26E078B-8FEF-4BB6-9804-1D25D98EC6B3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43D21E7F-1509-4910-B302-D64070CFA2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CF674C1-C9E2-483F-B267-AE33CB6F42E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E062CBD-1E8D-4F04-BFC5-EA8F6EC45DF8}" type="datetimeFigureOut">
              <a:rPr lang="pt-PT"/>
              <a:pPr>
                <a:defRPr/>
              </a:pPr>
              <a:t>30/08/2022</a:t>
            </a:fld>
            <a:endParaRPr lang="pt-PT"/>
          </a:p>
        </p:txBody>
      </p:sp>
      <p:sp>
        <p:nvSpPr>
          <p:cNvPr id="4" name="Marcador de Posição da Imagem do Diapositivo 3">
            <a:extLst>
              <a:ext uri="{FF2B5EF4-FFF2-40B4-BE49-F238E27FC236}">
                <a16:creationId xmlns:a16="http://schemas.microsoft.com/office/drawing/2014/main" id="{D6D567A5-3B7B-498A-8721-CE5D6E99A3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>
            <a:extLst>
              <a:ext uri="{FF2B5EF4-FFF2-40B4-BE49-F238E27FC236}">
                <a16:creationId xmlns:a16="http://schemas.microsoft.com/office/drawing/2014/main" id="{EA6D4BF6-90A8-49F2-AB9C-0A924EB08E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8BE2C20-0554-41B9-8F46-442E76879F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63A7E2F-AA9E-46CD-8B9E-356FB7367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8D99C59-B4EF-410B-8153-214155F5522B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96813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204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2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49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3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58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4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44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5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392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arcador de Posição da Imagem do Diapositivo 1">
            <a:extLst>
              <a:ext uri="{FF2B5EF4-FFF2-40B4-BE49-F238E27FC236}">
                <a16:creationId xmlns:a16="http://schemas.microsoft.com/office/drawing/2014/main" id="{4E45CF55-02CE-44A2-845D-1A9B44EFD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Marcador de Posição de Notas 2">
            <a:extLst>
              <a:ext uri="{FF2B5EF4-FFF2-40B4-BE49-F238E27FC236}">
                <a16:creationId xmlns:a16="http://schemas.microsoft.com/office/drawing/2014/main" id="{31DC9600-2688-40F8-9677-425796CBD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altLang="pt-PT" dirty="0"/>
          </a:p>
        </p:txBody>
      </p:sp>
      <p:sp>
        <p:nvSpPr>
          <p:cNvPr id="32772" name="Marcador de Posição do Número do Diapositivo 3">
            <a:extLst>
              <a:ext uri="{FF2B5EF4-FFF2-40B4-BE49-F238E27FC236}">
                <a16:creationId xmlns:a16="http://schemas.microsoft.com/office/drawing/2014/main" id="{E76A0704-17E6-4A7F-BE05-8BF267E8A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C6BB7BE-CEB9-48EF-9453-0352523D377A}" type="slidenum">
              <a:rPr lang="pt-PT" altLang="pt-PT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6</a:t>
            </a:fld>
            <a:endParaRPr lang="pt-PT" altLang="pt-PT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420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D99C59-B4EF-410B-8153-214155F5522B}" type="slidenum">
              <a:rPr lang="pt-PT" altLang="pt-PT" smtClean="0"/>
              <a:pPr>
                <a:defRPr/>
              </a:pPr>
              <a:t>32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06388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svg"/><Relationship Id="rId10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77FF1CFE-DD3C-4172-8BE8-7A7D989BEAF3}"/>
              </a:ext>
            </a:extLst>
          </p:cNvPr>
          <p:cNvSpPr/>
          <p:nvPr/>
        </p:nvSpPr>
        <p:spPr>
          <a:xfrm>
            <a:off x="6556836" y="-74547"/>
            <a:ext cx="2665822" cy="2443333"/>
          </a:xfrm>
          <a:custGeom>
            <a:avLst/>
            <a:gdLst>
              <a:gd name="connsiteX0" fmla="*/ 0 w 820661"/>
              <a:gd name="connsiteY0" fmla="*/ 0 h 752169"/>
              <a:gd name="connsiteX1" fmla="*/ 820661 w 820661"/>
              <a:gd name="connsiteY1" fmla="*/ 0 h 752169"/>
              <a:gd name="connsiteX2" fmla="*/ 820661 w 820661"/>
              <a:gd name="connsiteY2" fmla="*/ 752169 h 752169"/>
              <a:gd name="connsiteX3" fmla="*/ 736382 w 820661"/>
              <a:gd name="connsiteY3" fmla="*/ 747913 h 752169"/>
              <a:gd name="connsiteX4" fmla="*/ 613 w 820661"/>
              <a:gd name="connsiteY4" fmla="*/ 12144 h 752169"/>
              <a:gd name="connsiteX5" fmla="*/ 0 w 820661"/>
              <a:gd name="connsiteY5" fmla="*/ 0 h 75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0661" h="752169">
                <a:moveTo>
                  <a:pt x="0" y="0"/>
                </a:moveTo>
                <a:lnTo>
                  <a:pt x="820661" y="0"/>
                </a:lnTo>
                <a:lnTo>
                  <a:pt x="820661" y="752169"/>
                </a:lnTo>
                <a:lnTo>
                  <a:pt x="736382" y="747913"/>
                </a:lnTo>
                <a:cubicBezTo>
                  <a:pt x="348432" y="708515"/>
                  <a:pt x="40012" y="400094"/>
                  <a:pt x="613" y="1214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A30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AD63D8D-ECB9-41F9-A9AD-CAE6A020282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03" y="6386719"/>
            <a:ext cx="998220" cy="29781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704FF0EA-0E1D-4A01-B590-381E4E5ED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1622"/>
          <a:stretch/>
        </p:blipFill>
        <p:spPr>
          <a:xfrm>
            <a:off x="6175088" y="2978623"/>
            <a:ext cx="2665822" cy="370591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6EBD3EA0-0CF1-4A83-924C-A08A42DD495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330" y="2852597"/>
            <a:ext cx="310923" cy="382252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E8C89114-ABE0-4DF5-AF42-92EAEB31E5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28040"/>
          <a:stretch/>
        </p:blipFill>
        <p:spPr>
          <a:xfrm>
            <a:off x="792624" y="971177"/>
            <a:ext cx="2559257" cy="138076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3" name="Gráfico 29">
            <a:extLst>
              <a:ext uri="{FF2B5EF4-FFF2-40B4-BE49-F238E27FC236}">
                <a16:creationId xmlns:a16="http://schemas.microsoft.com/office/drawing/2014/main" id="{92C6BFD5-3F85-405D-B808-FCB2541110CC}"/>
              </a:ext>
            </a:extLst>
          </p:cNvPr>
          <p:cNvSpPr/>
          <p:nvPr userDrawn="1"/>
        </p:nvSpPr>
        <p:spPr>
          <a:xfrm>
            <a:off x="3544720" y="650240"/>
            <a:ext cx="1230480" cy="1911639"/>
          </a:xfrm>
          <a:custGeom>
            <a:avLst/>
            <a:gdLst>
              <a:gd name="connsiteX0" fmla="*/ 1031189 w 1066800"/>
              <a:gd name="connsiteY0" fmla="*/ 1000757 h 1657350"/>
              <a:gd name="connsiteX1" fmla="*/ 1030237 w 1066800"/>
              <a:gd name="connsiteY1" fmla="*/ 999614 h 1657350"/>
              <a:gd name="connsiteX2" fmla="*/ 1029189 w 1066800"/>
              <a:gd name="connsiteY2" fmla="*/ 1000661 h 1657350"/>
              <a:gd name="connsiteX3" fmla="*/ 1030046 w 1066800"/>
              <a:gd name="connsiteY3" fmla="*/ 1001709 h 1657350"/>
              <a:gd name="connsiteX4" fmla="*/ 1031189 w 1066800"/>
              <a:gd name="connsiteY4" fmla="*/ 1000757 h 1657350"/>
              <a:gd name="connsiteX5" fmla="*/ 772204 w 1066800"/>
              <a:gd name="connsiteY5" fmla="*/ 331149 h 1657350"/>
              <a:gd name="connsiteX6" fmla="*/ 771252 w 1066800"/>
              <a:gd name="connsiteY6" fmla="*/ 332006 h 1657350"/>
              <a:gd name="connsiteX7" fmla="*/ 773062 w 1066800"/>
              <a:gd name="connsiteY7" fmla="*/ 332197 h 1657350"/>
              <a:gd name="connsiteX8" fmla="*/ 772204 w 1066800"/>
              <a:gd name="connsiteY8" fmla="*/ 331149 h 1657350"/>
              <a:gd name="connsiteX9" fmla="*/ 399015 w 1066800"/>
              <a:gd name="connsiteY9" fmla="*/ 143507 h 1657350"/>
              <a:gd name="connsiteX10" fmla="*/ 397872 w 1066800"/>
              <a:gd name="connsiteY10" fmla="*/ 142173 h 1657350"/>
              <a:gd name="connsiteX11" fmla="*/ 396634 w 1066800"/>
              <a:gd name="connsiteY11" fmla="*/ 143411 h 1657350"/>
              <a:gd name="connsiteX12" fmla="*/ 397681 w 1066800"/>
              <a:gd name="connsiteY12" fmla="*/ 144650 h 1657350"/>
              <a:gd name="connsiteX13" fmla="*/ 399015 w 1066800"/>
              <a:gd name="connsiteY13" fmla="*/ 143507 h 1657350"/>
              <a:gd name="connsiteX14" fmla="*/ 591610 w 1066800"/>
              <a:gd name="connsiteY14" fmla="*/ 681098 h 1657350"/>
              <a:gd name="connsiteX15" fmla="*/ 590467 w 1066800"/>
              <a:gd name="connsiteY15" fmla="*/ 679764 h 1657350"/>
              <a:gd name="connsiteX16" fmla="*/ 589229 w 1066800"/>
              <a:gd name="connsiteY16" fmla="*/ 681002 h 1657350"/>
              <a:gd name="connsiteX17" fmla="*/ 590277 w 1066800"/>
              <a:gd name="connsiteY17" fmla="*/ 682241 h 1657350"/>
              <a:gd name="connsiteX18" fmla="*/ 591610 w 1066800"/>
              <a:gd name="connsiteY18" fmla="*/ 681098 h 1657350"/>
              <a:gd name="connsiteX19" fmla="*/ 504171 w 1066800"/>
              <a:gd name="connsiteY19" fmla="*/ 74450 h 1657350"/>
              <a:gd name="connsiteX20" fmla="*/ 503218 w 1066800"/>
              <a:gd name="connsiteY20" fmla="*/ 73307 h 1657350"/>
              <a:gd name="connsiteX21" fmla="*/ 502266 w 1066800"/>
              <a:gd name="connsiteY21" fmla="*/ 74260 h 1657350"/>
              <a:gd name="connsiteX22" fmla="*/ 503123 w 1066800"/>
              <a:gd name="connsiteY22" fmla="*/ 75308 h 1657350"/>
              <a:gd name="connsiteX23" fmla="*/ 504171 w 1066800"/>
              <a:gd name="connsiteY23" fmla="*/ 74450 h 1657350"/>
              <a:gd name="connsiteX24" fmla="*/ 446068 w 1066800"/>
              <a:gd name="connsiteY24" fmla="*/ 1527584 h 1657350"/>
              <a:gd name="connsiteX25" fmla="*/ 445211 w 1066800"/>
              <a:gd name="connsiteY25" fmla="*/ 1526441 h 1657350"/>
              <a:gd name="connsiteX26" fmla="*/ 444259 w 1066800"/>
              <a:gd name="connsiteY26" fmla="*/ 1527394 h 1657350"/>
              <a:gd name="connsiteX27" fmla="*/ 445116 w 1066800"/>
              <a:gd name="connsiteY27" fmla="*/ 1528346 h 1657350"/>
              <a:gd name="connsiteX28" fmla="*/ 446068 w 1066800"/>
              <a:gd name="connsiteY28" fmla="*/ 1527584 h 1657350"/>
              <a:gd name="connsiteX29" fmla="*/ 480739 w 1066800"/>
              <a:gd name="connsiteY29" fmla="*/ 121028 h 1657350"/>
              <a:gd name="connsiteX30" fmla="*/ 482644 w 1066800"/>
              <a:gd name="connsiteY30" fmla="*/ 122933 h 1657350"/>
              <a:gd name="connsiteX31" fmla="*/ 485597 w 1066800"/>
              <a:gd name="connsiteY31" fmla="*/ 121885 h 1657350"/>
              <a:gd name="connsiteX32" fmla="*/ 483787 w 1066800"/>
              <a:gd name="connsiteY32" fmla="*/ 120075 h 1657350"/>
              <a:gd name="connsiteX33" fmla="*/ 480739 w 1066800"/>
              <a:gd name="connsiteY33" fmla="*/ 121028 h 1657350"/>
              <a:gd name="connsiteX34" fmla="*/ 874503 w 1066800"/>
              <a:gd name="connsiteY34" fmla="*/ 532508 h 1657350"/>
              <a:gd name="connsiteX35" fmla="*/ 872598 w 1066800"/>
              <a:gd name="connsiteY35" fmla="*/ 530698 h 1657350"/>
              <a:gd name="connsiteX36" fmla="*/ 869740 w 1066800"/>
              <a:gd name="connsiteY36" fmla="*/ 531746 h 1657350"/>
              <a:gd name="connsiteX37" fmla="*/ 871550 w 1066800"/>
              <a:gd name="connsiteY37" fmla="*/ 533460 h 1657350"/>
              <a:gd name="connsiteX38" fmla="*/ 874503 w 1066800"/>
              <a:gd name="connsiteY38" fmla="*/ 532508 h 1657350"/>
              <a:gd name="connsiteX39" fmla="*/ 460070 w 1066800"/>
              <a:gd name="connsiteY39" fmla="*/ 328292 h 1657350"/>
              <a:gd name="connsiteX40" fmla="*/ 457117 w 1066800"/>
              <a:gd name="connsiteY40" fmla="*/ 327053 h 1657350"/>
              <a:gd name="connsiteX41" fmla="*/ 455022 w 1066800"/>
              <a:gd name="connsiteY41" fmla="*/ 328863 h 1657350"/>
              <a:gd name="connsiteX42" fmla="*/ 457879 w 1066800"/>
              <a:gd name="connsiteY42" fmla="*/ 330006 h 1657350"/>
              <a:gd name="connsiteX43" fmla="*/ 460070 w 1066800"/>
              <a:gd name="connsiteY43" fmla="*/ 328292 h 1657350"/>
              <a:gd name="connsiteX44" fmla="*/ 911841 w 1066800"/>
              <a:gd name="connsiteY44" fmla="*/ 224564 h 1657350"/>
              <a:gd name="connsiteX45" fmla="*/ 909936 w 1066800"/>
              <a:gd name="connsiteY45" fmla="*/ 222659 h 1657350"/>
              <a:gd name="connsiteX46" fmla="*/ 908793 w 1066800"/>
              <a:gd name="connsiteY46" fmla="*/ 225517 h 1657350"/>
              <a:gd name="connsiteX47" fmla="*/ 910698 w 1066800"/>
              <a:gd name="connsiteY47" fmla="*/ 227422 h 1657350"/>
              <a:gd name="connsiteX48" fmla="*/ 911841 w 1066800"/>
              <a:gd name="connsiteY48" fmla="*/ 224564 h 1657350"/>
              <a:gd name="connsiteX49" fmla="*/ 235375 w 1066800"/>
              <a:gd name="connsiteY49" fmla="*/ 570036 h 1657350"/>
              <a:gd name="connsiteX50" fmla="*/ 238423 w 1066800"/>
              <a:gd name="connsiteY50" fmla="*/ 568703 h 1657350"/>
              <a:gd name="connsiteX51" fmla="*/ 236328 w 1066800"/>
              <a:gd name="connsiteY51" fmla="*/ 566893 h 1657350"/>
              <a:gd name="connsiteX52" fmla="*/ 233280 w 1066800"/>
              <a:gd name="connsiteY52" fmla="*/ 567941 h 1657350"/>
              <a:gd name="connsiteX53" fmla="*/ 235375 w 1066800"/>
              <a:gd name="connsiteY53" fmla="*/ 570036 h 1657350"/>
              <a:gd name="connsiteX54" fmla="*/ 663905 w 1066800"/>
              <a:gd name="connsiteY54" fmla="*/ 77975 h 1657350"/>
              <a:gd name="connsiteX55" fmla="*/ 661238 w 1066800"/>
              <a:gd name="connsiteY55" fmla="*/ 76451 h 1657350"/>
              <a:gd name="connsiteX56" fmla="*/ 658476 w 1066800"/>
              <a:gd name="connsiteY56" fmla="*/ 77784 h 1657350"/>
              <a:gd name="connsiteX57" fmla="*/ 661143 w 1066800"/>
              <a:gd name="connsiteY57" fmla="*/ 79308 h 1657350"/>
              <a:gd name="connsiteX58" fmla="*/ 663905 w 1066800"/>
              <a:gd name="connsiteY58" fmla="*/ 77975 h 1657350"/>
              <a:gd name="connsiteX59" fmla="*/ 288239 w 1066800"/>
              <a:gd name="connsiteY59" fmla="*/ 91976 h 1657350"/>
              <a:gd name="connsiteX60" fmla="*/ 290144 w 1066800"/>
              <a:gd name="connsiteY60" fmla="*/ 93881 h 1657350"/>
              <a:gd name="connsiteX61" fmla="*/ 293097 w 1066800"/>
              <a:gd name="connsiteY61" fmla="*/ 92929 h 1657350"/>
              <a:gd name="connsiteX62" fmla="*/ 291478 w 1066800"/>
              <a:gd name="connsiteY62" fmla="*/ 91024 h 1657350"/>
              <a:gd name="connsiteX63" fmla="*/ 288239 w 1066800"/>
              <a:gd name="connsiteY63" fmla="*/ 91976 h 1657350"/>
              <a:gd name="connsiteX64" fmla="*/ 322339 w 1066800"/>
              <a:gd name="connsiteY64" fmla="*/ 1357087 h 1657350"/>
              <a:gd name="connsiteX65" fmla="*/ 320338 w 1066800"/>
              <a:gd name="connsiteY65" fmla="*/ 1355087 h 1657350"/>
              <a:gd name="connsiteX66" fmla="*/ 317290 w 1066800"/>
              <a:gd name="connsiteY66" fmla="*/ 1356230 h 1657350"/>
              <a:gd name="connsiteX67" fmla="*/ 319195 w 1066800"/>
              <a:gd name="connsiteY67" fmla="*/ 1358135 h 1657350"/>
              <a:gd name="connsiteX68" fmla="*/ 322339 w 1066800"/>
              <a:gd name="connsiteY68" fmla="*/ 1357087 h 1657350"/>
              <a:gd name="connsiteX69" fmla="*/ 846118 w 1066800"/>
              <a:gd name="connsiteY69" fmla="*/ 617756 h 1657350"/>
              <a:gd name="connsiteX70" fmla="*/ 844404 w 1066800"/>
              <a:gd name="connsiteY70" fmla="*/ 619566 h 1657350"/>
              <a:gd name="connsiteX71" fmla="*/ 847166 w 1066800"/>
              <a:gd name="connsiteY71" fmla="*/ 620614 h 1657350"/>
              <a:gd name="connsiteX72" fmla="*/ 848976 w 1066800"/>
              <a:gd name="connsiteY72" fmla="*/ 618899 h 1657350"/>
              <a:gd name="connsiteX73" fmla="*/ 846118 w 1066800"/>
              <a:gd name="connsiteY73" fmla="*/ 617756 h 1657350"/>
              <a:gd name="connsiteX74" fmla="*/ 283477 w 1066800"/>
              <a:gd name="connsiteY74" fmla="*/ 450783 h 1657350"/>
              <a:gd name="connsiteX75" fmla="*/ 280619 w 1066800"/>
              <a:gd name="connsiteY75" fmla="*/ 452021 h 1657350"/>
              <a:gd name="connsiteX76" fmla="*/ 285191 w 1066800"/>
              <a:gd name="connsiteY76" fmla="*/ 456689 h 1657350"/>
              <a:gd name="connsiteX77" fmla="*/ 286334 w 1066800"/>
              <a:gd name="connsiteY77" fmla="*/ 455450 h 1657350"/>
              <a:gd name="connsiteX78" fmla="*/ 283477 w 1066800"/>
              <a:gd name="connsiteY78" fmla="*/ 450783 h 1657350"/>
              <a:gd name="connsiteX79" fmla="*/ 555987 w 1066800"/>
              <a:gd name="connsiteY79" fmla="*/ 123695 h 1657350"/>
              <a:gd name="connsiteX80" fmla="*/ 553034 w 1066800"/>
              <a:gd name="connsiteY80" fmla="*/ 125028 h 1657350"/>
              <a:gd name="connsiteX81" fmla="*/ 557797 w 1066800"/>
              <a:gd name="connsiteY81" fmla="*/ 129791 h 1657350"/>
              <a:gd name="connsiteX82" fmla="*/ 558940 w 1066800"/>
              <a:gd name="connsiteY82" fmla="*/ 128552 h 1657350"/>
              <a:gd name="connsiteX83" fmla="*/ 555987 w 1066800"/>
              <a:gd name="connsiteY83" fmla="*/ 123695 h 1657350"/>
              <a:gd name="connsiteX84" fmla="*/ 926128 w 1066800"/>
              <a:gd name="connsiteY84" fmla="*/ 1013520 h 1657350"/>
              <a:gd name="connsiteX85" fmla="*/ 924890 w 1066800"/>
              <a:gd name="connsiteY85" fmla="*/ 1010663 h 1657350"/>
              <a:gd name="connsiteX86" fmla="*/ 920223 w 1066800"/>
              <a:gd name="connsiteY86" fmla="*/ 1015235 h 1657350"/>
              <a:gd name="connsiteX87" fmla="*/ 921461 w 1066800"/>
              <a:gd name="connsiteY87" fmla="*/ 1016378 h 1657350"/>
              <a:gd name="connsiteX88" fmla="*/ 926128 w 1066800"/>
              <a:gd name="connsiteY88" fmla="*/ 1013520 h 1657350"/>
              <a:gd name="connsiteX89" fmla="*/ 814019 w 1066800"/>
              <a:gd name="connsiteY89" fmla="*/ 1506058 h 1657350"/>
              <a:gd name="connsiteX90" fmla="*/ 810209 w 1066800"/>
              <a:gd name="connsiteY90" fmla="*/ 1504058 h 1657350"/>
              <a:gd name="connsiteX91" fmla="*/ 808685 w 1066800"/>
              <a:gd name="connsiteY91" fmla="*/ 1504439 h 1657350"/>
              <a:gd name="connsiteX92" fmla="*/ 809828 w 1066800"/>
              <a:gd name="connsiteY92" fmla="*/ 1508439 h 1657350"/>
              <a:gd name="connsiteX93" fmla="*/ 812685 w 1066800"/>
              <a:gd name="connsiteY93" fmla="*/ 1509773 h 1657350"/>
              <a:gd name="connsiteX94" fmla="*/ 814019 w 1066800"/>
              <a:gd name="connsiteY94" fmla="*/ 1506058 h 1657350"/>
              <a:gd name="connsiteX95" fmla="*/ 764108 w 1066800"/>
              <a:gd name="connsiteY95" fmla="*/ 1492247 h 1657350"/>
              <a:gd name="connsiteX96" fmla="*/ 759822 w 1066800"/>
              <a:gd name="connsiteY96" fmla="*/ 1495295 h 1657350"/>
              <a:gd name="connsiteX97" fmla="*/ 763346 w 1066800"/>
              <a:gd name="connsiteY97" fmla="*/ 1499771 h 1657350"/>
              <a:gd name="connsiteX98" fmla="*/ 766394 w 1066800"/>
              <a:gd name="connsiteY98" fmla="*/ 1496724 h 1657350"/>
              <a:gd name="connsiteX99" fmla="*/ 764108 w 1066800"/>
              <a:gd name="connsiteY99" fmla="*/ 1492247 h 1657350"/>
              <a:gd name="connsiteX100" fmla="*/ 442068 w 1066800"/>
              <a:gd name="connsiteY100" fmla="*/ 658238 h 1657350"/>
              <a:gd name="connsiteX101" fmla="*/ 438258 w 1066800"/>
              <a:gd name="connsiteY101" fmla="*/ 655094 h 1657350"/>
              <a:gd name="connsiteX102" fmla="*/ 434352 w 1066800"/>
              <a:gd name="connsiteY102" fmla="*/ 657380 h 1657350"/>
              <a:gd name="connsiteX103" fmla="*/ 435591 w 1066800"/>
              <a:gd name="connsiteY103" fmla="*/ 660809 h 1657350"/>
              <a:gd name="connsiteX104" fmla="*/ 440544 w 1066800"/>
              <a:gd name="connsiteY104" fmla="*/ 660619 h 1657350"/>
              <a:gd name="connsiteX105" fmla="*/ 442068 w 1066800"/>
              <a:gd name="connsiteY105" fmla="*/ 658238 h 1657350"/>
              <a:gd name="connsiteX106" fmla="*/ 356724 w 1066800"/>
              <a:gd name="connsiteY106" fmla="*/ 112741 h 1657350"/>
              <a:gd name="connsiteX107" fmla="*/ 353009 w 1066800"/>
              <a:gd name="connsiteY107" fmla="*/ 109407 h 1657350"/>
              <a:gd name="connsiteX108" fmla="*/ 349294 w 1066800"/>
              <a:gd name="connsiteY108" fmla="*/ 111503 h 1657350"/>
              <a:gd name="connsiteX109" fmla="*/ 352628 w 1066800"/>
              <a:gd name="connsiteY109" fmla="*/ 115694 h 1657350"/>
              <a:gd name="connsiteX110" fmla="*/ 356724 w 1066800"/>
              <a:gd name="connsiteY110" fmla="*/ 112741 h 1657350"/>
              <a:gd name="connsiteX111" fmla="*/ 442925 w 1066800"/>
              <a:gd name="connsiteY111" fmla="*/ 1508249 h 1657350"/>
              <a:gd name="connsiteX112" fmla="*/ 446259 w 1066800"/>
              <a:gd name="connsiteY112" fmla="*/ 1504344 h 1657350"/>
              <a:gd name="connsiteX113" fmla="*/ 444068 w 1066800"/>
              <a:gd name="connsiteY113" fmla="*/ 1500533 h 1657350"/>
              <a:gd name="connsiteX114" fmla="*/ 439877 w 1066800"/>
              <a:gd name="connsiteY114" fmla="*/ 1503962 h 1657350"/>
              <a:gd name="connsiteX115" fmla="*/ 442925 w 1066800"/>
              <a:gd name="connsiteY115" fmla="*/ 1508249 h 1657350"/>
              <a:gd name="connsiteX116" fmla="*/ 940130 w 1066800"/>
              <a:gd name="connsiteY116" fmla="*/ 873122 h 1657350"/>
              <a:gd name="connsiteX117" fmla="*/ 933748 w 1066800"/>
              <a:gd name="connsiteY117" fmla="*/ 870169 h 1657350"/>
              <a:gd name="connsiteX118" fmla="*/ 931748 w 1066800"/>
              <a:gd name="connsiteY118" fmla="*/ 874074 h 1657350"/>
              <a:gd name="connsiteX119" fmla="*/ 934796 w 1066800"/>
              <a:gd name="connsiteY119" fmla="*/ 875312 h 1657350"/>
              <a:gd name="connsiteX120" fmla="*/ 938130 w 1066800"/>
              <a:gd name="connsiteY120" fmla="*/ 875122 h 1657350"/>
              <a:gd name="connsiteX121" fmla="*/ 940130 w 1066800"/>
              <a:gd name="connsiteY121" fmla="*/ 873122 h 1657350"/>
              <a:gd name="connsiteX122" fmla="*/ 877646 w 1066800"/>
              <a:gd name="connsiteY122" fmla="*/ 634901 h 1657350"/>
              <a:gd name="connsiteX123" fmla="*/ 872884 w 1066800"/>
              <a:gd name="connsiteY123" fmla="*/ 636902 h 1657350"/>
              <a:gd name="connsiteX124" fmla="*/ 877075 w 1066800"/>
              <a:gd name="connsiteY124" fmla="*/ 641759 h 1657350"/>
              <a:gd name="connsiteX125" fmla="*/ 881932 w 1066800"/>
              <a:gd name="connsiteY125" fmla="*/ 637473 h 1657350"/>
              <a:gd name="connsiteX126" fmla="*/ 877646 w 1066800"/>
              <a:gd name="connsiteY126" fmla="*/ 634901 h 1657350"/>
              <a:gd name="connsiteX127" fmla="*/ 151650 w 1066800"/>
              <a:gd name="connsiteY127" fmla="*/ 1477769 h 1657350"/>
              <a:gd name="connsiteX128" fmla="*/ 155841 w 1066800"/>
              <a:gd name="connsiteY128" fmla="*/ 1481483 h 1657350"/>
              <a:gd name="connsiteX129" fmla="*/ 159366 w 1066800"/>
              <a:gd name="connsiteY129" fmla="*/ 1478816 h 1657350"/>
              <a:gd name="connsiteX130" fmla="*/ 156603 w 1066800"/>
              <a:gd name="connsiteY130" fmla="*/ 1475292 h 1657350"/>
              <a:gd name="connsiteX131" fmla="*/ 151650 w 1066800"/>
              <a:gd name="connsiteY131" fmla="*/ 1477769 h 1657350"/>
              <a:gd name="connsiteX132" fmla="*/ 573799 w 1066800"/>
              <a:gd name="connsiteY132" fmla="*/ 111693 h 1657350"/>
              <a:gd name="connsiteX133" fmla="*/ 570846 w 1066800"/>
              <a:gd name="connsiteY133" fmla="*/ 115789 h 1657350"/>
              <a:gd name="connsiteX134" fmla="*/ 575132 w 1066800"/>
              <a:gd name="connsiteY134" fmla="*/ 119123 h 1657350"/>
              <a:gd name="connsiteX135" fmla="*/ 577228 w 1066800"/>
              <a:gd name="connsiteY135" fmla="*/ 115217 h 1657350"/>
              <a:gd name="connsiteX136" fmla="*/ 573799 w 1066800"/>
              <a:gd name="connsiteY136" fmla="*/ 111693 h 1657350"/>
              <a:gd name="connsiteX137" fmla="*/ 174796 w 1066800"/>
              <a:gd name="connsiteY137" fmla="*/ 589277 h 1657350"/>
              <a:gd name="connsiteX138" fmla="*/ 177463 w 1066800"/>
              <a:gd name="connsiteY138" fmla="*/ 584419 h 1657350"/>
              <a:gd name="connsiteX139" fmla="*/ 174129 w 1066800"/>
              <a:gd name="connsiteY139" fmla="*/ 581466 h 1657350"/>
              <a:gd name="connsiteX140" fmla="*/ 171367 w 1066800"/>
              <a:gd name="connsiteY140" fmla="*/ 584800 h 1657350"/>
              <a:gd name="connsiteX141" fmla="*/ 174796 w 1066800"/>
              <a:gd name="connsiteY141" fmla="*/ 589277 h 1657350"/>
              <a:gd name="connsiteX142" fmla="*/ 312718 w 1066800"/>
              <a:gd name="connsiteY142" fmla="*/ 1025426 h 1657350"/>
              <a:gd name="connsiteX143" fmla="*/ 309766 w 1066800"/>
              <a:gd name="connsiteY143" fmla="*/ 1021235 h 1657350"/>
              <a:gd name="connsiteX144" fmla="*/ 305384 w 1066800"/>
              <a:gd name="connsiteY144" fmla="*/ 1024474 h 1657350"/>
              <a:gd name="connsiteX145" fmla="*/ 308241 w 1066800"/>
              <a:gd name="connsiteY145" fmla="*/ 1027522 h 1657350"/>
              <a:gd name="connsiteX146" fmla="*/ 312718 w 1066800"/>
              <a:gd name="connsiteY146" fmla="*/ 1025426 h 1657350"/>
              <a:gd name="connsiteX147" fmla="*/ 780396 w 1066800"/>
              <a:gd name="connsiteY147" fmla="*/ 1307843 h 1657350"/>
              <a:gd name="connsiteX148" fmla="*/ 784682 w 1066800"/>
              <a:gd name="connsiteY148" fmla="*/ 1310986 h 1657350"/>
              <a:gd name="connsiteX149" fmla="*/ 788111 w 1066800"/>
              <a:gd name="connsiteY149" fmla="*/ 1306700 h 1657350"/>
              <a:gd name="connsiteX150" fmla="*/ 784301 w 1066800"/>
              <a:gd name="connsiteY150" fmla="*/ 1304509 h 1657350"/>
              <a:gd name="connsiteX151" fmla="*/ 780396 w 1066800"/>
              <a:gd name="connsiteY151" fmla="*/ 1307843 h 1657350"/>
              <a:gd name="connsiteX152" fmla="*/ 966800 w 1066800"/>
              <a:gd name="connsiteY152" fmla="*/ 362201 h 1657350"/>
              <a:gd name="connsiteX153" fmla="*/ 963276 w 1066800"/>
              <a:gd name="connsiteY153" fmla="*/ 366487 h 1657350"/>
              <a:gd name="connsiteX154" fmla="*/ 966038 w 1066800"/>
              <a:gd name="connsiteY154" fmla="*/ 369916 h 1657350"/>
              <a:gd name="connsiteX155" fmla="*/ 969372 w 1066800"/>
              <a:gd name="connsiteY155" fmla="*/ 367058 h 1657350"/>
              <a:gd name="connsiteX156" fmla="*/ 966800 w 1066800"/>
              <a:gd name="connsiteY156" fmla="*/ 362201 h 1657350"/>
              <a:gd name="connsiteX157" fmla="*/ 853643 w 1066800"/>
              <a:gd name="connsiteY157" fmla="*/ 632711 h 1657350"/>
              <a:gd name="connsiteX158" fmla="*/ 856977 w 1066800"/>
              <a:gd name="connsiteY158" fmla="*/ 628996 h 1657350"/>
              <a:gd name="connsiteX159" fmla="*/ 854786 w 1066800"/>
              <a:gd name="connsiteY159" fmla="*/ 625186 h 1657350"/>
              <a:gd name="connsiteX160" fmla="*/ 850595 w 1066800"/>
              <a:gd name="connsiteY160" fmla="*/ 628615 h 1657350"/>
              <a:gd name="connsiteX161" fmla="*/ 853643 w 1066800"/>
              <a:gd name="connsiteY161" fmla="*/ 632711 h 1657350"/>
              <a:gd name="connsiteX162" fmla="*/ 697052 w 1066800"/>
              <a:gd name="connsiteY162" fmla="*/ 302193 h 1657350"/>
              <a:gd name="connsiteX163" fmla="*/ 700576 w 1066800"/>
              <a:gd name="connsiteY163" fmla="*/ 298002 h 1657350"/>
              <a:gd name="connsiteX164" fmla="*/ 697909 w 1066800"/>
              <a:gd name="connsiteY164" fmla="*/ 294573 h 1657350"/>
              <a:gd name="connsiteX165" fmla="*/ 694480 w 1066800"/>
              <a:gd name="connsiteY165" fmla="*/ 297335 h 1657350"/>
              <a:gd name="connsiteX166" fmla="*/ 697052 w 1066800"/>
              <a:gd name="connsiteY166" fmla="*/ 302193 h 1657350"/>
              <a:gd name="connsiteX167" fmla="*/ 465499 w 1066800"/>
              <a:gd name="connsiteY167" fmla="*/ 787492 h 1657350"/>
              <a:gd name="connsiteX168" fmla="*/ 461118 w 1066800"/>
              <a:gd name="connsiteY168" fmla="*/ 785015 h 1657350"/>
              <a:gd name="connsiteX169" fmla="*/ 458165 w 1066800"/>
              <a:gd name="connsiteY169" fmla="*/ 789492 h 1657350"/>
              <a:gd name="connsiteX170" fmla="*/ 462166 w 1066800"/>
              <a:gd name="connsiteY170" fmla="*/ 791111 h 1657350"/>
              <a:gd name="connsiteX171" fmla="*/ 465499 w 1066800"/>
              <a:gd name="connsiteY171" fmla="*/ 787492 h 1657350"/>
              <a:gd name="connsiteX172" fmla="*/ 342150 w 1066800"/>
              <a:gd name="connsiteY172" fmla="*/ 592325 h 1657350"/>
              <a:gd name="connsiteX173" fmla="*/ 338436 w 1066800"/>
              <a:gd name="connsiteY173" fmla="*/ 588991 h 1657350"/>
              <a:gd name="connsiteX174" fmla="*/ 334721 w 1066800"/>
              <a:gd name="connsiteY174" fmla="*/ 590991 h 1657350"/>
              <a:gd name="connsiteX175" fmla="*/ 337960 w 1066800"/>
              <a:gd name="connsiteY175" fmla="*/ 595182 h 1657350"/>
              <a:gd name="connsiteX176" fmla="*/ 342150 w 1066800"/>
              <a:gd name="connsiteY176" fmla="*/ 592325 h 1657350"/>
              <a:gd name="connsiteX177" fmla="*/ 1027474 w 1066800"/>
              <a:gd name="connsiteY177" fmla="*/ 1169730 h 1657350"/>
              <a:gd name="connsiteX178" fmla="*/ 1030522 w 1066800"/>
              <a:gd name="connsiteY178" fmla="*/ 1168492 h 1657350"/>
              <a:gd name="connsiteX179" fmla="*/ 1028617 w 1066800"/>
              <a:gd name="connsiteY179" fmla="*/ 1164587 h 1657350"/>
              <a:gd name="connsiteX180" fmla="*/ 1022998 w 1066800"/>
              <a:gd name="connsiteY180" fmla="*/ 1165730 h 1657350"/>
              <a:gd name="connsiteX181" fmla="*/ 1023950 w 1066800"/>
              <a:gd name="connsiteY181" fmla="*/ 1169444 h 1657350"/>
              <a:gd name="connsiteX182" fmla="*/ 1027474 w 1066800"/>
              <a:gd name="connsiteY182" fmla="*/ 1169730 h 1657350"/>
              <a:gd name="connsiteX183" fmla="*/ 997661 w 1066800"/>
              <a:gd name="connsiteY183" fmla="*/ 1416142 h 1657350"/>
              <a:gd name="connsiteX184" fmla="*/ 997185 w 1066800"/>
              <a:gd name="connsiteY184" fmla="*/ 1413570 h 1657350"/>
              <a:gd name="connsiteX185" fmla="*/ 992232 w 1066800"/>
              <a:gd name="connsiteY185" fmla="*/ 1413094 h 1657350"/>
              <a:gd name="connsiteX186" fmla="*/ 989279 w 1066800"/>
              <a:gd name="connsiteY186" fmla="*/ 1414523 h 1657350"/>
              <a:gd name="connsiteX187" fmla="*/ 990993 w 1066800"/>
              <a:gd name="connsiteY187" fmla="*/ 1417380 h 1657350"/>
              <a:gd name="connsiteX188" fmla="*/ 997661 w 1066800"/>
              <a:gd name="connsiteY188" fmla="*/ 1416142 h 1657350"/>
              <a:gd name="connsiteX189" fmla="*/ 214801 w 1066800"/>
              <a:gd name="connsiteY189" fmla="*/ 464023 h 1657350"/>
              <a:gd name="connsiteX190" fmla="*/ 210515 w 1066800"/>
              <a:gd name="connsiteY190" fmla="*/ 461642 h 1657350"/>
              <a:gd name="connsiteX191" fmla="*/ 207372 w 1066800"/>
              <a:gd name="connsiteY191" fmla="*/ 464404 h 1657350"/>
              <a:gd name="connsiteX192" fmla="*/ 211467 w 1066800"/>
              <a:gd name="connsiteY192" fmla="*/ 467833 h 1657350"/>
              <a:gd name="connsiteX193" fmla="*/ 214801 w 1066800"/>
              <a:gd name="connsiteY193" fmla="*/ 464023 h 1657350"/>
              <a:gd name="connsiteX194" fmla="*/ 482359 w 1066800"/>
              <a:gd name="connsiteY194" fmla="*/ 751011 h 1657350"/>
              <a:gd name="connsiteX195" fmla="*/ 486454 w 1066800"/>
              <a:gd name="connsiteY195" fmla="*/ 754821 h 1657350"/>
              <a:gd name="connsiteX196" fmla="*/ 489978 w 1066800"/>
              <a:gd name="connsiteY196" fmla="*/ 752154 h 1657350"/>
              <a:gd name="connsiteX197" fmla="*/ 487216 w 1066800"/>
              <a:gd name="connsiteY197" fmla="*/ 748725 h 1657350"/>
              <a:gd name="connsiteX198" fmla="*/ 482359 w 1066800"/>
              <a:gd name="connsiteY198" fmla="*/ 751011 h 1657350"/>
              <a:gd name="connsiteX199" fmla="*/ 487788 w 1066800"/>
              <a:gd name="connsiteY199" fmla="*/ 787587 h 1657350"/>
              <a:gd name="connsiteX200" fmla="*/ 482930 w 1066800"/>
              <a:gd name="connsiteY200" fmla="*/ 785111 h 1657350"/>
              <a:gd name="connsiteX201" fmla="*/ 480168 w 1066800"/>
              <a:gd name="connsiteY201" fmla="*/ 788540 h 1657350"/>
              <a:gd name="connsiteX202" fmla="*/ 483787 w 1066800"/>
              <a:gd name="connsiteY202" fmla="*/ 791207 h 1657350"/>
              <a:gd name="connsiteX203" fmla="*/ 487788 w 1066800"/>
              <a:gd name="connsiteY203" fmla="*/ 787587 h 1657350"/>
              <a:gd name="connsiteX204" fmla="*/ 246519 w 1066800"/>
              <a:gd name="connsiteY204" fmla="*/ 954370 h 1657350"/>
              <a:gd name="connsiteX205" fmla="*/ 243948 w 1066800"/>
              <a:gd name="connsiteY205" fmla="*/ 959228 h 1657350"/>
              <a:gd name="connsiteX206" fmla="*/ 247377 w 1066800"/>
              <a:gd name="connsiteY206" fmla="*/ 962085 h 1657350"/>
              <a:gd name="connsiteX207" fmla="*/ 250139 w 1066800"/>
              <a:gd name="connsiteY207" fmla="*/ 958561 h 1657350"/>
              <a:gd name="connsiteX208" fmla="*/ 246519 w 1066800"/>
              <a:gd name="connsiteY208" fmla="*/ 954370 h 1657350"/>
              <a:gd name="connsiteX209" fmla="*/ 414255 w 1066800"/>
              <a:gd name="connsiteY209" fmla="*/ 1399378 h 1657350"/>
              <a:gd name="connsiteX210" fmla="*/ 406825 w 1066800"/>
              <a:gd name="connsiteY210" fmla="*/ 1398330 h 1657350"/>
              <a:gd name="connsiteX211" fmla="*/ 403872 w 1066800"/>
              <a:gd name="connsiteY211" fmla="*/ 1399854 h 1657350"/>
              <a:gd name="connsiteX212" fmla="*/ 405682 w 1066800"/>
              <a:gd name="connsiteY212" fmla="*/ 1402712 h 1657350"/>
              <a:gd name="connsiteX213" fmla="*/ 410064 w 1066800"/>
              <a:gd name="connsiteY213" fmla="*/ 1403950 h 1657350"/>
              <a:gd name="connsiteX214" fmla="*/ 414255 w 1066800"/>
              <a:gd name="connsiteY214" fmla="*/ 1399378 h 1657350"/>
              <a:gd name="connsiteX215" fmla="*/ 955275 w 1066800"/>
              <a:gd name="connsiteY215" fmla="*/ 348199 h 1657350"/>
              <a:gd name="connsiteX216" fmla="*/ 956989 w 1066800"/>
              <a:gd name="connsiteY216" fmla="*/ 348008 h 1657350"/>
              <a:gd name="connsiteX217" fmla="*/ 958704 w 1066800"/>
              <a:gd name="connsiteY217" fmla="*/ 343532 h 1657350"/>
              <a:gd name="connsiteX218" fmla="*/ 953846 w 1066800"/>
              <a:gd name="connsiteY218" fmla="*/ 338579 h 1657350"/>
              <a:gd name="connsiteX219" fmla="*/ 951846 w 1066800"/>
              <a:gd name="connsiteY219" fmla="*/ 343055 h 1657350"/>
              <a:gd name="connsiteX220" fmla="*/ 955275 w 1066800"/>
              <a:gd name="connsiteY220" fmla="*/ 348199 h 1657350"/>
              <a:gd name="connsiteX221" fmla="*/ 599230 w 1066800"/>
              <a:gd name="connsiteY221" fmla="*/ 730151 h 1657350"/>
              <a:gd name="connsiteX222" fmla="*/ 602278 w 1066800"/>
              <a:gd name="connsiteY222" fmla="*/ 728532 h 1657350"/>
              <a:gd name="connsiteX223" fmla="*/ 600469 w 1066800"/>
              <a:gd name="connsiteY223" fmla="*/ 725484 h 1657350"/>
              <a:gd name="connsiteX224" fmla="*/ 594182 w 1066800"/>
              <a:gd name="connsiteY224" fmla="*/ 723293 h 1657350"/>
              <a:gd name="connsiteX225" fmla="*/ 592753 w 1066800"/>
              <a:gd name="connsiteY225" fmla="*/ 726151 h 1657350"/>
              <a:gd name="connsiteX226" fmla="*/ 599230 w 1066800"/>
              <a:gd name="connsiteY226" fmla="*/ 730151 h 1657350"/>
              <a:gd name="connsiteX227" fmla="*/ 422637 w 1066800"/>
              <a:gd name="connsiteY227" fmla="*/ 718626 h 1657350"/>
              <a:gd name="connsiteX228" fmla="*/ 424732 w 1066800"/>
              <a:gd name="connsiteY228" fmla="*/ 715102 h 1657350"/>
              <a:gd name="connsiteX229" fmla="*/ 424447 w 1066800"/>
              <a:gd name="connsiteY229" fmla="*/ 713483 h 1657350"/>
              <a:gd name="connsiteX230" fmla="*/ 422256 w 1066800"/>
              <a:gd name="connsiteY230" fmla="*/ 710720 h 1657350"/>
              <a:gd name="connsiteX231" fmla="*/ 419398 w 1066800"/>
              <a:gd name="connsiteY231" fmla="*/ 709387 h 1657350"/>
              <a:gd name="connsiteX232" fmla="*/ 417874 w 1066800"/>
              <a:gd name="connsiteY232" fmla="*/ 712340 h 1657350"/>
              <a:gd name="connsiteX233" fmla="*/ 422637 w 1066800"/>
              <a:gd name="connsiteY233" fmla="*/ 718626 h 1657350"/>
              <a:gd name="connsiteX234" fmla="*/ 450259 w 1066800"/>
              <a:gd name="connsiteY234" fmla="*/ 182654 h 1657350"/>
              <a:gd name="connsiteX235" fmla="*/ 449021 w 1066800"/>
              <a:gd name="connsiteY235" fmla="*/ 179035 h 1657350"/>
              <a:gd name="connsiteX236" fmla="*/ 440925 w 1066800"/>
              <a:gd name="connsiteY236" fmla="*/ 179511 h 1657350"/>
              <a:gd name="connsiteX237" fmla="*/ 440258 w 1066800"/>
              <a:gd name="connsiteY237" fmla="*/ 182654 h 1657350"/>
              <a:gd name="connsiteX238" fmla="*/ 446259 w 1066800"/>
              <a:gd name="connsiteY238" fmla="*/ 184940 h 1657350"/>
              <a:gd name="connsiteX239" fmla="*/ 450259 w 1066800"/>
              <a:gd name="connsiteY239" fmla="*/ 182654 h 1657350"/>
              <a:gd name="connsiteX240" fmla="*/ 815257 w 1066800"/>
              <a:gd name="connsiteY240" fmla="*/ 145221 h 1657350"/>
              <a:gd name="connsiteX241" fmla="*/ 818591 w 1066800"/>
              <a:gd name="connsiteY241" fmla="*/ 144745 h 1657350"/>
              <a:gd name="connsiteX242" fmla="*/ 820496 w 1066800"/>
              <a:gd name="connsiteY242" fmla="*/ 142364 h 1657350"/>
              <a:gd name="connsiteX243" fmla="*/ 818496 w 1066800"/>
              <a:gd name="connsiteY243" fmla="*/ 138363 h 1657350"/>
              <a:gd name="connsiteX244" fmla="*/ 811924 w 1066800"/>
              <a:gd name="connsiteY244" fmla="*/ 138839 h 1657350"/>
              <a:gd name="connsiteX245" fmla="*/ 810590 w 1066800"/>
              <a:gd name="connsiteY245" fmla="*/ 141602 h 1657350"/>
              <a:gd name="connsiteX246" fmla="*/ 811924 w 1066800"/>
              <a:gd name="connsiteY246" fmla="*/ 144364 h 1657350"/>
              <a:gd name="connsiteX247" fmla="*/ 815257 w 1066800"/>
              <a:gd name="connsiteY247" fmla="*/ 145221 h 1657350"/>
              <a:gd name="connsiteX248" fmla="*/ 203181 w 1066800"/>
              <a:gd name="connsiteY248" fmla="*/ 436972 h 1657350"/>
              <a:gd name="connsiteX249" fmla="*/ 201942 w 1066800"/>
              <a:gd name="connsiteY249" fmla="*/ 433257 h 1657350"/>
              <a:gd name="connsiteX250" fmla="*/ 193846 w 1066800"/>
              <a:gd name="connsiteY250" fmla="*/ 433733 h 1657350"/>
              <a:gd name="connsiteX251" fmla="*/ 193179 w 1066800"/>
              <a:gd name="connsiteY251" fmla="*/ 436972 h 1657350"/>
              <a:gd name="connsiteX252" fmla="*/ 199276 w 1066800"/>
              <a:gd name="connsiteY252" fmla="*/ 439353 h 1657350"/>
              <a:gd name="connsiteX253" fmla="*/ 203181 w 1066800"/>
              <a:gd name="connsiteY253" fmla="*/ 436972 h 1657350"/>
              <a:gd name="connsiteX254" fmla="*/ 595230 w 1066800"/>
              <a:gd name="connsiteY254" fmla="*/ 755107 h 1657350"/>
              <a:gd name="connsiteX255" fmla="*/ 597325 w 1066800"/>
              <a:gd name="connsiteY255" fmla="*/ 755107 h 1657350"/>
              <a:gd name="connsiteX256" fmla="*/ 598373 w 1066800"/>
              <a:gd name="connsiteY256" fmla="*/ 746058 h 1657350"/>
              <a:gd name="connsiteX257" fmla="*/ 593992 w 1066800"/>
              <a:gd name="connsiteY257" fmla="*/ 745772 h 1657350"/>
              <a:gd name="connsiteX258" fmla="*/ 594087 w 1066800"/>
              <a:gd name="connsiteY258" fmla="*/ 754916 h 1657350"/>
              <a:gd name="connsiteX259" fmla="*/ 595230 w 1066800"/>
              <a:gd name="connsiteY259" fmla="*/ 755107 h 1657350"/>
              <a:gd name="connsiteX260" fmla="*/ 263665 w 1066800"/>
              <a:gd name="connsiteY260" fmla="*/ 562988 h 1657350"/>
              <a:gd name="connsiteX261" fmla="*/ 268332 w 1066800"/>
              <a:gd name="connsiteY261" fmla="*/ 558892 h 1657350"/>
              <a:gd name="connsiteX262" fmla="*/ 263093 w 1066800"/>
              <a:gd name="connsiteY262" fmla="*/ 555558 h 1657350"/>
              <a:gd name="connsiteX263" fmla="*/ 259854 w 1066800"/>
              <a:gd name="connsiteY263" fmla="*/ 556606 h 1657350"/>
              <a:gd name="connsiteX264" fmla="*/ 258616 w 1066800"/>
              <a:gd name="connsiteY264" fmla="*/ 559559 h 1657350"/>
              <a:gd name="connsiteX265" fmla="*/ 260331 w 1066800"/>
              <a:gd name="connsiteY265" fmla="*/ 562321 h 1657350"/>
              <a:gd name="connsiteX266" fmla="*/ 263665 w 1066800"/>
              <a:gd name="connsiteY266" fmla="*/ 562988 h 1657350"/>
              <a:gd name="connsiteX267" fmla="*/ 272523 w 1066800"/>
              <a:gd name="connsiteY267" fmla="*/ 1211164 h 1657350"/>
              <a:gd name="connsiteX268" fmla="*/ 271285 w 1066800"/>
              <a:gd name="connsiteY268" fmla="*/ 1207925 h 1657350"/>
              <a:gd name="connsiteX269" fmla="*/ 268427 w 1066800"/>
              <a:gd name="connsiteY269" fmla="*/ 1206592 h 1657350"/>
              <a:gd name="connsiteX270" fmla="*/ 265760 w 1066800"/>
              <a:gd name="connsiteY270" fmla="*/ 1208306 h 1657350"/>
              <a:gd name="connsiteX271" fmla="*/ 266141 w 1066800"/>
              <a:gd name="connsiteY271" fmla="*/ 1215069 h 1657350"/>
              <a:gd name="connsiteX272" fmla="*/ 268999 w 1066800"/>
              <a:gd name="connsiteY272" fmla="*/ 1216212 h 1657350"/>
              <a:gd name="connsiteX273" fmla="*/ 271761 w 1066800"/>
              <a:gd name="connsiteY273" fmla="*/ 1214593 h 1657350"/>
              <a:gd name="connsiteX274" fmla="*/ 272523 w 1066800"/>
              <a:gd name="connsiteY274" fmla="*/ 1211164 h 1657350"/>
              <a:gd name="connsiteX275" fmla="*/ 824782 w 1066800"/>
              <a:gd name="connsiteY275" fmla="*/ 479930 h 1657350"/>
              <a:gd name="connsiteX276" fmla="*/ 821925 w 1066800"/>
              <a:gd name="connsiteY276" fmla="*/ 481454 h 1657350"/>
              <a:gd name="connsiteX277" fmla="*/ 822020 w 1066800"/>
              <a:gd name="connsiteY277" fmla="*/ 488216 h 1657350"/>
              <a:gd name="connsiteX278" fmla="*/ 826402 w 1066800"/>
              <a:gd name="connsiteY278" fmla="*/ 489455 h 1657350"/>
              <a:gd name="connsiteX279" fmla="*/ 827640 w 1066800"/>
              <a:gd name="connsiteY279" fmla="*/ 481549 h 1657350"/>
              <a:gd name="connsiteX280" fmla="*/ 824782 w 1066800"/>
              <a:gd name="connsiteY280" fmla="*/ 479930 h 1657350"/>
              <a:gd name="connsiteX281" fmla="*/ 345579 w 1066800"/>
              <a:gd name="connsiteY281" fmla="*/ 232184 h 1657350"/>
              <a:gd name="connsiteX282" fmla="*/ 346913 w 1066800"/>
              <a:gd name="connsiteY282" fmla="*/ 235042 h 1657350"/>
              <a:gd name="connsiteX283" fmla="*/ 357486 w 1066800"/>
              <a:gd name="connsiteY283" fmla="*/ 235518 h 1657350"/>
              <a:gd name="connsiteX284" fmla="*/ 358819 w 1066800"/>
              <a:gd name="connsiteY284" fmla="*/ 234375 h 1657350"/>
              <a:gd name="connsiteX285" fmla="*/ 358248 w 1066800"/>
              <a:gd name="connsiteY285" fmla="*/ 232851 h 1657350"/>
              <a:gd name="connsiteX286" fmla="*/ 347294 w 1066800"/>
              <a:gd name="connsiteY286" fmla="*/ 229327 h 1657350"/>
              <a:gd name="connsiteX287" fmla="*/ 345579 w 1066800"/>
              <a:gd name="connsiteY287" fmla="*/ 232184 h 1657350"/>
              <a:gd name="connsiteX288" fmla="*/ 519220 w 1066800"/>
              <a:gd name="connsiteY288" fmla="*/ 1624073 h 1657350"/>
              <a:gd name="connsiteX289" fmla="*/ 514553 w 1066800"/>
              <a:gd name="connsiteY289" fmla="*/ 1619786 h 1657350"/>
              <a:gd name="connsiteX290" fmla="*/ 508933 w 1066800"/>
              <a:gd name="connsiteY290" fmla="*/ 1622834 h 1657350"/>
              <a:gd name="connsiteX291" fmla="*/ 513505 w 1066800"/>
              <a:gd name="connsiteY291" fmla="*/ 1629692 h 1657350"/>
              <a:gd name="connsiteX292" fmla="*/ 519220 w 1066800"/>
              <a:gd name="connsiteY292" fmla="*/ 1624073 h 1657350"/>
              <a:gd name="connsiteX293" fmla="*/ 941083 w 1066800"/>
              <a:gd name="connsiteY293" fmla="*/ 279905 h 1657350"/>
              <a:gd name="connsiteX294" fmla="*/ 935177 w 1066800"/>
              <a:gd name="connsiteY294" fmla="*/ 273428 h 1657350"/>
              <a:gd name="connsiteX295" fmla="*/ 930605 w 1066800"/>
              <a:gd name="connsiteY295" fmla="*/ 280286 h 1657350"/>
              <a:gd name="connsiteX296" fmla="*/ 938035 w 1066800"/>
              <a:gd name="connsiteY296" fmla="*/ 282953 h 1657350"/>
              <a:gd name="connsiteX297" fmla="*/ 941083 w 1066800"/>
              <a:gd name="connsiteY297" fmla="*/ 279905 h 1657350"/>
              <a:gd name="connsiteX298" fmla="*/ 839546 w 1066800"/>
              <a:gd name="connsiteY298" fmla="*/ 626805 h 1657350"/>
              <a:gd name="connsiteX299" fmla="*/ 836212 w 1066800"/>
              <a:gd name="connsiteY299" fmla="*/ 621376 h 1657350"/>
              <a:gd name="connsiteX300" fmla="*/ 829450 w 1066800"/>
              <a:gd name="connsiteY300" fmla="*/ 626234 h 1657350"/>
              <a:gd name="connsiteX301" fmla="*/ 835641 w 1066800"/>
              <a:gd name="connsiteY301" fmla="*/ 631663 h 1657350"/>
              <a:gd name="connsiteX302" fmla="*/ 839546 w 1066800"/>
              <a:gd name="connsiteY302" fmla="*/ 626805 h 1657350"/>
              <a:gd name="connsiteX303" fmla="*/ 333483 w 1066800"/>
              <a:gd name="connsiteY303" fmla="*/ 1526537 h 1657350"/>
              <a:gd name="connsiteX304" fmla="*/ 337388 w 1066800"/>
              <a:gd name="connsiteY304" fmla="*/ 1522727 h 1657350"/>
              <a:gd name="connsiteX305" fmla="*/ 335864 w 1066800"/>
              <a:gd name="connsiteY305" fmla="*/ 1518059 h 1657350"/>
              <a:gd name="connsiteX306" fmla="*/ 330054 w 1066800"/>
              <a:gd name="connsiteY306" fmla="*/ 1517107 h 1657350"/>
              <a:gd name="connsiteX307" fmla="*/ 327577 w 1066800"/>
              <a:gd name="connsiteY307" fmla="*/ 1523203 h 1657350"/>
              <a:gd name="connsiteX308" fmla="*/ 333483 w 1066800"/>
              <a:gd name="connsiteY308" fmla="*/ 1526537 h 1657350"/>
              <a:gd name="connsiteX309" fmla="*/ 431971 w 1066800"/>
              <a:gd name="connsiteY309" fmla="*/ 40351 h 1657350"/>
              <a:gd name="connsiteX310" fmla="*/ 427399 w 1066800"/>
              <a:gd name="connsiteY310" fmla="*/ 36065 h 1657350"/>
              <a:gd name="connsiteX311" fmla="*/ 421684 w 1066800"/>
              <a:gd name="connsiteY311" fmla="*/ 38922 h 1657350"/>
              <a:gd name="connsiteX312" fmla="*/ 426256 w 1066800"/>
              <a:gd name="connsiteY312" fmla="*/ 45875 h 1657350"/>
              <a:gd name="connsiteX313" fmla="*/ 431971 w 1066800"/>
              <a:gd name="connsiteY313" fmla="*/ 40351 h 1657350"/>
              <a:gd name="connsiteX314" fmla="*/ 411493 w 1066800"/>
              <a:gd name="connsiteY314" fmla="*/ 78260 h 1657350"/>
              <a:gd name="connsiteX315" fmla="*/ 408254 w 1066800"/>
              <a:gd name="connsiteY315" fmla="*/ 73212 h 1657350"/>
              <a:gd name="connsiteX316" fmla="*/ 403396 w 1066800"/>
              <a:gd name="connsiteY316" fmla="*/ 74355 h 1657350"/>
              <a:gd name="connsiteX317" fmla="*/ 399967 w 1066800"/>
              <a:gd name="connsiteY317" fmla="*/ 78451 h 1657350"/>
              <a:gd name="connsiteX318" fmla="*/ 400634 w 1066800"/>
              <a:gd name="connsiteY318" fmla="*/ 81689 h 1657350"/>
              <a:gd name="connsiteX319" fmla="*/ 407206 w 1066800"/>
              <a:gd name="connsiteY319" fmla="*/ 83023 h 1657350"/>
              <a:gd name="connsiteX320" fmla="*/ 411493 w 1066800"/>
              <a:gd name="connsiteY320" fmla="*/ 78260 h 1657350"/>
              <a:gd name="connsiteX321" fmla="*/ 410349 w 1066800"/>
              <a:gd name="connsiteY321" fmla="*/ 755012 h 1657350"/>
              <a:gd name="connsiteX322" fmla="*/ 404730 w 1066800"/>
              <a:gd name="connsiteY322" fmla="*/ 749201 h 1657350"/>
              <a:gd name="connsiteX323" fmla="*/ 399872 w 1066800"/>
              <a:gd name="connsiteY323" fmla="*/ 755869 h 1657350"/>
              <a:gd name="connsiteX324" fmla="*/ 405397 w 1066800"/>
              <a:gd name="connsiteY324" fmla="*/ 761679 h 1657350"/>
              <a:gd name="connsiteX325" fmla="*/ 410349 w 1066800"/>
              <a:gd name="connsiteY325" fmla="*/ 755012 h 1657350"/>
              <a:gd name="connsiteX326" fmla="*/ 430066 w 1066800"/>
              <a:gd name="connsiteY326" fmla="*/ 116646 h 1657350"/>
              <a:gd name="connsiteX327" fmla="*/ 435686 w 1066800"/>
              <a:gd name="connsiteY327" fmla="*/ 109217 h 1657350"/>
              <a:gd name="connsiteX328" fmla="*/ 430923 w 1066800"/>
              <a:gd name="connsiteY328" fmla="*/ 102549 h 1657350"/>
              <a:gd name="connsiteX329" fmla="*/ 425399 w 1066800"/>
              <a:gd name="connsiteY329" fmla="*/ 108264 h 1657350"/>
              <a:gd name="connsiteX330" fmla="*/ 430066 w 1066800"/>
              <a:gd name="connsiteY330" fmla="*/ 116646 h 1657350"/>
              <a:gd name="connsiteX331" fmla="*/ 902506 w 1066800"/>
              <a:gd name="connsiteY331" fmla="*/ 700910 h 1657350"/>
              <a:gd name="connsiteX332" fmla="*/ 898601 w 1066800"/>
              <a:gd name="connsiteY332" fmla="*/ 702910 h 1657350"/>
              <a:gd name="connsiteX333" fmla="*/ 900030 w 1066800"/>
              <a:gd name="connsiteY333" fmla="*/ 709006 h 1657350"/>
              <a:gd name="connsiteX334" fmla="*/ 902887 w 1066800"/>
              <a:gd name="connsiteY334" fmla="*/ 711197 h 1657350"/>
              <a:gd name="connsiteX335" fmla="*/ 908221 w 1066800"/>
              <a:gd name="connsiteY335" fmla="*/ 708434 h 1657350"/>
              <a:gd name="connsiteX336" fmla="*/ 902506 w 1066800"/>
              <a:gd name="connsiteY336" fmla="*/ 700910 h 1657350"/>
              <a:gd name="connsiteX337" fmla="*/ 780015 w 1066800"/>
              <a:gd name="connsiteY337" fmla="*/ 1208306 h 1657350"/>
              <a:gd name="connsiteX338" fmla="*/ 774776 w 1066800"/>
              <a:gd name="connsiteY338" fmla="*/ 1204497 h 1657350"/>
              <a:gd name="connsiteX339" fmla="*/ 767061 w 1066800"/>
              <a:gd name="connsiteY339" fmla="*/ 1208592 h 1657350"/>
              <a:gd name="connsiteX340" fmla="*/ 769347 w 1066800"/>
              <a:gd name="connsiteY340" fmla="*/ 1212688 h 1657350"/>
              <a:gd name="connsiteX341" fmla="*/ 778967 w 1066800"/>
              <a:gd name="connsiteY341" fmla="*/ 1209735 h 1657350"/>
              <a:gd name="connsiteX342" fmla="*/ 780015 w 1066800"/>
              <a:gd name="connsiteY342" fmla="*/ 1208306 h 1657350"/>
              <a:gd name="connsiteX343" fmla="*/ 933653 w 1066800"/>
              <a:gd name="connsiteY343" fmla="*/ 374012 h 1657350"/>
              <a:gd name="connsiteX344" fmla="*/ 928414 w 1066800"/>
              <a:gd name="connsiteY344" fmla="*/ 367535 h 1657350"/>
              <a:gd name="connsiteX345" fmla="*/ 923080 w 1066800"/>
              <a:gd name="connsiteY345" fmla="*/ 373916 h 1657350"/>
              <a:gd name="connsiteX346" fmla="*/ 928319 w 1066800"/>
              <a:gd name="connsiteY346" fmla="*/ 380393 h 1657350"/>
              <a:gd name="connsiteX347" fmla="*/ 933653 w 1066800"/>
              <a:gd name="connsiteY347" fmla="*/ 374012 h 1657350"/>
              <a:gd name="connsiteX348" fmla="*/ 893839 w 1066800"/>
              <a:gd name="connsiteY348" fmla="*/ 541461 h 1657350"/>
              <a:gd name="connsiteX349" fmla="*/ 888885 w 1066800"/>
              <a:gd name="connsiteY349" fmla="*/ 534889 h 1657350"/>
              <a:gd name="connsiteX350" fmla="*/ 883361 w 1066800"/>
              <a:gd name="connsiteY350" fmla="*/ 540699 h 1657350"/>
              <a:gd name="connsiteX351" fmla="*/ 888314 w 1066800"/>
              <a:gd name="connsiteY351" fmla="*/ 547367 h 1657350"/>
              <a:gd name="connsiteX352" fmla="*/ 893839 w 1066800"/>
              <a:gd name="connsiteY352" fmla="*/ 541461 h 1657350"/>
              <a:gd name="connsiteX353" fmla="*/ 944702 w 1066800"/>
              <a:gd name="connsiteY353" fmla="*/ 302003 h 1657350"/>
              <a:gd name="connsiteX354" fmla="*/ 938511 w 1066800"/>
              <a:gd name="connsiteY354" fmla="*/ 297621 h 1657350"/>
              <a:gd name="connsiteX355" fmla="*/ 933653 w 1066800"/>
              <a:gd name="connsiteY355" fmla="*/ 303717 h 1657350"/>
              <a:gd name="connsiteX356" fmla="*/ 938987 w 1066800"/>
              <a:gd name="connsiteY356" fmla="*/ 308956 h 1657350"/>
              <a:gd name="connsiteX357" fmla="*/ 944702 w 1066800"/>
              <a:gd name="connsiteY357" fmla="*/ 302003 h 1657350"/>
              <a:gd name="connsiteX358" fmla="*/ 730675 w 1066800"/>
              <a:gd name="connsiteY358" fmla="*/ 428209 h 1657350"/>
              <a:gd name="connsiteX359" fmla="*/ 738867 w 1066800"/>
              <a:gd name="connsiteY359" fmla="*/ 435448 h 1657350"/>
              <a:gd name="connsiteX360" fmla="*/ 743629 w 1066800"/>
              <a:gd name="connsiteY360" fmla="*/ 430495 h 1657350"/>
              <a:gd name="connsiteX361" fmla="*/ 740772 w 1066800"/>
              <a:gd name="connsiteY361" fmla="*/ 426494 h 1657350"/>
              <a:gd name="connsiteX362" fmla="*/ 732390 w 1066800"/>
              <a:gd name="connsiteY362" fmla="*/ 425447 h 1657350"/>
              <a:gd name="connsiteX363" fmla="*/ 730675 w 1066800"/>
              <a:gd name="connsiteY363" fmla="*/ 428209 h 1657350"/>
              <a:gd name="connsiteX364" fmla="*/ 723151 w 1066800"/>
              <a:gd name="connsiteY364" fmla="*/ 1548635 h 1657350"/>
              <a:gd name="connsiteX365" fmla="*/ 717055 w 1066800"/>
              <a:gd name="connsiteY365" fmla="*/ 1543682 h 1657350"/>
              <a:gd name="connsiteX366" fmla="*/ 712102 w 1066800"/>
              <a:gd name="connsiteY366" fmla="*/ 1549682 h 1657350"/>
              <a:gd name="connsiteX367" fmla="*/ 718198 w 1066800"/>
              <a:gd name="connsiteY367" fmla="*/ 1554636 h 1657350"/>
              <a:gd name="connsiteX368" fmla="*/ 723151 w 1066800"/>
              <a:gd name="connsiteY368" fmla="*/ 1548635 h 1657350"/>
              <a:gd name="connsiteX369" fmla="*/ 139744 w 1066800"/>
              <a:gd name="connsiteY369" fmla="*/ 1471863 h 1657350"/>
              <a:gd name="connsiteX370" fmla="*/ 136506 w 1066800"/>
              <a:gd name="connsiteY370" fmla="*/ 1474530 h 1657350"/>
              <a:gd name="connsiteX371" fmla="*/ 135839 w 1066800"/>
              <a:gd name="connsiteY371" fmla="*/ 1477388 h 1657350"/>
              <a:gd name="connsiteX372" fmla="*/ 141840 w 1066800"/>
              <a:gd name="connsiteY372" fmla="*/ 1483769 h 1657350"/>
              <a:gd name="connsiteX373" fmla="*/ 146126 w 1066800"/>
              <a:gd name="connsiteY373" fmla="*/ 1482817 h 1657350"/>
              <a:gd name="connsiteX374" fmla="*/ 148031 w 1066800"/>
              <a:gd name="connsiteY374" fmla="*/ 1476911 h 1657350"/>
              <a:gd name="connsiteX375" fmla="*/ 139744 w 1066800"/>
              <a:gd name="connsiteY375" fmla="*/ 1471863 h 1657350"/>
              <a:gd name="connsiteX376" fmla="*/ 433495 w 1066800"/>
              <a:gd name="connsiteY376" fmla="*/ 308575 h 1657350"/>
              <a:gd name="connsiteX377" fmla="*/ 439687 w 1066800"/>
              <a:gd name="connsiteY377" fmla="*/ 303812 h 1657350"/>
              <a:gd name="connsiteX378" fmla="*/ 434829 w 1066800"/>
              <a:gd name="connsiteY378" fmla="*/ 297716 h 1657350"/>
              <a:gd name="connsiteX379" fmla="*/ 428733 w 1066800"/>
              <a:gd name="connsiteY379" fmla="*/ 302574 h 1657350"/>
              <a:gd name="connsiteX380" fmla="*/ 433495 w 1066800"/>
              <a:gd name="connsiteY380" fmla="*/ 308575 h 1657350"/>
              <a:gd name="connsiteX381" fmla="*/ 813924 w 1066800"/>
              <a:gd name="connsiteY381" fmla="*/ 1493294 h 1657350"/>
              <a:gd name="connsiteX382" fmla="*/ 822687 w 1066800"/>
              <a:gd name="connsiteY382" fmla="*/ 1492151 h 1657350"/>
              <a:gd name="connsiteX383" fmla="*/ 823735 w 1066800"/>
              <a:gd name="connsiteY383" fmla="*/ 1491008 h 1657350"/>
              <a:gd name="connsiteX384" fmla="*/ 822973 w 1066800"/>
              <a:gd name="connsiteY384" fmla="*/ 1489389 h 1657350"/>
              <a:gd name="connsiteX385" fmla="*/ 808495 w 1066800"/>
              <a:gd name="connsiteY385" fmla="*/ 1486627 h 1657350"/>
              <a:gd name="connsiteX386" fmla="*/ 807066 w 1066800"/>
              <a:gd name="connsiteY386" fmla="*/ 1489484 h 1657350"/>
              <a:gd name="connsiteX387" fmla="*/ 808590 w 1066800"/>
              <a:gd name="connsiteY387" fmla="*/ 1492247 h 1657350"/>
              <a:gd name="connsiteX388" fmla="*/ 813924 w 1066800"/>
              <a:gd name="connsiteY388" fmla="*/ 1493294 h 1657350"/>
              <a:gd name="connsiteX389" fmla="*/ 920604 w 1066800"/>
              <a:gd name="connsiteY389" fmla="*/ 879122 h 1657350"/>
              <a:gd name="connsiteX390" fmla="*/ 926700 w 1066800"/>
              <a:gd name="connsiteY390" fmla="*/ 872645 h 1657350"/>
              <a:gd name="connsiteX391" fmla="*/ 922414 w 1066800"/>
              <a:gd name="connsiteY391" fmla="*/ 868169 h 1657350"/>
              <a:gd name="connsiteX392" fmla="*/ 915460 w 1066800"/>
              <a:gd name="connsiteY392" fmla="*/ 873788 h 1657350"/>
              <a:gd name="connsiteX393" fmla="*/ 920604 w 1066800"/>
              <a:gd name="connsiteY393" fmla="*/ 879122 h 1657350"/>
              <a:gd name="connsiteX394" fmla="*/ 518744 w 1066800"/>
              <a:gd name="connsiteY394" fmla="*/ 788921 h 1657350"/>
              <a:gd name="connsiteX395" fmla="*/ 524745 w 1066800"/>
              <a:gd name="connsiteY395" fmla="*/ 784539 h 1657350"/>
              <a:gd name="connsiteX396" fmla="*/ 523125 w 1066800"/>
              <a:gd name="connsiteY396" fmla="*/ 778634 h 1657350"/>
              <a:gd name="connsiteX397" fmla="*/ 514744 w 1066800"/>
              <a:gd name="connsiteY397" fmla="*/ 777681 h 1657350"/>
              <a:gd name="connsiteX398" fmla="*/ 512743 w 1066800"/>
              <a:gd name="connsiteY398" fmla="*/ 781872 h 1657350"/>
              <a:gd name="connsiteX399" fmla="*/ 518744 w 1066800"/>
              <a:gd name="connsiteY399" fmla="*/ 788921 h 1657350"/>
              <a:gd name="connsiteX400" fmla="*/ 443116 w 1066800"/>
              <a:gd name="connsiteY400" fmla="*/ 1485008 h 1657350"/>
              <a:gd name="connsiteX401" fmla="*/ 440068 w 1066800"/>
              <a:gd name="connsiteY401" fmla="*/ 1482150 h 1657350"/>
              <a:gd name="connsiteX402" fmla="*/ 430733 w 1066800"/>
              <a:gd name="connsiteY402" fmla="*/ 1485579 h 1657350"/>
              <a:gd name="connsiteX403" fmla="*/ 431400 w 1066800"/>
              <a:gd name="connsiteY403" fmla="*/ 1489961 h 1657350"/>
              <a:gd name="connsiteX404" fmla="*/ 443116 w 1066800"/>
              <a:gd name="connsiteY404" fmla="*/ 1485008 h 1657350"/>
              <a:gd name="connsiteX405" fmla="*/ 371773 w 1066800"/>
              <a:gd name="connsiteY405" fmla="*/ 177892 h 1657350"/>
              <a:gd name="connsiteX406" fmla="*/ 366820 w 1066800"/>
              <a:gd name="connsiteY406" fmla="*/ 183988 h 1657350"/>
              <a:gd name="connsiteX407" fmla="*/ 373012 w 1066800"/>
              <a:gd name="connsiteY407" fmla="*/ 188846 h 1657350"/>
              <a:gd name="connsiteX408" fmla="*/ 377965 w 1066800"/>
              <a:gd name="connsiteY408" fmla="*/ 182750 h 1657350"/>
              <a:gd name="connsiteX409" fmla="*/ 371773 w 1066800"/>
              <a:gd name="connsiteY409" fmla="*/ 177892 h 1657350"/>
              <a:gd name="connsiteX410" fmla="*/ 855167 w 1066800"/>
              <a:gd name="connsiteY410" fmla="*/ 541080 h 1657350"/>
              <a:gd name="connsiteX411" fmla="*/ 850024 w 1066800"/>
              <a:gd name="connsiteY411" fmla="*/ 546986 h 1657350"/>
              <a:gd name="connsiteX412" fmla="*/ 856215 w 1066800"/>
              <a:gd name="connsiteY412" fmla="*/ 554510 h 1657350"/>
              <a:gd name="connsiteX413" fmla="*/ 861358 w 1066800"/>
              <a:gd name="connsiteY413" fmla="*/ 545843 h 1657350"/>
              <a:gd name="connsiteX414" fmla="*/ 855167 w 1066800"/>
              <a:gd name="connsiteY414" fmla="*/ 541080 h 1657350"/>
              <a:gd name="connsiteX415" fmla="*/ 453212 w 1066800"/>
              <a:gd name="connsiteY415" fmla="*/ 638711 h 1657350"/>
              <a:gd name="connsiteX416" fmla="*/ 452641 w 1066800"/>
              <a:gd name="connsiteY416" fmla="*/ 636425 h 1657350"/>
              <a:gd name="connsiteX417" fmla="*/ 446545 w 1066800"/>
              <a:gd name="connsiteY417" fmla="*/ 630139 h 1657350"/>
              <a:gd name="connsiteX418" fmla="*/ 442163 w 1066800"/>
              <a:gd name="connsiteY418" fmla="*/ 631091 h 1657350"/>
              <a:gd name="connsiteX419" fmla="*/ 439972 w 1066800"/>
              <a:gd name="connsiteY419" fmla="*/ 637092 h 1657350"/>
              <a:gd name="connsiteX420" fmla="*/ 446259 w 1066800"/>
              <a:gd name="connsiteY420" fmla="*/ 642236 h 1657350"/>
              <a:gd name="connsiteX421" fmla="*/ 453212 w 1066800"/>
              <a:gd name="connsiteY421" fmla="*/ 638711 h 1657350"/>
              <a:gd name="connsiteX422" fmla="*/ 130791 w 1066800"/>
              <a:gd name="connsiteY422" fmla="*/ 1412141 h 1657350"/>
              <a:gd name="connsiteX423" fmla="*/ 124695 w 1066800"/>
              <a:gd name="connsiteY423" fmla="*/ 1405665 h 1657350"/>
              <a:gd name="connsiteX424" fmla="*/ 119742 w 1066800"/>
              <a:gd name="connsiteY424" fmla="*/ 1411570 h 1657350"/>
              <a:gd name="connsiteX425" fmla="*/ 122790 w 1066800"/>
              <a:gd name="connsiteY425" fmla="*/ 1417666 h 1657350"/>
              <a:gd name="connsiteX426" fmla="*/ 127076 w 1066800"/>
              <a:gd name="connsiteY426" fmla="*/ 1418237 h 1657350"/>
              <a:gd name="connsiteX427" fmla="*/ 130791 w 1066800"/>
              <a:gd name="connsiteY427" fmla="*/ 1412141 h 1657350"/>
              <a:gd name="connsiteX428" fmla="*/ 497694 w 1066800"/>
              <a:gd name="connsiteY428" fmla="*/ 1398616 h 1657350"/>
              <a:gd name="connsiteX429" fmla="*/ 485311 w 1066800"/>
              <a:gd name="connsiteY429" fmla="*/ 1391663 h 1657350"/>
              <a:gd name="connsiteX430" fmla="*/ 483597 w 1066800"/>
              <a:gd name="connsiteY430" fmla="*/ 1396044 h 1657350"/>
              <a:gd name="connsiteX431" fmla="*/ 494836 w 1066800"/>
              <a:gd name="connsiteY431" fmla="*/ 1401854 h 1657350"/>
              <a:gd name="connsiteX432" fmla="*/ 497694 w 1066800"/>
              <a:gd name="connsiteY432" fmla="*/ 1398616 h 1657350"/>
              <a:gd name="connsiteX433" fmla="*/ 384727 w 1066800"/>
              <a:gd name="connsiteY433" fmla="*/ 332768 h 1657350"/>
              <a:gd name="connsiteX434" fmla="*/ 385013 w 1066800"/>
              <a:gd name="connsiteY434" fmla="*/ 336388 h 1657350"/>
              <a:gd name="connsiteX435" fmla="*/ 385394 w 1066800"/>
              <a:gd name="connsiteY435" fmla="*/ 338198 h 1657350"/>
              <a:gd name="connsiteX436" fmla="*/ 391109 w 1066800"/>
              <a:gd name="connsiteY436" fmla="*/ 340579 h 1657350"/>
              <a:gd name="connsiteX437" fmla="*/ 391490 w 1066800"/>
              <a:gd name="connsiteY437" fmla="*/ 327720 h 1657350"/>
              <a:gd name="connsiteX438" fmla="*/ 385394 w 1066800"/>
              <a:gd name="connsiteY438" fmla="*/ 329244 h 1657350"/>
              <a:gd name="connsiteX439" fmla="*/ 384727 w 1066800"/>
              <a:gd name="connsiteY439" fmla="*/ 332768 h 1657350"/>
              <a:gd name="connsiteX440" fmla="*/ 614566 w 1066800"/>
              <a:gd name="connsiteY440" fmla="*/ 853595 h 1657350"/>
              <a:gd name="connsiteX441" fmla="*/ 624757 w 1066800"/>
              <a:gd name="connsiteY441" fmla="*/ 847499 h 1657350"/>
              <a:gd name="connsiteX442" fmla="*/ 623900 w 1066800"/>
              <a:gd name="connsiteY442" fmla="*/ 844356 h 1657350"/>
              <a:gd name="connsiteX443" fmla="*/ 613042 w 1066800"/>
              <a:gd name="connsiteY443" fmla="*/ 845309 h 1657350"/>
              <a:gd name="connsiteX444" fmla="*/ 611803 w 1066800"/>
              <a:gd name="connsiteY444" fmla="*/ 846452 h 1657350"/>
              <a:gd name="connsiteX445" fmla="*/ 611041 w 1066800"/>
              <a:gd name="connsiteY445" fmla="*/ 851214 h 1657350"/>
              <a:gd name="connsiteX446" fmla="*/ 614566 w 1066800"/>
              <a:gd name="connsiteY446" fmla="*/ 853595 h 1657350"/>
              <a:gd name="connsiteX447" fmla="*/ 323386 w 1066800"/>
              <a:gd name="connsiteY447" fmla="*/ 1281173 h 1657350"/>
              <a:gd name="connsiteX448" fmla="*/ 318719 w 1066800"/>
              <a:gd name="connsiteY448" fmla="*/ 1274982 h 1657350"/>
              <a:gd name="connsiteX449" fmla="*/ 315195 w 1066800"/>
              <a:gd name="connsiteY449" fmla="*/ 1275172 h 1657350"/>
              <a:gd name="connsiteX450" fmla="*/ 310147 w 1066800"/>
              <a:gd name="connsiteY450" fmla="*/ 1279934 h 1657350"/>
              <a:gd name="connsiteX451" fmla="*/ 313956 w 1066800"/>
              <a:gd name="connsiteY451" fmla="*/ 1285078 h 1657350"/>
              <a:gd name="connsiteX452" fmla="*/ 317290 w 1066800"/>
              <a:gd name="connsiteY452" fmla="*/ 1286126 h 1657350"/>
              <a:gd name="connsiteX453" fmla="*/ 323386 w 1066800"/>
              <a:gd name="connsiteY453" fmla="*/ 1281173 h 1657350"/>
              <a:gd name="connsiteX454" fmla="*/ 984707 w 1066800"/>
              <a:gd name="connsiteY454" fmla="*/ 1028284 h 1657350"/>
              <a:gd name="connsiteX455" fmla="*/ 990232 w 1066800"/>
              <a:gd name="connsiteY455" fmla="*/ 1035332 h 1657350"/>
              <a:gd name="connsiteX456" fmla="*/ 995851 w 1066800"/>
              <a:gd name="connsiteY456" fmla="*/ 1029903 h 1657350"/>
              <a:gd name="connsiteX457" fmla="*/ 993280 w 1066800"/>
              <a:gd name="connsiteY457" fmla="*/ 1023617 h 1657350"/>
              <a:gd name="connsiteX458" fmla="*/ 987564 w 1066800"/>
              <a:gd name="connsiteY458" fmla="*/ 1023521 h 1657350"/>
              <a:gd name="connsiteX459" fmla="*/ 984707 w 1066800"/>
              <a:gd name="connsiteY459" fmla="*/ 1028284 h 1657350"/>
              <a:gd name="connsiteX460" fmla="*/ 702386 w 1066800"/>
              <a:gd name="connsiteY460" fmla="*/ 259045 h 1657350"/>
              <a:gd name="connsiteX461" fmla="*/ 700862 w 1066800"/>
              <a:gd name="connsiteY461" fmla="*/ 259997 h 1657350"/>
              <a:gd name="connsiteX462" fmla="*/ 698862 w 1066800"/>
              <a:gd name="connsiteY462" fmla="*/ 270761 h 1657350"/>
              <a:gd name="connsiteX463" fmla="*/ 709530 w 1066800"/>
              <a:gd name="connsiteY463" fmla="*/ 269618 h 1657350"/>
              <a:gd name="connsiteX464" fmla="*/ 710292 w 1066800"/>
              <a:gd name="connsiteY464" fmla="*/ 265141 h 1657350"/>
              <a:gd name="connsiteX465" fmla="*/ 705339 w 1066800"/>
              <a:gd name="connsiteY465" fmla="*/ 260093 h 1657350"/>
              <a:gd name="connsiteX466" fmla="*/ 702386 w 1066800"/>
              <a:gd name="connsiteY466" fmla="*/ 259045 h 1657350"/>
              <a:gd name="connsiteX467" fmla="*/ 210039 w 1066800"/>
              <a:gd name="connsiteY467" fmla="*/ 399062 h 1657350"/>
              <a:gd name="connsiteX468" fmla="*/ 203181 w 1066800"/>
              <a:gd name="connsiteY468" fmla="*/ 401444 h 1657350"/>
              <a:gd name="connsiteX469" fmla="*/ 202609 w 1066800"/>
              <a:gd name="connsiteY469" fmla="*/ 406492 h 1657350"/>
              <a:gd name="connsiteX470" fmla="*/ 207277 w 1066800"/>
              <a:gd name="connsiteY470" fmla="*/ 408778 h 1657350"/>
              <a:gd name="connsiteX471" fmla="*/ 217182 w 1066800"/>
              <a:gd name="connsiteY471" fmla="*/ 404968 h 1657350"/>
              <a:gd name="connsiteX472" fmla="*/ 214706 w 1066800"/>
              <a:gd name="connsiteY472" fmla="*/ 399539 h 1657350"/>
              <a:gd name="connsiteX473" fmla="*/ 210039 w 1066800"/>
              <a:gd name="connsiteY473" fmla="*/ 399062 h 1657350"/>
              <a:gd name="connsiteX474" fmla="*/ 422351 w 1066800"/>
              <a:gd name="connsiteY474" fmla="*/ 1412618 h 1657350"/>
              <a:gd name="connsiteX475" fmla="*/ 418160 w 1066800"/>
              <a:gd name="connsiteY475" fmla="*/ 1412999 h 1657350"/>
              <a:gd name="connsiteX476" fmla="*/ 414541 w 1066800"/>
              <a:gd name="connsiteY476" fmla="*/ 1416237 h 1657350"/>
              <a:gd name="connsiteX477" fmla="*/ 415302 w 1066800"/>
              <a:gd name="connsiteY477" fmla="*/ 1419476 h 1657350"/>
              <a:gd name="connsiteX478" fmla="*/ 424542 w 1066800"/>
              <a:gd name="connsiteY478" fmla="*/ 1423667 h 1657350"/>
              <a:gd name="connsiteX479" fmla="*/ 428256 w 1066800"/>
              <a:gd name="connsiteY479" fmla="*/ 1420524 h 1657350"/>
              <a:gd name="connsiteX480" fmla="*/ 426733 w 1066800"/>
              <a:gd name="connsiteY480" fmla="*/ 1414046 h 1657350"/>
              <a:gd name="connsiteX481" fmla="*/ 422351 w 1066800"/>
              <a:gd name="connsiteY481" fmla="*/ 1412618 h 1657350"/>
              <a:gd name="connsiteX482" fmla="*/ 549415 w 1066800"/>
              <a:gd name="connsiteY482" fmla="*/ 148650 h 1657350"/>
              <a:gd name="connsiteX483" fmla="*/ 547224 w 1066800"/>
              <a:gd name="connsiteY483" fmla="*/ 142078 h 1657350"/>
              <a:gd name="connsiteX484" fmla="*/ 540271 w 1066800"/>
              <a:gd name="connsiteY484" fmla="*/ 140554 h 1657350"/>
              <a:gd name="connsiteX485" fmla="*/ 537699 w 1066800"/>
              <a:gd name="connsiteY485" fmla="*/ 142935 h 1657350"/>
              <a:gd name="connsiteX486" fmla="*/ 540175 w 1066800"/>
              <a:gd name="connsiteY486" fmla="*/ 151984 h 1657350"/>
              <a:gd name="connsiteX487" fmla="*/ 545319 w 1066800"/>
              <a:gd name="connsiteY487" fmla="*/ 152079 h 1657350"/>
              <a:gd name="connsiteX488" fmla="*/ 549415 w 1066800"/>
              <a:gd name="connsiteY488" fmla="*/ 148650 h 1657350"/>
              <a:gd name="connsiteX489" fmla="*/ 723151 w 1066800"/>
              <a:gd name="connsiteY489" fmla="*/ 319148 h 1657350"/>
              <a:gd name="connsiteX490" fmla="*/ 722389 w 1066800"/>
              <a:gd name="connsiteY490" fmla="*/ 314385 h 1657350"/>
              <a:gd name="connsiteX491" fmla="*/ 715054 w 1066800"/>
              <a:gd name="connsiteY491" fmla="*/ 306670 h 1657350"/>
              <a:gd name="connsiteX492" fmla="*/ 712197 w 1066800"/>
              <a:gd name="connsiteY492" fmla="*/ 307146 h 1657350"/>
              <a:gd name="connsiteX493" fmla="*/ 710101 w 1066800"/>
              <a:gd name="connsiteY493" fmla="*/ 311242 h 1657350"/>
              <a:gd name="connsiteX494" fmla="*/ 716483 w 1066800"/>
              <a:gd name="connsiteY494" fmla="*/ 321815 h 1657350"/>
              <a:gd name="connsiteX495" fmla="*/ 721245 w 1066800"/>
              <a:gd name="connsiteY495" fmla="*/ 322386 h 1657350"/>
              <a:gd name="connsiteX496" fmla="*/ 723151 w 1066800"/>
              <a:gd name="connsiteY496" fmla="*/ 319148 h 1657350"/>
              <a:gd name="connsiteX497" fmla="*/ 796112 w 1066800"/>
              <a:gd name="connsiteY497" fmla="*/ 1225070 h 1657350"/>
              <a:gd name="connsiteX498" fmla="*/ 795922 w 1066800"/>
              <a:gd name="connsiteY498" fmla="*/ 1221546 h 1657350"/>
              <a:gd name="connsiteX499" fmla="*/ 791540 w 1066800"/>
              <a:gd name="connsiteY499" fmla="*/ 1216784 h 1657350"/>
              <a:gd name="connsiteX500" fmla="*/ 785063 w 1066800"/>
              <a:gd name="connsiteY500" fmla="*/ 1221070 h 1657350"/>
              <a:gd name="connsiteX501" fmla="*/ 785444 w 1066800"/>
              <a:gd name="connsiteY501" fmla="*/ 1228214 h 1657350"/>
              <a:gd name="connsiteX502" fmla="*/ 789349 w 1066800"/>
              <a:gd name="connsiteY502" fmla="*/ 1231166 h 1657350"/>
              <a:gd name="connsiteX503" fmla="*/ 796112 w 1066800"/>
              <a:gd name="connsiteY503" fmla="*/ 1225070 h 1657350"/>
              <a:gd name="connsiteX504" fmla="*/ 307479 w 1066800"/>
              <a:gd name="connsiteY504" fmla="*/ 1260123 h 1657350"/>
              <a:gd name="connsiteX505" fmla="*/ 307479 w 1066800"/>
              <a:gd name="connsiteY505" fmla="*/ 1257932 h 1657350"/>
              <a:gd name="connsiteX506" fmla="*/ 299860 w 1066800"/>
              <a:gd name="connsiteY506" fmla="*/ 1250502 h 1657350"/>
              <a:gd name="connsiteX507" fmla="*/ 298336 w 1066800"/>
              <a:gd name="connsiteY507" fmla="*/ 1251169 h 1657350"/>
              <a:gd name="connsiteX508" fmla="*/ 298240 w 1066800"/>
              <a:gd name="connsiteY508" fmla="*/ 1265933 h 1657350"/>
              <a:gd name="connsiteX509" fmla="*/ 299764 w 1066800"/>
              <a:gd name="connsiteY509" fmla="*/ 1266695 h 1657350"/>
              <a:gd name="connsiteX510" fmla="*/ 307479 w 1066800"/>
              <a:gd name="connsiteY510" fmla="*/ 1260123 h 1657350"/>
              <a:gd name="connsiteX511" fmla="*/ 314433 w 1066800"/>
              <a:gd name="connsiteY511" fmla="*/ 530603 h 1657350"/>
              <a:gd name="connsiteX512" fmla="*/ 310528 w 1066800"/>
              <a:gd name="connsiteY512" fmla="*/ 534127 h 1657350"/>
              <a:gd name="connsiteX513" fmla="*/ 311671 w 1066800"/>
              <a:gd name="connsiteY513" fmla="*/ 538508 h 1657350"/>
              <a:gd name="connsiteX514" fmla="*/ 318528 w 1066800"/>
              <a:gd name="connsiteY514" fmla="*/ 544128 h 1657350"/>
              <a:gd name="connsiteX515" fmla="*/ 324624 w 1066800"/>
              <a:gd name="connsiteY515" fmla="*/ 541556 h 1657350"/>
              <a:gd name="connsiteX516" fmla="*/ 324720 w 1066800"/>
              <a:gd name="connsiteY516" fmla="*/ 537080 h 1657350"/>
              <a:gd name="connsiteX517" fmla="*/ 318052 w 1066800"/>
              <a:gd name="connsiteY517" fmla="*/ 531079 h 1657350"/>
              <a:gd name="connsiteX518" fmla="*/ 314433 w 1066800"/>
              <a:gd name="connsiteY518" fmla="*/ 530603 h 1657350"/>
              <a:gd name="connsiteX519" fmla="*/ 1014139 w 1066800"/>
              <a:gd name="connsiteY519" fmla="*/ 1039428 h 1657350"/>
              <a:gd name="connsiteX520" fmla="*/ 1013854 w 1066800"/>
              <a:gd name="connsiteY520" fmla="*/ 1035809 h 1657350"/>
              <a:gd name="connsiteX521" fmla="*/ 1009091 w 1066800"/>
              <a:gd name="connsiteY521" fmla="*/ 1031522 h 1657350"/>
              <a:gd name="connsiteX522" fmla="*/ 1002995 w 1066800"/>
              <a:gd name="connsiteY522" fmla="*/ 1036380 h 1657350"/>
              <a:gd name="connsiteX523" fmla="*/ 1003090 w 1066800"/>
              <a:gd name="connsiteY523" fmla="*/ 1041809 h 1657350"/>
              <a:gd name="connsiteX524" fmla="*/ 1007853 w 1066800"/>
              <a:gd name="connsiteY524" fmla="*/ 1046096 h 1657350"/>
              <a:gd name="connsiteX525" fmla="*/ 1014139 w 1066800"/>
              <a:gd name="connsiteY525" fmla="*/ 1039428 h 1657350"/>
              <a:gd name="connsiteX526" fmla="*/ 290716 w 1066800"/>
              <a:gd name="connsiteY526" fmla="*/ 1284221 h 1657350"/>
              <a:gd name="connsiteX527" fmla="*/ 279666 w 1066800"/>
              <a:gd name="connsiteY527" fmla="*/ 1276886 h 1657350"/>
              <a:gd name="connsiteX528" fmla="*/ 277762 w 1066800"/>
              <a:gd name="connsiteY528" fmla="*/ 1285745 h 1657350"/>
              <a:gd name="connsiteX529" fmla="*/ 285191 w 1066800"/>
              <a:gd name="connsiteY529" fmla="*/ 1289650 h 1657350"/>
              <a:gd name="connsiteX530" fmla="*/ 290716 w 1066800"/>
              <a:gd name="connsiteY530" fmla="*/ 1284221 h 1657350"/>
              <a:gd name="connsiteX531" fmla="*/ 1005567 w 1066800"/>
              <a:gd name="connsiteY531" fmla="*/ 1349657 h 1657350"/>
              <a:gd name="connsiteX532" fmla="*/ 1004805 w 1066800"/>
              <a:gd name="connsiteY532" fmla="*/ 1348133 h 1657350"/>
              <a:gd name="connsiteX533" fmla="*/ 982612 w 1066800"/>
              <a:gd name="connsiteY533" fmla="*/ 1348038 h 1657350"/>
              <a:gd name="connsiteX534" fmla="*/ 982707 w 1066800"/>
              <a:gd name="connsiteY534" fmla="*/ 1350991 h 1657350"/>
              <a:gd name="connsiteX535" fmla="*/ 986707 w 1066800"/>
              <a:gd name="connsiteY535" fmla="*/ 1353753 h 1657350"/>
              <a:gd name="connsiteX536" fmla="*/ 1004043 w 1066800"/>
              <a:gd name="connsiteY536" fmla="*/ 1350800 h 1657350"/>
              <a:gd name="connsiteX537" fmla="*/ 1005567 w 1066800"/>
              <a:gd name="connsiteY537" fmla="*/ 1349657 h 1657350"/>
              <a:gd name="connsiteX538" fmla="*/ 327101 w 1066800"/>
              <a:gd name="connsiteY538" fmla="*/ 1416523 h 1657350"/>
              <a:gd name="connsiteX539" fmla="*/ 330149 w 1066800"/>
              <a:gd name="connsiteY539" fmla="*/ 1413665 h 1657350"/>
              <a:gd name="connsiteX540" fmla="*/ 329006 w 1066800"/>
              <a:gd name="connsiteY540" fmla="*/ 1407284 h 1657350"/>
              <a:gd name="connsiteX541" fmla="*/ 319862 w 1066800"/>
              <a:gd name="connsiteY541" fmla="*/ 1402616 h 1657350"/>
              <a:gd name="connsiteX542" fmla="*/ 316338 w 1066800"/>
              <a:gd name="connsiteY542" fmla="*/ 1405569 h 1657350"/>
              <a:gd name="connsiteX543" fmla="*/ 327101 w 1066800"/>
              <a:gd name="connsiteY543" fmla="*/ 1416523 h 1657350"/>
              <a:gd name="connsiteX544" fmla="*/ 469023 w 1066800"/>
              <a:gd name="connsiteY544" fmla="*/ 1540348 h 1657350"/>
              <a:gd name="connsiteX545" fmla="*/ 465785 w 1066800"/>
              <a:gd name="connsiteY545" fmla="*/ 1541396 h 1657350"/>
              <a:gd name="connsiteX546" fmla="*/ 460546 w 1066800"/>
              <a:gd name="connsiteY546" fmla="*/ 1546349 h 1657350"/>
              <a:gd name="connsiteX547" fmla="*/ 459689 w 1066800"/>
              <a:gd name="connsiteY547" fmla="*/ 1550730 h 1657350"/>
              <a:gd name="connsiteX548" fmla="*/ 465499 w 1066800"/>
              <a:gd name="connsiteY548" fmla="*/ 1553874 h 1657350"/>
              <a:gd name="connsiteX549" fmla="*/ 474929 w 1066800"/>
              <a:gd name="connsiteY549" fmla="*/ 1549111 h 1657350"/>
              <a:gd name="connsiteX550" fmla="*/ 475596 w 1066800"/>
              <a:gd name="connsiteY550" fmla="*/ 1545873 h 1657350"/>
              <a:gd name="connsiteX551" fmla="*/ 469023 w 1066800"/>
              <a:gd name="connsiteY551" fmla="*/ 1540348 h 1657350"/>
              <a:gd name="connsiteX552" fmla="*/ 425590 w 1066800"/>
              <a:gd name="connsiteY552" fmla="*/ 864454 h 1657350"/>
              <a:gd name="connsiteX553" fmla="*/ 414731 w 1066800"/>
              <a:gd name="connsiteY553" fmla="*/ 870264 h 1657350"/>
              <a:gd name="connsiteX554" fmla="*/ 416065 w 1066800"/>
              <a:gd name="connsiteY554" fmla="*/ 875122 h 1657350"/>
              <a:gd name="connsiteX555" fmla="*/ 421875 w 1066800"/>
              <a:gd name="connsiteY555" fmla="*/ 878456 h 1657350"/>
              <a:gd name="connsiteX556" fmla="*/ 428447 w 1066800"/>
              <a:gd name="connsiteY556" fmla="*/ 867692 h 1657350"/>
              <a:gd name="connsiteX557" fmla="*/ 425590 w 1066800"/>
              <a:gd name="connsiteY557" fmla="*/ 864454 h 1657350"/>
              <a:gd name="connsiteX558" fmla="*/ 368725 w 1066800"/>
              <a:gd name="connsiteY558" fmla="*/ 119408 h 1657350"/>
              <a:gd name="connsiteX559" fmla="*/ 372916 w 1066800"/>
              <a:gd name="connsiteY559" fmla="*/ 118551 h 1657350"/>
              <a:gd name="connsiteX560" fmla="*/ 378250 w 1066800"/>
              <a:gd name="connsiteY560" fmla="*/ 113884 h 1657350"/>
              <a:gd name="connsiteX561" fmla="*/ 379870 w 1066800"/>
              <a:gd name="connsiteY561" fmla="*/ 109502 h 1657350"/>
              <a:gd name="connsiteX562" fmla="*/ 372440 w 1066800"/>
              <a:gd name="connsiteY562" fmla="*/ 105883 h 1657350"/>
              <a:gd name="connsiteX563" fmla="*/ 364629 w 1066800"/>
              <a:gd name="connsiteY563" fmla="*/ 110074 h 1657350"/>
              <a:gd name="connsiteX564" fmla="*/ 363677 w 1066800"/>
              <a:gd name="connsiteY564" fmla="*/ 113122 h 1657350"/>
              <a:gd name="connsiteX565" fmla="*/ 368725 w 1066800"/>
              <a:gd name="connsiteY565" fmla="*/ 119408 h 1657350"/>
              <a:gd name="connsiteX566" fmla="*/ 431114 w 1066800"/>
              <a:gd name="connsiteY566" fmla="*/ 696528 h 1657350"/>
              <a:gd name="connsiteX567" fmla="*/ 431495 w 1066800"/>
              <a:gd name="connsiteY567" fmla="*/ 695004 h 1657350"/>
              <a:gd name="connsiteX568" fmla="*/ 430543 w 1066800"/>
              <a:gd name="connsiteY568" fmla="*/ 693480 h 1657350"/>
              <a:gd name="connsiteX569" fmla="*/ 423875 w 1066800"/>
              <a:gd name="connsiteY569" fmla="*/ 687575 h 1657350"/>
              <a:gd name="connsiteX570" fmla="*/ 419017 w 1066800"/>
              <a:gd name="connsiteY570" fmla="*/ 687479 h 1657350"/>
              <a:gd name="connsiteX571" fmla="*/ 414445 w 1066800"/>
              <a:gd name="connsiteY571" fmla="*/ 694433 h 1657350"/>
              <a:gd name="connsiteX572" fmla="*/ 422065 w 1066800"/>
              <a:gd name="connsiteY572" fmla="*/ 700910 h 1657350"/>
              <a:gd name="connsiteX573" fmla="*/ 431114 w 1066800"/>
              <a:gd name="connsiteY573" fmla="*/ 696528 h 1657350"/>
              <a:gd name="connsiteX574" fmla="*/ 308051 w 1066800"/>
              <a:gd name="connsiteY574" fmla="*/ 1525679 h 1657350"/>
              <a:gd name="connsiteX575" fmla="*/ 315671 w 1066800"/>
              <a:gd name="connsiteY575" fmla="*/ 1522441 h 1657350"/>
              <a:gd name="connsiteX576" fmla="*/ 311004 w 1066800"/>
              <a:gd name="connsiteY576" fmla="*/ 1511868 h 1657350"/>
              <a:gd name="connsiteX577" fmla="*/ 302336 w 1066800"/>
              <a:gd name="connsiteY577" fmla="*/ 1515964 h 1657350"/>
              <a:gd name="connsiteX578" fmla="*/ 308051 w 1066800"/>
              <a:gd name="connsiteY578" fmla="*/ 1525679 h 1657350"/>
              <a:gd name="connsiteX579" fmla="*/ 827926 w 1066800"/>
              <a:gd name="connsiteY579" fmla="*/ 347532 h 1657350"/>
              <a:gd name="connsiteX580" fmla="*/ 815257 w 1066800"/>
              <a:gd name="connsiteY580" fmla="*/ 337721 h 1657350"/>
              <a:gd name="connsiteX581" fmla="*/ 810971 w 1066800"/>
              <a:gd name="connsiteY581" fmla="*/ 340198 h 1657350"/>
              <a:gd name="connsiteX582" fmla="*/ 811733 w 1066800"/>
              <a:gd name="connsiteY582" fmla="*/ 346770 h 1657350"/>
              <a:gd name="connsiteX583" fmla="*/ 821068 w 1066800"/>
              <a:gd name="connsiteY583" fmla="*/ 351437 h 1657350"/>
              <a:gd name="connsiteX584" fmla="*/ 827926 w 1066800"/>
              <a:gd name="connsiteY584" fmla="*/ 347532 h 1657350"/>
              <a:gd name="connsiteX585" fmla="*/ 920985 w 1066800"/>
              <a:gd name="connsiteY585" fmla="*/ 258664 h 1657350"/>
              <a:gd name="connsiteX586" fmla="*/ 912031 w 1066800"/>
              <a:gd name="connsiteY586" fmla="*/ 267903 h 1657350"/>
              <a:gd name="connsiteX587" fmla="*/ 916984 w 1066800"/>
              <a:gd name="connsiteY587" fmla="*/ 274761 h 1657350"/>
              <a:gd name="connsiteX588" fmla="*/ 926795 w 1066800"/>
              <a:gd name="connsiteY588" fmla="*/ 266665 h 1657350"/>
              <a:gd name="connsiteX589" fmla="*/ 920985 w 1066800"/>
              <a:gd name="connsiteY589" fmla="*/ 258664 h 1657350"/>
              <a:gd name="connsiteX590" fmla="*/ 40017 w 1066800"/>
              <a:gd name="connsiteY590" fmla="*/ 1235643 h 1657350"/>
              <a:gd name="connsiteX591" fmla="*/ 37541 w 1066800"/>
              <a:gd name="connsiteY591" fmla="*/ 1231833 h 1657350"/>
              <a:gd name="connsiteX592" fmla="*/ 24301 w 1066800"/>
              <a:gd name="connsiteY592" fmla="*/ 1234310 h 1657350"/>
              <a:gd name="connsiteX593" fmla="*/ 22968 w 1066800"/>
              <a:gd name="connsiteY593" fmla="*/ 1237167 h 1657350"/>
              <a:gd name="connsiteX594" fmla="*/ 30492 w 1066800"/>
              <a:gd name="connsiteY594" fmla="*/ 1244311 h 1657350"/>
              <a:gd name="connsiteX595" fmla="*/ 39446 w 1066800"/>
              <a:gd name="connsiteY595" fmla="*/ 1239644 h 1657350"/>
              <a:gd name="connsiteX596" fmla="*/ 40017 w 1066800"/>
              <a:gd name="connsiteY596" fmla="*/ 1235643 h 1657350"/>
              <a:gd name="connsiteX597" fmla="*/ 828687 w 1066800"/>
              <a:gd name="connsiteY597" fmla="*/ 108455 h 1657350"/>
              <a:gd name="connsiteX598" fmla="*/ 819258 w 1066800"/>
              <a:gd name="connsiteY598" fmla="*/ 109788 h 1657350"/>
              <a:gd name="connsiteX599" fmla="*/ 814781 w 1066800"/>
              <a:gd name="connsiteY599" fmla="*/ 114741 h 1657350"/>
              <a:gd name="connsiteX600" fmla="*/ 818305 w 1066800"/>
              <a:gd name="connsiteY600" fmla="*/ 118361 h 1657350"/>
              <a:gd name="connsiteX601" fmla="*/ 830402 w 1066800"/>
              <a:gd name="connsiteY601" fmla="*/ 118837 h 1657350"/>
              <a:gd name="connsiteX602" fmla="*/ 833260 w 1066800"/>
              <a:gd name="connsiteY602" fmla="*/ 116646 h 1657350"/>
              <a:gd name="connsiteX603" fmla="*/ 835164 w 1066800"/>
              <a:gd name="connsiteY603" fmla="*/ 112074 h 1657350"/>
              <a:gd name="connsiteX604" fmla="*/ 831735 w 1066800"/>
              <a:gd name="connsiteY604" fmla="*/ 108931 h 1657350"/>
              <a:gd name="connsiteX605" fmla="*/ 828687 w 1066800"/>
              <a:gd name="connsiteY605" fmla="*/ 108455 h 1657350"/>
              <a:gd name="connsiteX606" fmla="*/ 268332 w 1066800"/>
              <a:gd name="connsiteY606" fmla="*/ 911317 h 1657350"/>
              <a:gd name="connsiteX607" fmla="*/ 266427 w 1066800"/>
              <a:gd name="connsiteY607" fmla="*/ 908555 h 1657350"/>
              <a:gd name="connsiteX608" fmla="*/ 252520 w 1066800"/>
              <a:gd name="connsiteY608" fmla="*/ 915032 h 1657350"/>
              <a:gd name="connsiteX609" fmla="*/ 254520 w 1066800"/>
              <a:gd name="connsiteY609" fmla="*/ 920842 h 1657350"/>
              <a:gd name="connsiteX610" fmla="*/ 262712 w 1066800"/>
              <a:gd name="connsiteY610" fmla="*/ 921794 h 1657350"/>
              <a:gd name="connsiteX611" fmla="*/ 268332 w 1066800"/>
              <a:gd name="connsiteY611" fmla="*/ 911317 h 1657350"/>
              <a:gd name="connsiteX612" fmla="*/ 1022235 w 1066800"/>
              <a:gd name="connsiteY612" fmla="*/ 1130011 h 1657350"/>
              <a:gd name="connsiteX613" fmla="*/ 1028808 w 1066800"/>
              <a:gd name="connsiteY613" fmla="*/ 1129439 h 1657350"/>
              <a:gd name="connsiteX614" fmla="*/ 1035189 w 1066800"/>
              <a:gd name="connsiteY614" fmla="*/ 1121915 h 1657350"/>
              <a:gd name="connsiteX615" fmla="*/ 1026712 w 1066800"/>
              <a:gd name="connsiteY615" fmla="*/ 1116200 h 1657350"/>
              <a:gd name="connsiteX616" fmla="*/ 1020235 w 1066800"/>
              <a:gd name="connsiteY616" fmla="*/ 1119057 h 1657350"/>
              <a:gd name="connsiteX617" fmla="*/ 1017664 w 1066800"/>
              <a:gd name="connsiteY617" fmla="*/ 1126677 h 1657350"/>
              <a:gd name="connsiteX618" fmla="*/ 1022235 w 1066800"/>
              <a:gd name="connsiteY618" fmla="*/ 1130011 h 1657350"/>
              <a:gd name="connsiteX619" fmla="*/ 299574 w 1066800"/>
              <a:gd name="connsiteY619" fmla="*/ 337817 h 1657350"/>
              <a:gd name="connsiteX620" fmla="*/ 294716 w 1066800"/>
              <a:gd name="connsiteY620" fmla="*/ 344484 h 1657350"/>
              <a:gd name="connsiteX621" fmla="*/ 294811 w 1066800"/>
              <a:gd name="connsiteY621" fmla="*/ 346199 h 1657350"/>
              <a:gd name="connsiteX622" fmla="*/ 309194 w 1066800"/>
              <a:gd name="connsiteY622" fmla="*/ 351818 h 1657350"/>
              <a:gd name="connsiteX623" fmla="*/ 312147 w 1066800"/>
              <a:gd name="connsiteY623" fmla="*/ 344484 h 1657350"/>
              <a:gd name="connsiteX624" fmla="*/ 299574 w 1066800"/>
              <a:gd name="connsiteY624" fmla="*/ 337817 h 1657350"/>
              <a:gd name="connsiteX625" fmla="*/ 921080 w 1066800"/>
              <a:gd name="connsiteY625" fmla="*/ 305146 h 1657350"/>
              <a:gd name="connsiteX626" fmla="*/ 924795 w 1066800"/>
              <a:gd name="connsiteY626" fmla="*/ 305146 h 1657350"/>
              <a:gd name="connsiteX627" fmla="*/ 930034 w 1066800"/>
              <a:gd name="connsiteY627" fmla="*/ 301336 h 1657350"/>
              <a:gd name="connsiteX628" fmla="*/ 926605 w 1066800"/>
              <a:gd name="connsiteY628" fmla="*/ 294097 h 1657350"/>
              <a:gd name="connsiteX629" fmla="*/ 915365 w 1066800"/>
              <a:gd name="connsiteY629" fmla="*/ 294097 h 1657350"/>
              <a:gd name="connsiteX630" fmla="*/ 914889 w 1066800"/>
              <a:gd name="connsiteY630" fmla="*/ 302384 h 1657350"/>
              <a:gd name="connsiteX631" fmla="*/ 921080 w 1066800"/>
              <a:gd name="connsiteY631" fmla="*/ 305146 h 1657350"/>
              <a:gd name="connsiteX632" fmla="*/ 441687 w 1066800"/>
              <a:gd name="connsiteY632" fmla="*/ 1554731 h 1657350"/>
              <a:gd name="connsiteX633" fmla="*/ 453022 w 1066800"/>
              <a:gd name="connsiteY633" fmla="*/ 1549873 h 1657350"/>
              <a:gd name="connsiteX634" fmla="*/ 453688 w 1066800"/>
              <a:gd name="connsiteY634" fmla="*/ 1546634 h 1657350"/>
              <a:gd name="connsiteX635" fmla="*/ 444544 w 1066800"/>
              <a:gd name="connsiteY635" fmla="*/ 1541205 h 1657350"/>
              <a:gd name="connsiteX636" fmla="*/ 437115 w 1066800"/>
              <a:gd name="connsiteY636" fmla="*/ 1545682 h 1657350"/>
              <a:gd name="connsiteX637" fmla="*/ 436162 w 1066800"/>
              <a:gd name="connsiteY637" fmla="*/ 1550540 h 1657350"/>
              <a:gd name="connsiteX638" fmla="*/ 439020 w 1066800"/>
              <a:gd name="connsiteY638" fmla="*/ 1554350 h 1657350"/>
              <a:gd name="connsiteX639" fmla="*/ 441687 w 1066800"/>
              <a:gd name="connsiteY639" fmla="*/ 1554731 h 1657350"/>
              <a:gd name="connsiteX640" fmla="*/ 263950 w 1066800"/>
              <a:gd name="connsiteY640" fmla="*/ 439353 h 1657350"/>
              <a:gd name="connsiteX641" fmla="*/ 251472 w 1066800"/>
              <a:gd name="connsiteY641" fmla="*/ 444497 h 1657350"/>
              <a:gd name="connsiteX642" fmla="*/ 251853 w 1066800"/>
              <a:gd name="connsiteY642" fmla="*/ 449354 h 1657350"/>
              <a:gd name="connsiteX643" fmla="*/ 255759 w 1066800"/>
              <a:gd name="connsiteY643" fmla="*/ 452688 h 1657350"/>
              <a:gd name="connsiteX644" fmla="*/ 270427 w 1066800"/>
              <a:gd name="connsiteY644" fmla="*/ 446973 h 1657350"/>
              <a:gd name="connsiteX645" fmla="*/ 270141 w 1066800"/>
              <a:gd name="connsiteY645" fmla="*/ 442496 h 1657350"/>
              <a:gd name="connsiteX646" fmla="*/ 263950 w 1066800"/>
              <a:gd name="connsiteY646" fmla="*/ 439353 h 1657350"/>
              <a:gd name="connsiteX647" fmla="*/ 749439 w 1066800"/>
              <a:gd name="connsiteY647" fmla="*/ 537175 h 1657350"/>
              <a:gd name="connsiteX648" fmla="*/ 744772 w 1066800"/>
              <a:gd name="connsiteY648" fmla="*/ 537651 h 1657350"/>
              <a:gd name="connsiteX649" fmla="*/ 741058 w 1066800"/>
              <a:gd name="connsiteY649" fmla="*/ 550319 h 1657350"/>
              <a:gd name="connsiteX650" fmla="*/ 743725 w 1066800"/>
              <a:gd name="connsiteY650" fmla="*/ 552796 h 1657350"/>
              <a:gd name="connsiteX651" fmla="*/ 749725 w 1066800"/>
              <a:gd name="connsiteY651" fmla="*/ 552701 h 1657350"/>
              <a:gd name="connsiteX652" fmla="*/ 755535 w 1066800"/>
              <a:gd name="connsiteY652" fmla="*/ 545938 h 1657350"/>
              <a:gd name="connsiteX653" fmla="*/ 749439 w 1066800"/>
              <a:gd name="connsiteY653" fmla="*/ 537175 h 1657350"/>
              <a:gd name="connsiteX654" fmla="*/ 382918 w 1066800"/>
              <a:gd name="connsiteY654" fmla="*/ 68354 h 1657350"/>
              <a:gd name="connsiteX655" fmla="*/ 377012 w 1066800"/>
              <a:gd name="connsiteY655" fmla="*/ 69116 h 1657350"/>
              <a:gd name="connsiteX656" fmla="*/ 375202 w 1066800"/>
              <a:gd name="connsiteY656" fmla="*/ 74831 h 1657350"/>
              <a:gd name="connsiteX657" fmla="*/ 382060 w 1066800"/>
              <a:gd name="connsiteY657" fmla="*/ 80070 h 1657350"/>
              <a:gd name="connsiteX658" fmla="*/ 391680 w 1066800"/>
              <a:gd name="connsiteY658" fmla="*/ 80165 h 1657350"/>
              <a:gd name="connsiteX659" fmla="*/ 395395 w 1066800"/>
              <a:gd name="connsiteY659" fmla="*/ 75117 h 1657350"/>
              <a:gd name="connsiteX660" fmla="*/ 390919 w 1066800"/>
              <a:gd name="connsiteY660" fmla="*/ 69974 h 1657350"/>
              <a:gd name="connsiteX661" fmla="*/ 382918 w 1066800"/>
              <a:gd name="connsiteY661" fmla="*/ 68354 h 1657350"/>
              <a:gd name="connsiteX662" fmla="*/ 916032 w 1066800"/>
              <a:gd name="connsiteY662" fmla="*/ 373726 h 1657350"/>
              <a:gd name="connsiteX663" fmla="*/ 915079 w 1066800"/>
              <a:gd name="connsiteY663" fmla="*/ 369154 h 1657350"/>
              <a:gd name="connsiteX664" fmla="*/ 906126 w 1066800"/>
              <a:gd name="connsiteY664" fmla="*/ 364487 h 1657350"/>
              <a:gd name="connsiteX665" fmla="*/ 898601 w 1066800"/>
              <a:gd name="connsiteY665" fmla="*/ 368487 h 1657350"/>
              <a:gd name="connsiteX666" fmla="*/ 898030 w 1066800"/>
              <a:gd name="connsiteY666" fmla="*/ 371630 h 1657350"/>
              <a:gd name="connsiteX667" fmla="*/ 906697 w 1066800"/>
              <a:gd name="connsiteY667" fmla="*/ 380298 h 1657350"/>
              <a:gd name="connsiteX668" fmla="*/ 911364 w 1066800"/>
              <a:gd name="connsiteY668" fmla="*/ 379536 h 1657350"/>
              <a:gd name="connsiteX669" fmla="*/ 916032 w 1066800"/>
              <a:gd name="connsiteY669" fmla="*/ 373726 h 1657350"/>
              <a:gd name="connsiteX670" fmla="*/ 823735 w 1066800"/>
              <a:gd name="connsiteY670" fmla="*/ 500980 h 1657350"/>
              <a:gd name="connsiteX671" fmla="*/ 817734 w 1066800"/>
              <a:gd name="connsiteY671" fmla="*/ 508790 h 1657350"/>
              <a:gd name="connsiteX672" fmla="*/ 825735 w 1066800"/>
              <a:gd name="connsiteY672" fmla="*/ 518125 h 1657350"/>
              <a:gd name="connsiteX673" fmla="*/ 832021 w 1066800"/>
              <a:gd name="connsiteY673" fmla="*/ 517839 h 1657350"/>
              <a:gd name="connsiteX674" fmla="*/ 834022 w 1066800"/>
              <a:gd name="connsiteY674" fmla="*/ 512029 h 1657350"/>
              <a:gd name="connsiteX675" fmla="*/ 828497 w 1066800"/>
              <a:gd name="connsiteY675" fmla="*/ 503171 h 1657350"/>
              <a:gd name="connsiteX676" fmla="*/ 823735 w 1066800"/>
              <a:gd name="connsiteY676" fmla="*/ 500980 h 1657350"/>
              <a:gd name="connsiteX677" fmla="*/ 735438 w 1066800"/>
              <a:gd name="connsiteY677" fmla="*/ 479739 h 1657350"/>
              <a:gd name="connsiteX678" fmla="*/ 745153 w 1066800"/>
              <a:gd name="connsiteY678" fmla="*/ 479168 h 1657350"/>
              <a:gd name="connsiteX679" fmla="*/ 748582 w 1066800"/>
              <a:gd name="connsiteY679" fmla="*/ 473738 h 1657350"/>
              <a:gd name="connsiteX680" fmla="*/ 744582 w 1066800"/>
              <a:gd name="connsiteY680" fmla="*/ 468690 h 1657350"/>
              <a:gd name="connsiteX681" fmla="*/ 733818 w 1066800"/>
              <a:gd name="connsiteY681" fmla="*/ 468785 h 1657350"/>
              <a:gd name="connsiteX682" fmla="*/ 727246 w 1066800"/>
              <a:gd name="connsiteY682" fmla="*/ 474310 h 1657350"/>
              <a:gd name="connsiteX683" fmla="*/ 729151 w 1066800"/>
              <a:gd name="connsiteY683" fmla="*/ 478596 h 1657350"/>
              <a:gd name="connsiteX684" fmla="*/ 735438 w 1066800"/>
              <a:gd name="connsiteY684" fmla="*/ 479739 h 1657350"/>
              <a:gd name="connsiteX685" fmla="*/ 800112 w 1066800"/>
              <a:gd name="connsiteY685" fmla="*/ 57782 h 1657350"/>
              <a:gd name="connsiteX686" fmla="*/ 791826 w 1066800"/>
              <a:gd name="connsiteY686" fmla="*/ 64449 h 1657350"/>
              <a:gd name="connsiteX687" fmla="*/ 798589 w 1066800"/>
              <a:gd name="connsiteY687" fmla="*/ 75689 h 1657350"/>
              <a:gd name="connsiteX688" fmla="*/ 806875 w 1066800"/>
              <a:gd name="connsiteY688" fmla="*/ 64163 h 1657350"/>
              <a:gd name="connsiteX689" fmla="*/ 800112 w 1066800"/>
              <a:gd name="connsiteY689" fmla="*/ 57782 h 1657350"/>
              <a:gd name="connsiteX690" fmla="*/ 930510 w 1066800"/>
              <a:gd name="connsiteY690" fmla="*/ 791111 h 1657350"/>
              <a:gd name="connsiteX691" fmla="*/ 929272 w 1066800"/>
              <a:gd name="connsiteY691" fmla="*/ 782063 h 1657350"/>
              <a:gd name="connsiteX692" fmla="*/ 922414 w 1066800"/>
              <a:gd name="connsiteY692" fmla="*/ 779396 h 1657350"/>
              <a:gd name="connsiteX693" fmla="*/ 919842 w 1066800"/>
              <a:gd name="connsiteY693" fmla="*/ 790349 h 1657350"/>
              <a:gd name="connsiteX694" fmla="*/ 923557 w 1066800"/>
              <a:gd name="connsiteY694" fmla="*/ 799970 h 1657350"/>
              <a:gd name="connsiteX695" fmla="*/ 927843 w 1066800"/>
              <a:gd name="connsiteY695" fmla="*/ 801875 h 1657350"/>
              <a:gd name="connsiteX696" fmla="*/ 929938 w 1066800"/>
              <a:gd name="connsiteY696" fmla="*/ 799493 h 1657350"/>
              <a:gd name="connsiteX697" fmla="*/ 930510 w 1066800"/>
              <a:gd name="connsiteY697" fmla="*/ 791111 h 1657350"/>
              <a:gd name="connsiteX698" fmla="*/ 944607 w 1066800"/>
              <a:gd name="connsiteY698" fmla="*/ 246758 h 1657350"/>
              <a:gd name="connsiteX699" fmla="*/ 937082 w 1066800"/>
              <a:gd name="connsiteY699" fmla="*/ 254092 h 1657350"/>
              <a:gd name="connsiteX700" fmla="*/ 937082 w 1066800"/>
              <a:gd name="connsiteY700" fmla="*/ 255902 h 1657350"/>
              <a:gd name="connsiteX701" fmla="*/ 943750 w 1066800"/>
              <a:gd name="connsiteY701" fmla="*/ 262950 h 1657350"/>
              <a:gd name="connsiteX702" fmla="*/ 951084 w 1066800"/>
              <a:gd name="connsiteY702" fmla="*/ 260759 h 1657350"/>
              <a:gd name="connsiteX703" fmla="*/ 954037 w 1066800"/>
              <a:gd name="connsiteY703" fmla="*/ 255140 h 1657350"/>
              <a:gd name="connsiteX704" fmla="*/ 944607 w 1066800"/>
              <a:gd name="connsiteY704" fmla="*/ 246758 h 1657350"/>
              <a:gd name="connsiteX705" fmla="*/ 660000 w 1066800"/>
              <a:gd name="connsiteY705" fmla="*/ 47495 h 1657350"/>
              <a:gd name="connsiteX706" fmla="*/ 668668 w 1066800"/>
              <a:gd name="connsiteY706" fmla="*/ 45113 h 1657350"/>
              <a:gd name="connsiteX707" fmla="*/ 671430 w 1066800"/>
              <a:gd name="connsiteY707" fmla="*/ 37684 h 1657350"/>
              <a:gd name="connsiteX708" fmla="*/ 662953 w 1066800"/>
              <a:gd name="connsiteY708" fmla="*/ 33493 h 1657350"/>
              <a:gd name="connsiteX709" fmla="*/ 651427 w 1066800"/>
              <a:gd name="connsiteY709" fmla="*/ 41113 h 1657350"/>
              <a:gd name="connsiteX710" fmla="*/ 651046 w 1066800"/>
              <a:gd name="connsiteY710" fmla="*/ 44351 h 1657350"/>
              <a:gd name="connsiteX711" fmla="*/ 653332 w 1066800"/>
              <a:gd name="connsiteY711" fmla="*/ 46637 h 1657350"/>
              <a:gd name="connsiteX712" fmla="*/ 660000 w 1066800"/>
              <a:gd name="connsiteY712" fmla="*/ 47495 h 1657350"/>
              <a:gd name="connsiteX713" fmla="*/ 428352 w 1066800"/>
              <a:gd name="connsiteY713" fmla="*/ 189322 h 1657350"/>
              <a:gd name="connsiteX714" fmla="*/ 427495 w 1066800"/>
              <a:gd name="connsiteY714" fmla="*/ 186083 h 1657350"/>
              <a:gd name="connsiteX715" fmla="*/ 415112 w 1066800"/>
              <a:gd name="connsiteY715" fmla="*/ 176463 h 1657350"/>
              <a:gd name="connsiteX716" fmla="*/ 410921 w 1066800"/>
              <a:gd name="connsiteY716" fmla="*/ 176844 h 1657350"/>
              <a:gd name="connsiteX717" fmla="*/ 411207 w 1066800"/>
              <a:gd name="connsiteY717" fmla="*/ 180178 h 1657350"/>
              <a:gd name="connsiteX718" fmla="*/ 414445 w 1066800"/>
              <a:gd name="connsiteY718" fmla="*/ 191894 h 1657350"/>
              <a:gd name="connsiteX719" fmla="*/ 417398 w 1066800"/>
              <a:gd name="connsiteY719" fmla="*/ 195608 h 1657350"/>
              <a:gd name="connsiteX720" fmla="*/ 428352 w 1066800"/>
              <a:gd name="connsiteY720" fmla="*/ 189322 h 1657350"/>
              <a:gd name="connsiteX721" fmla="*/ 320529 w 1066800"/>
              <a:gd name="connsiteY721" fmla="*/ 239042 h 1657350"/>
              <a:gd name="connsiteX722" fmla="*/ 315290 w 1066800"/>
              <a:gd name="connsiteY722" fmla="*/ 233899 h 1657350"/>
              <a:gd name="connsiteX723" fmla="*/ 310623 w 1066800"/>
              <a:gd name="connsiteY723" fmla="*/ 233327 h 1657350"/>
              <a:gd name="connsiteX724" fmla="*/ 303003 w 1066800"/>
              <a:gd name="connsiteY724" fmla="*/ 240471 h 1657350"/>
              <a:gd name="connsiteX725" fmla="*/ 303384 w 1066800"/>
              <a:gd name="connsiteY725" fmla="*/ 246758 h 1657350"/>
              <a:gd name="connsiteX726" fmla="*/ 314052 w 1066800"/>
              <a:gd name="connsiteY726" fmla="*/ 249710 h 1657350"/>
              <a:gd name="connsiteX727" fmla="*/ 320529 w 1066800"/>
              <a:gd name="connsiteY727" fmla="*/ 239042 h 1657350"/>
              <a:gd name="connsiteX728" fmla="*/ 239566 w 1066800"/>
              <a:gd name="connsiteY728" fmla="*/ 544414 h 1657350"/>
              <a:gd name="connsiteX729" fmla="*/ 236518 w 1066800"/>
              <a:gd name="connsiteY729" fmla="*/ 541366 h 1657350"/>
              <a:gd name="connsiteX730" fmla="*/ 219659 w 1066800"/>
              <a:gd name="connsiteY730" fmla="*/ 548605 h 1657350"/>
              <a:gd name="connsiteX731" fmla="*/ 220135 w 1066800"/>
              <a:gd name="connsiteY731" fmla="*/ 551462 h 1657350"/>
              <a:gd name="connsiteX732" fmla="*/ 228231 w 1066800"/>
              <a:gd name="connsiteY732" fmla="*/ 555368 h 1657350"/>
              <a:gd name="connsiteX733" fmla="*/ 239566 w 1066800"/>
              <a:gd name="connsiteY733" fmla="*/ 544414 h 1657350"/>
              <a:gd name="connsiteX734" fmla="*/ 362248 w 1066800"/>
              <a:gd name="connsiteY734" fmla="*/ 53972 h 1657350"/>
              <a:gd name="connsiteX735" fmla="*/ 354533 w 1066800"/>
              <a:gd name="connsiteY735" fmla="*/ 55210 h 1657350"/>
              <a:gd name="connsiteX736" fmla="*/ 353009 w 1066800"/>
              <a:gd name="connsiteY736" fmla="*/ 59496 h 1657350"/>
              <a:gd name="connsiteX737" fmla="*/ 360058 w 1066800"/>
              <a:gd name="connsiteY737" fmla="*/ 67307 h 1657350"/>
              <a:gd name="connsiteX738" fmla="*/ 364820 w 1066800"/>
              <a:gd name="connsiteY738" fmla="*/ 68259 h 1657350"/>
              <a:gd name="connsiteX739" fmla="*/ 373583 w 1066800"/>
              <a:gd name="connsiteY739" fmla="*/ 62544 h 1657350"/>
              <a:gd name="connsiteX740" fmla="*/ 373773 w 1066800"/>
              <a:gd name="connsiteY740" fmla="*/ 57496 h 1657350"/>
              <a:gd name="connsiteX741" fmla="*/ 370249 w 1066800"/>
              <a:gd name="connsiteY741" fmla="*/ 54543 h 1657350"/>
              <a:gd name="connsiteX742" fmla="*/ 362248 w 1066800"/>
              <a:gd name="connsiteY742" fmla="*/ 53972 h 1657350"/>
              <a:gd name="connsiteX743" fmla="*/ 299860 w 1066800"/>
              <a:gd name="connsiteY743" fmla="*/ 1329179 h 1657350"/>
              <a:gd name="connsiteX744" fmla="*/ 297574 w 1066800"/>
              <a:gd name="connsiteY744" fmla="*/ 1329465 h 1657350"/>
              <a:gd name="connsiteX745" fmla="*/ 291763 w 1066800"/>
              <a:gd name="connsiteY745" fmla="*/ 1335275 h 1657350"/>
              <a:gd name="connsiteX746" fmla="*/ 296621 w 1066800"/>
              <a:gd name="connsiteY746" fmla="*/ 1340323 h 1657350"/>
              <a:gd name="connsiteX747" fmla="*/ 298336 w 1066800"/>
              <a:gd name="connsiteY747" fmla="*/ 1340513 h 1657350"/>
              <a:gd name="connsiteX748" fmla="*/ 311861 w 1066800"/>
              <a:gd name="connsiteY748" fmla="*/ 1343657 h 1657350"/>
              <a:gd name="connsiteX749" fmla="*/ 318528 w 1066800"/>
              <a:gd name="connsiteY749" fmla="*/ 1338990 h 1657350"/>
              <a:gd name="connsiteX750" fmla="*/ 315957 w 1066800"/>
              <a:gd name="connsiteY750" fmla="*/ 1334703 h 1657350"/>
              <a:gd name="connsiteX751" fmla="*/ 299860 w 1066800"/>
              <a:gd name="connsiteY751" fmla="*/ 1329179 h 1657350"/>
              <a:gd name="connsiteX752" fmla="*/ 890029 w 1066800"/>
              <a:gd name="connsiteY752" fmla="*/ 516315 h 1657350"/>
              <a:gd name="connsiteX753" fmla="*/ 886885 w 1066800"/>
              <a:gd name="connsiteY753" fmla="*/ 508886 h 1657350"/>
              <a:gd name="connsiteX754" fmla="*/ 881837 w 1066800"/>
              <a:gd name="connsiteY754" fmla="*/ 504790 h 1657350"/>
              <a:gd name="connsiteX755" fmla="*/ 873169 w 1066800"/>
              <a:gd name="connsiteY755" fmla="*/ 509552 h 1657350"/>
              <a:gd name="connsiteX756" fmla="*/ 872503 w 1066800"/>
              <a:gd name="connsiteY756" fmla="*/ 512791 h 1657350"/>
              <a:gd name="connsiteX757" fmla="*/ 883742 w 1066800"/>
              <a:gd name="connsiteY757" fmla="*/ 522983 h 1657350"/>
              <a:gd name="connsiteX758" fmla="*/ 890029 w 1066800"/>
              <a:gd name="connsiteY758" fmla="*/ 516315 h 1657350"/>
              <a:gd name="connsiteX759" fmla="*/ 418541 w 1066800"/>
              <a:gd name="connsiteY759" fmla="*/ 643188 h 1657350"/>
              <a:gd name="connsiteX760" fmla="*/ 424351 w 1066800"/>
              <a:gd name="connsiteY760" fmla="*/ 642712 h 1657350"/>
              <a:gd name="connsiteX761" fmla="*/ 428542 w 1066800"/>
              <a:gd name="connsiteY761" fmla="*/ 634711 h 1657350"/>
              <a:gd name="connsiteX762" fmla="*/ 424351 w 1066800"/>
              <a:gd name="connsiteY762" fmla="*/ 629186 h 1657350"/>
              <a:gd name="connsiteX763" fmla="*/ 413969 w 1066800"/>
              <a:gd name="connsiteY763" fmla="*/ 628329 h 1657350"/>
              <a:gd name="connsiteX764" fmla="*/ 411873 w 1066800"/>
              <a:gd name="connsiteY764" fmla="*/ 638711 h 1657350"/>
              <a:gd name="connsiteX765" fmla="*/ 418541 w 1066800"/>
              <a:gd name="connsiteY765" fmla="*/ 643188 h 1657350"/>
              <a:gd name="connsiteX766" fmla="*/ 926414 w 1066800"/>
              <a:gd name="connsiteY766" fmla="*/ 337150 h 1657350"/>
              <a:gd name="connsiteX767" fmla="*/ 926414 w 1066800"/>
              <a:gd name="connsiteY767" fmla="*/ 339150 h 1657350"/>
              <a:gd name="connsiteX768" fmla="*/ 932986 w 1066800"/>
              <a:gd name="connsiteY768" fmla="*/ 346389 h 1657350"/>
              <a:gd name="connsiteX769" fmla="*/ 940225 w 1066800"/>
              <a:gd name="connsiteY769" fmla="*/ 344103 h 1657350"/>
              <a:gd name="connsiteX770" fmla="*/ 943083 w 1066800"/>
              <a:gd name="connsiteY770" fmla="*/ 338483 h 1657350"/>
              <a:gd name="connsiteX771" fmla="*/ 936891 w 1066800"/>
              <a:gd name="connsiteY771" fmla="*/ 328006 h 1657350"/>
              <a:gd name="connsiteX772" fmla="*/ 930510 w 1066800"/>
              <a:gd name="connsiteY772" fmla="*/ 328101 h 1657350"/>
              <a:gd name="connsiteX773" fmla="*/ 926414 w 1066800"/>
              <a:gd name="connsiteY773" fmla="*/ 337150 h 1657350"/>
              <a:gd name="connsiteX774" fmla="*/ 756202 w 1066800"/>
              <a:gd name="connsiteY774" fmla="*/ 268951 h 1657350"/>
              <a:gd name="connsiteX775" fmla="*/ 752868 w 1066800"/>
              <a:gd name="connsiteY775" fmla="*/ 270094 h 1657350"/>
              <a:gd name="connsiteX776" fmla="*/ 749059 w 1066800"/>
              <a:gd name="connsiteY776" fmla="*/ 280857 h 1657350"/>
              <a:gd name="connsiteX777" fmla="*/ 753154 w 1066800"/>
              <a:gd name="connsiteY777" fmla="*/ 288668 h 1657350"/>
              <a:gd name="connsiteX778" fmla="*/ 759250 w 1066800"/>
              <a:gd name="connsiteY778" fmla="*/ 288668 h 1657350"/>
              <a:gd name="connsiteX779" fmla="*/ 764680 w 1066800"/>
              <a:gd name="connsiteY779" fmla="*/ 279809 h 1657350"/>
              <a:gd name="connsiteX780" fmla="*/ 765251 w 1066800"/>
              <a:gd name="connsiteY780" fmla="*/ 276857 h 1657350"/>
              <a:gd name="connsiteX781" fmla="*/ 756202 w 1066800"/>
              <a:gd name="connsiteY781" fmla="*/ 268951 h 1657350"/>
              <a:gd name="connsiteX782" fmla="*/ 327196 w 1066800"/>
              <a:gd name="connsiteY782" fmla="*/ 1434525 h 1657350"/>
              <a:gd name="connsiteX783" fmla="*/ 343484 w 1066800"/>
              <a:gd name="connsiteY783" fmla="*/ 1426810 h 1657350"/>
              <a:gd name="connsiteX784" fmla="*/ 343103 w 1066800"/>
              <a:gd name="connsiteY784" fmla="*/ 1423857 h 1657350"/>
              <a:gd name="connsiteX785" fmla="*/ 338055 w 1066800"/>
              <a:gd name="connsiteY785" fmla="*/ 1418809 h 1657350"/>
              <a:gd name="connsiteX786" fmla="*/ 335102 w 1066800"/>
              <a:gd name="connsiteY786" fmla="*/ 1418047 h 1657350"/>
              <a:gd name="connsiteX787" fmla="*/ 324815 w 1066800"/>
              <a:gd name="connsiteY787" fmla="*/ 1424619 h 1657350"/>
              <a:gd name="connsiteX788" fmla="*/ 323672 w 1066800"/>
              <a:gd name="connsiteY788" fmla="*/ 1431191 h 1657350"/>
              <a:gd name="connsiteX789" fmla="*/ 327196 w 1066800"/>
              <a:gd name="connsiteY789" fmla="*/ 1434525 h 1657350"/>
              <a:gd name="connsiteX790" fmla="*/ 945655 w 1066800"/>
              <a:gd name="connsiteY790" fmla="*/ 606898 h 1657350"/>
              <a:gd name="connsiteX791" fmla="*/ 942321 w 1066800"/>
              <a:gd name="connsiteY791" fmla="*/ 607660 h 1657350"/>
              <a:gd name="connsiteX792" fmla="*/ 939463 w 1066800"/>
              <a:gd name="connsiteY792" fmla="*/ 609851 h 1657350"/>
              <a:gd name="connsiteX793" fmla="*/ 942321 w 1066800"/>
              <a:gd name="connsiteY793" fmla="*/ 625186 h 1657350"/>
              <a:gd name="connsiteX794" fmla="*/ 943940 w 1066800"/>
              <a:gd name="connsiteY794" fmla="*/ 625948 h 1657350"/>
              <a:gd name="connsiteX795" fmla="*/ 951084 w 1066800"/>
              <a:gd name="connsiteY795" fmla="*/ 623471 h 1657350"/>
              <a:gd name="connsiteX796" fmla="*/ 948703 w 1066800"/>
              <a:gd name="connsiteY796" fmla="*/ 608708 h 1657350"/>
              <a:gd name="connsiteX797" fmla="*/ 945655 w 1066800"/>
              <a:gd name="connsiteY797" fmla="*/ 606898 h 1657350"/>
              <a:gd name="connsiteX798" fmla="*/ 428352 w 1066800"/>
              <a:gd name="connsiteY798" fmla="*/ 800351 h 1657350"/>
              <a:gd name="connsiteX799" fmla="*/ 428638 w 1066800"/>
              <a:gd name="connsiteY799" fmla="*/ 797207 h 1657350"/>
              <a:gd name="connsiteX800" fmla="*/ 423875 w 1066800"/>
              <a:gd name="connsiteY800" fmla="*/ 778824 h 1657350"/>
              <a:gd name="connsiteX801" fmla="*/ 420922 w 1066800"/>
              <a:gd name="connsiteY801" fmla="*/ 777967 h 1657350"/>
              <a:gd name="connsiteX802" fmla="*/ 418255 w 1066800"/>
              <a:gd name="connsiteY802" fmla="*/ 779872 h 1657350"/>
              <a:gd name="connsiteX803" fmla="*/ 415779 w 1066800"/>
              <a:gd name="connsiteY803" fmla="*/ 791778 h 1657350"/>
              <a:gd name="connsiteX804" fmla="*/ 420065 w 1066800"/>
              <a:gd name="connsiteY804" fmla="*/ 805780 h 1657350"/>
              <a:gd name="connsiteX805" fmla="*/ 423303 w 1066800"/>
              <a:gd name="connsiteY805" fmla="*/ 805780 h 1657350"/>
              <a:gd name="connsiteX806" fmla="*/ 428352 w 1066800"/>
              <a:gd name="connsiteY806" fmla="*/ 800351 h 1657350"/>
              <a:gd name="connsiteX807" fmla="*/ 875455 w 1066800"/>
              <a:gd name="connsiteY807" fmla="*/ 298955 h 1657350"/>
              <a:gd name="connsiteX808" fmla="*/ 871836 w 1066800"/>
              <a:gd name="connsiteY808" fmla="*/ 299907 h 1657350"/>
              <a:gd name="connsiteX809" fmla="*/ 862978 w 1066800"/>
              <a:gd name="connsiteY809" fmla="*/ 308861 h 1657350"/>
              <a:gd name="connsiteX810" fmla="*/ 862406 w 1066800"/>
              <a:gd name="connsiteY810" fmla="*/ 315338 h 1657350"/>
              <a:gd name="connsiteX811" fmla="*/ 869931 w 1066800"/>
              <a:gd name="connsiteY811" fmla="*/ 319052 h 1657350"/>
              <a:gd name="connsiteX812" fmla="*/ 877646 w 1066800"/>
              <a:gd name="connsiteY812" fmla="*/ 314671 h 1657350"/>
              <a:gd name="connsiteX813" fmla="*/ 881647 w 1066800"/>
              <a:gd name="connsiteY813" fmla="*/ 307051 h 1657350"/>
              <a:gd name="connsiteX814" fmla="*/ 875455 w 1066800"/>
              <a:gd name="connsiteY814" fmla="*/ 298955 h 1657350"/>
              <a:gd name="connsiteX815" fmla="*/ 625234 w 1066800"/>
              <a:gd name="connsiteY815" fmla="*/ 126266 h 1657350"/>
              <a:gd name="connsiteX816" fmla="*/ 619804 w 1066800"/>
              <a:gd name="connsiteY816" fmla="*/ 119599 h 1657350"/>
              <a:gd name="connsiteX817" fmla="*/ 603136 w 1066800"/>
              <a:gd name="connsiteY817" fmla="*/ 125409 h 1657350"/>
              <a:gd name="connsiteX818" fmla="*/ 599992 w 1066800"/>
              <a:gd name="connsiteY818" fmla="*/ 131315 h 1657350"/>
              <a:gd name="connsiteX819" fmla="*/ 605707 w 1066800"/>
              <a:gd name="connsiteY819" fmla="*/ 134267 h 1657350"/>
              <a:gd name="connsiteX820" fmla="*/ 622948 w 1066800"/>
              <a:gd name="connsiteY820" fmla="*/ 129981 h 1657350"/>
              <a:gd name="connsiteX821" fmla="*/ 625234 w 1066800"/>
              <a:gd name="connsiteY821" fmla="*/ 126266 h 1657350"/>
              <a:gd name="connsiteX822" fmla="*/ 248901 w 1066800"/>
              <a:gd name="connsiteY822" fmla="*/ 969419 h 1657350"/>
              <a:gd name="connsiteX823" fmla="*/ 243948 w 1066800"/>
              <a:gd name="connsiteY823" fmla="*/ 971705 h 1657350"/>
              <a:gd name="connsiteX824" fmla="*/ 247186 w 1066800"/>
              <a:gd name="connsiteY824" fmla="*/ 979325 h 1657350"/>
              <a:gd name="connsiteX825" fmla="*/ 257759 w 1066800"/>
              <a:gd name="connsiteY825" fmla="*/ 986088 h 1657350"/>
              <a:gd name="connsiteX826" fmla="*/ 262331 w 1066800"/>
              <a:gd name="connsiteY826" fmla="*/ 985136 h 1657350"/>
              <a:gd name="connsiteX827" fmla="*/ 264998 w 1066800"/>
              <a:gd name="connsiteY827" fmla="*/ 977039 h 1657350"/>
              <a:gd name="connsiteX828" fmla="*/ 257664 w 1066800"/>
              <a:gd name="connsiteY828" fmla="*/ 969991 h 1657350"/>
              <a:gd name="connsiteX829" fmla="*/ 248901 w 1066800"/>
              <a:gd name="connsiteY829" fmla="*/ 969419 h 1657350"/>
              <a:gd name="connsiteX830" fmla="*/ 298240 w 1066800"/>
              <a:gd name="connsiteY830" fmla="*/ 178368 h 1657350"/>
              <a:gd name="connsiteX831" fmla="*/ 296716 w 1066800"/>
              <a:gd name="connsiteY831" fmla="*/ 172463 h 1657350"/>
              <a:gd name="connsiteX832" fmla="*/ 293764 w 1066800"/>
              <a:gd name="connsiteY832" fmla="*/ 171129 h 1657350"/>
              <a:gd name="connsiteX833" fmla="*/ 280143 w 1066800"/>
              <a:gd name="connsiteY833" fmla="*/ 184559 h 1657350"/>
              <a:gd name="connsiteX834" fmla="*/ 280905 w 1066800"/>
              <a:gd name="connsiteY834" fmla="*/ 187798 h 1657350"/>
              <a:gd name="connsiteX835" fmla="*/ 294621 w 1066800"/>
              <a:gd name="connsiteY835" fmla="*/ 187607 h 1657350"/>
              <a:gd name="connsiteX836" fmla="*/ 298240 w 1066800"/>
              <a:gd name="connsiteY836" fmla="*/ 178368 h 1657350"/>
              <a:gd name="connsiteX837" fmla="*/ 283096 w 1066800"/>
              <a:gd name="connsiteY837" fmla="*/ 237042 h 1657350"/>
              <a:gd name="connsiteX838" fmla="*/ 283096 w 1066800"/>
              <a:gd name="connsiteY838" fmla="*/ 241424 h 1657350"/>
              <a:gd name="connsiteX839" fmla="*/ 290239 w 1066800"/>
              <a:gd name="connsiteY839" fmla="*/ 247234 h 1657350"/>
              <a:gd name="connsiteX840" fmla="*/ 293764 w 1066800"/>
              <a:gd name="connsiteY840" fmla="*/ 246948 h 1657350"/>
              <a:gd name="connsiteX841" fmla="*/ 297859 w 1066800"/>
              <a:gd name="connsiteY841" fmla="*/ 242090 h 1657350"/>
              <a:gd name="connsiteX842" fmla="*/ 291478 w 1066800"/>
              <a:gd name="connsiteY842" fmla="*/ 224183 h 1657350"/>
              <a:gd name="connsiteX843" fmla="*/ 285763 w 1066800"/>
              <a:gd name="connsiteY843" fmla="*/ 224374 h 1657350"/>
              <a:gd name="connsiteX844" fmla="*/ 283096 w 1066800"/>
              <a:gd name="connsiteY844" fmla="*/ 237042 h 1657350"/>
              <a:gd name="connsiteX845" fmla="*/ 726484 w 1066800"/>
              <a:gd name="connsiteY845" fmla="*/ 41303 h 1657350"/>
              <a:gd name="connsiteX846" fmla="*/ 725913 w 1066800"/>
              <a:gd name="connsiteY846" fmla="*/ 37874 h 1657350"/>
              <a:gd name="connsiteX847" fmla="*/ 718579 w 1066800"/>
              <a:gd name="connsiteY847" fmla="*/ 30064 h 1657350"/>
              <a:gd name="connsiteX848" fmla="*/ 707434 w 1066800"/>
              <a:gd name="connsiteY848" fmla="*/ 31683 h 1657350"/>
              <a:gd name="connsiteX849" fmla="*/ 707815 w 1066800"/>
              <a:gd name="connsiteY849" fmla="*/ 40922 h 1657350"/>
              <a:gd name="connsiteX850" fmla="*/ 714578 w 1066800"/>
              <a:gd name="connsiteY850" fmla="*/ 46637 h 1657350"/>
              <a:gd name="connsiteX851" fmla="*/ 726484 w 1066800"/>
              <a:gd name="connsiteY851" fmla="*/ 41303 h 1657350"/>
              <a:gd name="connsiteX852" fmla="*/ 715721 w 1066800"/>
              <a:gd name="connsiteY852" fmla="*/ 1526156 h 1657350"/>
              <a:gd name="connsiteX853" fmla="*/ 713435 w 1066800"/>
              <a:gd name="connsiteY853" fmla="*/ 1514154 h 1657350"/>
              <a:gd name="connsiteX854" fmla="*/ 704958 w 1066800"/>
              <a:gd name="connsiteY854" fmla="*/ 1514154 h 1657350"/>
              <a:gd name="connsiteX855" fmla="*/ 704577 w 1066800"/>
              <a:gd name="connsiteY855" fmla="*/ 1532347 h 1657350"/>
              <a:gd name="connsiteX856" fmla="*/ 709720 w 1066800"/>
              <a:gd name="connsiteY856" fmla="*/ 1535966 h 1657350"/>
              <a:gd name="connsiteX857" fmla="*/ 714673 w 1066800"/>
              <a:gd name="connsiteY857" fmla="*/ 1531204 h 1657350"/>
              <a:gd name="connsiteX858" fmla="*/ 715721 w 1066800"/>
              <a:gd name="connsiteY858" fmla="*/ 1526156 h 1657350"/>
              <a:gd name="connsiteX859" fmla="*/ 332245 w 1066800"/>
              <a:gd name="connsiteY859" fmla="*/ 131600 h 1657350"/>
              <a:gd name="connsiteX860" fmla="*/ 330721 w 1066800"/>
              <a:gd name="connsiteY860" fmla="*/ 132553 h 1657350"/>
              <a:gd name="connsiteX861" fmla="*/ 327101 w 1066800"/>
              <a:gd name="connsiteY861" fmla="*/ 140363 h 1657350"/>
              <a:gd name="connsiteX862" fmla="*/ 334245 w 1066800"/>
              <a:gd name="connsiteY862" fmla="*/ 154651 h 1657350"/>
              <a:gd name="connsiteX863" fmla="*/ 340722 w 1066800"/>
              <a:gd name="connsiteY863" fmla="*/ 154937 h 1657350"/>
              <a:gd name="connsiteX864" fmla="*/ 343674 w 1066800"/>
              <a:gd name="connsiteY864" fmla="*/ 149222 h 1657350"/>
              <a:gd name="connsiteX865" fmla="*/ 341484 w 1066800"/>
              <a:gd name="connsiteY865" fmla="*/ 138839 h 1657350"/>
              <a:gd name="connsiteX866" fmla="*/ 332245 w 1066800"/>
              <a:gd name="connsiteY866" fmla="*/ 131600 h 1657350"/>
              <a:gd name="connsiteX867" fmla="*/ 425304 w 1066800"/>
              <a:gd name="connsiteY867" fmla="*/ 671192 h 1657350"/>
              <a:gd name="connsiteX868" fmla="*/ 424732 w 1066800"/>
              <a:gd name="connsiteY868" fmla="*/ 664715 h 1657350"/>
              <a:gd name="connsiteX869" fmla="*/ 419398 w 1066800"/>
              <a:gd name="connsiteY869" fmla="*/ 657857 h 1657350"/>
              <a:gd name="connsiteX870" fmla="*/ 412064 w 1066800"/>
              <a:gd name="connsiteY870" fmla="*/ 661571 h 1657350"/>
              <a:gd name="connsiteX871" fmla="*/ 408921 w 1066800"/>
              <a:gd name="connsiteY871" fmla="*/ 668048 h 1657350"/>
              <a:gd name="connsiteX872" fmla="*/ 408445 w 1066800"/>
              <a:gd name="connsiteY872" fmla="*/ 671096 h 1657350"/>
              <a:gd name="connsiteX873" fmla="*/ 419589 w 1066800"/>
              <a:gd name="connsiteY873" fmla="*/ 679383 h 1657350"/>
              <a:gd name="connsiteX874" fmla="*/ 424827 w 1066800"/>
              <a:gd name="connsiteY874" fmla="*/ 675478 h 1657350"/>
              <a:gd name="connsiteX875" fmla="*/ 425304 w 1066800"/>
              <a:gd name="connsiteY875" fmla="*/ 671192 h 1657350"/>
              <a:gd name="connsiteX876" fmla="*/ 772395 w 1066800"/>
              <a:gd name="connsiteY876" fmla="*/ 718436 h 1657350"/>
              <a:gd name="connsiteX877" fmla="*/ 771442 w 1066800"/>
              <a:gd name="connsiteY877" fmla="*/ 715769 h 1657350"/>
              <a:gd name="connsiteX878" fmla="*/ 746487 w 1066800"/>
              <a:gd name="connsiteY878" fmla="*/ 716721 h 1657350"/>
              <a:gd name="connsiteX879" fmla="*/ 745820 w 1066800"/>
              <a:gd name="connsiteY879" fmla="*/ 721388 h 1657350"/>
              <a:gd name="connsiteX880" fmla="*/ 752868 w 1066800"/>
              <a:gd name="connsiteY880" fmla="*/ 726056 h 1657350"/>
              <a:gd name="connsiteX881" fmla="*/ 771157 w 1066800"/>
              <a:gd name="connsiteY881" fmla="*/ 719864 h 1657350"/>
              <a:gd name="connsiteX882" fmla="*/ 772395 w 1066800"/>
              <a:gd name="connsiteY882" fmla="*/ 718436 h 1657350"/>
              <a:gd name="connsiteX883" fmla="*/ 783539 w 1066800"/>
              <a:gd name="connsiteY883" fmla="*/ 258759 h 1657350"/>
              <a:gd name="connsiteX884" fmla="*/ 783539 w 1066800"/>
              <a:gd name="connsiteY884" fmla="*/ 255140 h 1657350"/>
              <a:gd name="connsiteX885" fmla="*/ 766204 w 1066800"/>
              <a:gd name="connsiteY885" fmla="*/ 243900 h 1657350"/>
              <a:gd name="connsiteX886" fmla="*/ 759822 w 1066800"/>
              <a:gd name="connsiteY886" fmla="*/ 249139 h 1657350"/>
              <a:gd name="connsiteX887" fmla="*/ 762298 w 1066800"/>
              <a:gd name="connsiteY887" fmla="*/ 255140 h 1657350"/>
              <a:gd name="connsiteX888" fmla="*/ 775062 w 1066800"/>
              <a:gd name="connsiteY888" fmla="*/ 261426 h 1657350"/>
              <a:gd name="connsiteX889" fmla="*/ 783539 w 1066800"/>
              <a:gd name="connsiteY889" fmla="*/ 258759 h 1657350"/>
              <a:gd name="connsiteX890" fmla="*/ 953465 w 1066800"/>
              <a:gd name="connsiteY890" fmla="*/ 501361 h 1657350"/>
              <a:gd name="connsiteX891" fmla="*/ 945559 w 1066800"/>
              <a:gd name="connsiteY891" fmla="*/ 506314 h 1657350"/>
              <a:gd name="connsiteX892" fmla="*/ 946988 w 1066800"/>
              <a:gd name="connsiteY892" fmla="*/ 512600 h 1657350"/>
              <a:gd name="connsiteX893" fmla="*/ 967753 w 1066800"/>
              <a:gd name="connsiteY893" fmla="*/ 521840 h 1657350"/>
              <a:gd name="connsiteX894" fmla="*/ 973277 w 1066800"/>
              <a:gd name="connsiteY894" fmla="*/ 516125 h 1657350"/>
              <a:gd name="connsiteX895" fmla="*/ 970324 w 1066800"/>
              <a:gd name="connsiteY895" fmla="*/ 512410 h 1657350"/>
              <a:gd name="connsiteX896" fmla="*/ 968610 w 1066800"/>
              <a:gd name="connsiteY896" fmla="*/ 512124 h 1657350"/>
              <a:gd name="connsiteX897" fmla="*/ 957751 w 1066800"/>
              <a:gd name="connsiteY897" fmla="*/ 505552 h 1657350"/>
              <a:gd name="connsiteX898" fmla="*/ 953465 w 1066800"/>
              <a:gd name="connsiteY898" fmla="*/ 501361 h 1657350"/>
              <a:gd name="connsiteX899" fmla="*/ 268903 w 1066800"/>
              <a:gd name="connsiteY899" fmla="*/ 808256 h 1657350"/>
              <a:gd name="connsiteX900" fmla="*/ 268046 w 1066800"/>
              <a:gd name="connsiteY900" fmla="*/ 804827 h 1657350"/>
              <a:gd name="connsiteX901" fmla="*/ 255282 w 1066800"/>
              <a:gd name="connsiteY901" fmla="*/ 799112 h 1657350"/>
              <a:gd name="connsiteX902" fmla="*/ 246805 w 1066800"/>
              <a:gd name="connsiteY902" fmla="*/ 807018 h 1657350"/>
              <a:gd name="connsiteX903" fmla="*/ 251282 w 1066800"/>
              <a:gd name="connsiteY903" fmla="*/ 813781 h 1657350"/>
              <a:gd name="connsiteX904" fmla="*/ 257759 w 1066800"/>
              <a:gd name="connsiteY904" fmla="*/ 816829 h 1657350"/>
              <a:gd name="connsiteX905" fmla="*/ 268903 w 1066800"/>
              <a:gd name="connsiteY905" fmla="*/ 808256 h 1657350"/>
              <a:gd name="connsiteX906" fmla="*/ 606374 w 1066800"/>
              <a:gd name="connsiteY906" fmla="*/ 799779 h 1657350"/>
              <a:gd name="connsiteX907" fmla="*/ 605231 w 1066800"/>
              <a:gd name="connsiteY907" fmla="*/ 796636 h 1657350"/>
              <a:gd name="connsiteX908" fmla="*/ 590182 w 1066800"/>
              <a:gd name="connsiteY908" fmla="*/ 791588 h 1657350"/>
              <a:gd name="connsiteX909" fmla="*/ 582847 w 1066800"/>
              <a:gd name="connsiteY909" fmla="*/ 796160 h 1657350"/>
              <a:gd name="connsiteX910" fmla="*/ 582371 w 1066800"/>
              <a:gd name="connsiteY910" fmla="*/ 801017 h 1657350"/>
              <a:gd name="connsiteX911" fmla="*/ 589134 w 1066800"/>
              <a:gd name="connsiteY911" fmla="*/ 806637 h 1657350"/>
              <a:gd name="connsiteX912" fmla="*/ 598849 w 1066800"/>
              <a:gd name="connsiteY912" fmla="*/ 806828 h 1657350"/>
              <a:gd name="connsiteX913" fmla="*/ 604755 w 1066800"/>
              <a:gd name="connsiteY913" fmla="*/ 802827 h 1657350"/>
              <a:gd name="connsiteX914" fmla="*/ 606374 w 1066800"/>
              <a:gd name="connsiteY914" fmla="*/ 799779 h 1657350"/>
              <a:gd name="connsiteX915" fmla="*/ 817258 w 1066800"/>
              <a:gd name="connsiteY915" fmla="*/ 468785 h 1657350"/>
              <a:gd name="connsiteX916" fmla="*/ 817258 w 1066800"/>
              <a:gd name="connsiteY916" fmla="*/ 467071 h 1657350"/>
              <a:gd name="connsiteX917" fmla="*/ 810781 w 1066800"/>
              <a:gd name="connsiteY917" fmla="*/ 456498 h 1657350"/>
              <a:gd name="connsiteX918" fmla="*/ 806304 w 1066800"/>
              <a:gd name="connsiteY918" fmla="*/ 454593 h 1657350"/>
              <a:gd name="connsiteX919" fmla="*/ 803256 w 1066800"/>
              <a:gd name="connsiteY919" fmla="*/ 458022 h 1657350"/>
              <a:gd name="connsiteX920" fmla="*/ 800017 w 1066800"/>
              <a:gd name="connsiteY920" fmla="*/ 471738 h 1657350"/>
              <a:gd name="connsiteX921" fmla="*/ 801446 w 1066800"/>
              <a:gd name="connsiteY921" fmla="*/ 478120 h 1657350"/>
              <a:gd name="connsiteX922" fmla="*/ 809542 w 1066800"/>
              <a:gd name="connsiteY922" fmla="*/ 478215 h 1657350"/>
              <a:gd name="connsiteX923" fmla="*/ 815924 w 1066800"/>
              <a:gd name="connsiteY923" fmla="*/ 471929 h 1657350"/>
              <a:gd name="connsiteX924" fmla="*/ 817258 w 1066800"/>
              <a:gd name="connsiteY924" fmla="*/ 468785 h 1657350"/>
              <a:gd name="connsiteX925" fmla="*/ 345389 w 1066800"/>
              <a:gd name="connsiteY925" fmla="*/ 1394234 h 1657350"/>
              <a:gd name="connsiteX926" fmla="*/ 340055 w 1066800"/>
              <a:gd name="connsiteY926" fmla="*/ 1380042 h 1657350"/>
              <a:gd name="connsiteX927" fmla="*/ 331292 w 1066800"/>
              <a:gd name="connsiteY927" fmla="*/ 1380995 h 1657350"/>
              <a:gd name="connsiteX928" fmla="*/ 330816 w 1066800"/>
              <a:gd name="connsiteY928" fmla="*/ 1389472 h 1657350"/>
              <a:gd name="connsiteX929" fmla="*/ 334530 w 1066800"/>
              <a:gd name="connsiteY929" fmla="*/ 1402712 h 1657350"/>
              <a:gd name="connsiteX930" fmla="*/ 340150 w 1066800"/>
              <a:gd name="connsiteY930" fmla="*/ 1404807 h 1657350"/>
              <a:gd name="connsiteX931" fmla="*/ 345389 w 1066800"/>
              <a:gd name="connsiteY931" fmla="*/ 1394234 h 1657350"/>
              <a:gd name="connsiteX932" fmla="*/ 376441 w 1066800"/>
              <a:gd name="connsiteY932" fmla="*/ 1399569 h 1657350"/>
              <a:gd name="connsiteX933" fmla="*/ 374917 w 1066800"/>
              <a:gd name="connsiteY933" fmla="*/ 1399949 h 1657350"/>
              <a:gd name="connsiteX934" fmla="*/ 368630 w 1066800"/>
              <a:gd name="connsiteY934" fmla="*/ 1406141 h 1657350"/>
              <a:gd name="connsiteX935" fmla="*/ 370440 w 1066800"/>
              <a:gd name="connsiteY935" fmla="*/ 1412332 h 1657350"/>
              <a:gd name="connsiteX936" fmla="*/ 378155 w 1066800"/>
              <a:gd name="connsiteY936" fmla="*/ 1421952 h 1657350"/>
              <a:gd name="connsiteX937" fmla="*/ 384537 w 1066800"/>
              <a:gd name="connsiteY937" fmla="*/ 1422238 h 1657350"/>
              <a:gd name="connsiteX938" fmla="*/ 388156 w 1066800"/>
              <a:gd name="connsiteY938" fmla="*/ 1414904 h 1657350"/>
              <a:gd name="connsiteX939" fmla="*/ 379489 w 1066800"/>
              <a:gd name="connsiteY939" fmla="*/ 1401569 h 1657350"/>
              <a:gd name="connsiteX940" fmla="*/ 376441 w 1066800"/>
              <a:gd name="connsiteY940" fmla="*/ 1399569 h 1657350"/>
              <a:gd name="connsiteX941" fmla="*/ 325101 w 1066800"/>
              <a:gd name="connsiteY941" fmla="*/ 279333 h 1657350"/>
              <a:gd name="connsiteX942" fmla="*/ 319767 w 1066800"/>
              <a:gd name="connsiteY942" fmla="*/ 279905 h 1657350"/>
              <a:gd name="connsiteX943" fmla="*/ 313004 w 1066800"/>
              <a:gd name="connsiteY943" fmla="*/ 285429 h 1657350"/>
              <a:gd name="connsiteX944" fmla="*/ 318052 w 1066800"/>
              <a:gd name="connsiteY944" fmla="*/ 291525 h 1657350"/>
              <a:gd name="connsiteX945" fmla="*/ 327768 w 1066800"/>
              <a:gd name="connsiteY945" fmla="*/ 296002 h 1657350"/>
              <a:gd name="connsiteX946" fmla="*/ 337007 w 1066800"/>
              <a:gd name="connsiteY946" fmla="*/ 292097 h 1657350"/>
              <a:gd name="connsiteX947" fmla="*/ 336340 w 1066800"/>
              <a:gd name="connsiteY947" fmla="*/ 283715 h 1657350"/>
              <a:gd name="connsiteX948" fmla="*/ 325101 w 1066800"/>
              <a:gd name="connsiteY948" fmla="*/ 279333 h 1657350"/>
              <a:gd name="connsiteX949" fmla="*/ 854881 w 1066800"/>
              <a:gd name="connsiteY949" fmla="*/ 1322225 h 1657350"/>
              <a:gd name="connsiteX950" fmla="*/ 857643 w 1066800"/>
              <a:gd name="connsiteY950" fmla="*/ 1321940 h 1657350"/>
              <a:gd name="connsiteX951" fmla="*/ 859263 w 1066800"/>
              <a:gd name="connsiteY951" fmla="*/ 1318415 h 1657350"/>
              <a:gd name="connsiteX952" fmla="*/ 855739 w 1066800"/>
              <a:gd name="connsiteY952" fmla="*/ 1312415 h 1657350"/>
              <a:gd name="connsiteX953" fmla="*/ 839832 w 1066800"/>
              <a:gd name="connsiteY953" fmla="*/ 1304509 h 1657350"/>
              <a:gd name="connsiteX954" fmla="*/ 832783 w 1066800"/>
              <a:gd name="connsiteY954" fmla="*/ 1309176 h 1657350"/>
              <a:gd name="connsiteX955" fmla="*/ 834307 w 1066800"/>
              <a:gd name="connsiteY955" fmla="*/ 1315558 h 1657350"/>
              <a:gd name="connsiteX956" fmla="*/ 854881 w 1066800"/>
              <a:gd name="connsiteY956" fmla="*/ 1322225 h 1657350"/>
              <a:gd name="connsiteX957" fmla="*/ 489883 w 1066800"/>
              <a:gd name="connsiteY957" fmla="*/ 1624263 h 1657350"/>
              <a:gd name="connsiteX958" fmla="*/ 497027 w 1066800"/>
              <a:gd name="connsiteY958" fmla="*/ 1621215 h 1657350"/>
              <a:gd name="connsiteX959" fmla="*/ 494836 w 1066800"/>
              <a:gd name="connsiteY959" fmla="*/ 1611595 h 1657350"/>
              <a:gd name="connsiteX960" fmla="*/ 489693 w 1066800"/>
              <a:gd name="connsiteY960" fmla="*/ 1606642 h 1657350"/>
              <a:gd name="connsiteX961" fmla="*/ 481311 w 1066800"/>
              <a:gd name="connsiteY961" fmla="*/ 1606356 h 1657350"/>
              <a:gd name="connsiteX962" fmla="*/ 475977 w 1066800"/>
              <a:gd name="connsiteY962" fmla="*/ 1614929 h 1657350"/>
              <a:gd name="connsiteX963" fmla="*/ 481977 w 1066800"/>
              <a:gd name="connsiteY963" fmla="*/ 1623120 h 1657350"/>
              <a:gd name="connsiteX964" fmla="*/ 489883 w 1066800"/>
              <a:gd name="connsiteY964" fmla="*/ 1624263 h 1657350"/>
              <a:gd name="connsiteX965" fmla="*/ 277762 w 1066800"/>
              <a:gd name="connsiteY965" fmla="*/ 1006472 h 1657350"/>
              <a:gd name="connsiteX966" fmla="*/ 284048 w 1066800"/>
              <a:gd name="connsiteY966" fmla="*/ 1005805 h 1657350"/>
              <a:gd name="connsiteX967" fmla="*/ 285953 w 1066800"/>
              <a:gd name="connsiteY967" fmla="*/ 1000090 h 1657350"/>
              <a:gd name="connsiteX968" fmla="*/ 280810 w 1066800"/>
              <a:gd name="connsiteY968" fmla="*/ 995423 h 1657350"/>
              <a:gd name="connsiteX969" fmla="*/ 263569 w 1066800"/>
              <a:gd name="connsiteY969" fmla="*/ 991517 h 1657350"/>
              <a:gd name="connsiteX970" fmla="*/ 256616 w 1066800"/>
              <a:gd name="connsiteY970" fmla="*/ 992279 h 1657350"/>
              <a:gd name="connsiteX971" fmla="*/ 254330 w 1066800"/>
              <a:gd name="connsiteY971" fmla="*/ 996756 h 1657350"/>
              <a:gd name="connsiteX972" fmla="*/ 256235 w 1066800"/>
              <a:gd name="connsiteY972" fmla="*/ 1001328 h 1657350"/>
              <a:gd name="connsiteX973" fmla="*/ 277762 w 1066800"/>
              <a:gd name="connsiteY973" fmla="*/ 1006472 h 1657350"/>
              <a:gd name="connsiteX974" fmla="*/ 684384 w 1066800"/>
              <a:gd name="connsiteY974" fmla="*/ 697576 h 1657350"/>
              <a:gd name="connsiteX975" fmla="*/ 697052 w 1066800"/>
              <a:gd name="connsiteY975" fmla="*/ 692528 h 1657350"/>
              <a:gd name="connsiteX976" fmla="*/ 703148 w 1066800"/>
              <a:gd name="connsiteY976" fmla="*/ 685955 h 1657350"/>
              <a:gd name="connsiteX977" fmla="*/ 701814 w 1066800"/>
              <a:gd name="connsiteY977" fmla="*/ 681574 h 1657350"/>
              <a:gd name="connsiteX978" fmla="*/ 692099 w 1066800"/>
              <a:gd name="connsiteY978" fmla="*/ 680050 h 1657350"/>
              <a:gd name="connsiteX979" fmla="*/ 678097 w 1066800"/>
              <a:gd name="connsiteY979" fmla="*/ 687194 h 1657350"/>
              <a:gd name="connsiteX980" fmla="*/ 675907 w 1066800"/>
              <a:gd name="connsiteY980" fmla="*/ 693194 h 1657350"/>
              <a:gd name="connsiteX981" fmla="*/ 679050 w 1066800"/>
              <a:gd name="connsiteY981" fmla="*/ 696909 h 1657350"/>
              <a:gd name="connsiteX982" fmla="*/ 684384 w 1066800"/>
              <a:gd name="connsiteY982" fmla="*/ 697576 h 1657350"/>
              <a:gd name="connsiteX983" fmla="*/ 828687 w 1066800"/>
              <a:gd name="connsiteY983" fmla="*/ 79308 h 1657350"/>
              <a:gd name="connsiteX984" fmla="*/ 821449 w 1066800"/>
              <a:gd name="connsiteY984" fmla="*/ 79784 h 1657350"/>
              <a:gd name="connsiteX985" fmla="*/ 818020 w 1066800"/>
              <a:gd name="connsiteY985" fmla="*/ 84833 h 1657350"/>
              <a:gd name="connsiteX986" fmla="*/ 828307 w 1066800"/>
              <a:gd name="connsiteY986" fmla="*/ 96263 h 1657350"/>
              <a:gd name="connsiteX987" fmla="*/ 831450 w 1066800"/>
              <a:gd name="connsiteY987" fmla="*/ 97882 h 1657350"/>
              <a:gd name="connsiteX988" fmla="*/ 841356 w 1066800"/>
              <a:gd name="connsiteY988" fmla="*/ 94262 h 1657350"/>
              <a:gd name="connsiteX989" fmla="*/ 840499 w 1066800"/>
              <a:gd name="connsiteY989" fmla="*/ 86261 h 1657350"/>
              <a:gd name="connsiteX990" fmla="*/ 828687 w 1066800"/>
              <a:gd name="connsiteY990" fmla="*/ 79308 h 1657350"/>
              <a:gd name="connsiteX991" fmla="*/ 777253 w 1066800"/>
              <a:gd name="connsiteY991" fmla="*/ 1246121 h 1657350"/>
              <a:gd name="connsiteX992" fmla="*/ 772776 w 1066800"/>
              <a:gd name="connsiteY992" fmla="*/ 1248216 h 1657350"/>
              <a:gd name="connsiteX993" fmla="*/ 767728 w 1066800"/>
              <a:gd name="connsiteY993" fmla="*/ 1262504 h 1657350"/>
              <a:gd name="connsiteX994" fmla="*/ 783539 w 1066800"/>
              <a:gd name="connsiteY994" fmla="*/ 1266695 h 1657350"/>
              <a:gd name="connsiteX995" fmla="*/ 785635 w 1066800"/>
              <a:gd name="connsiteY995" fmla="*/ 1254884 h 1657350"/>
              <a:gd name="connsiteX996" fmla="*/ 780777 w 1066800"/>
              <a:gd name="connsiteY996" fmla="*/ 1247549 h 1657350"/>
              <a:gd name="connsiteX997" fmla="*/ 777253 w 1066800"/>
              <a:gd name="connsiteY997" fmla="*/ 1246121 h 1657350"/>
              <a:gd name="connsiteX998" fmla="*/ 627043 w 1066800"/>
              <a:gd name="connsiteY998" fmla="*/ 806161 h 1657350"/>
              <a:gd name="connsiteX999" fmla="*/ 627043 w 1066800"/>
              <a:gd name="connsiteY999" fmla="*/ 806161 h 1657350"/>
              <a:gd name="connsiteX1000" fmla="*/ 639712 w 1066800"/>
              <a:gd name="connsiteY1000" fmla="*/ 805970 h 1657350"/>
              <a:gd name="connsiteX1001" fmla="*/ 645331 w 1066800"/>
              <a:gd name="connsiteY1001" fmla="*/ 802065 h 1657350"/>
              <a:gd name="connsiteX1002" fmla="*/ 642474 w 1066800"/>
              <a:gd name="connsiteY1002" fmla="*/ 796541 h 1657350"/>
              <a:gd name="connsiteX1003" fmla="*/ 615899 w 1066800"/>
              <a:gd name="connsiteY1003" fmla="*/ 796541 h 1657350"/>
              <a:gd name="connsiteX1004" fmla="*/ 614470 w 1066800"/>
              <a:gd name="connsiteY1004" fmla="*/ 803018 h 1657350"/>
              <a:gd name="connsiteX1005" fmla="*/ 618090 w 1066800"/>
              <a:gd name="connsiteY1005" fmla="*/ 806066 h 1657350"/>
              <a:gd name="connsiteX1006" fmla="*/ 627043 w 1066800"/>
              <a:gd name="connsiteY1006" fmla="*/ 806161 h 1657350"/>
              <a:gd name="connsiteX1007" fmla="*/ 322910 w 1066800"/>
              <a:gd name="connsiteY1007" fmla="*/ 392204 h 1657350"/>
              <a:gd name="connsiteX1008" fmla="*/ 322910 w 1066800"/>
              <a:gd name="connsiteY1008" fmla="*/ 392204 h 1657350"/>
              <a:gd name="connsiteX1009" fmla="*/ 312051 w 1066800"/>
              <a:gd name="connsiteY1009" fmla="*/ 392204 h 1657350"/>
              <a:gd name="connsiteX1010" fmla="*/ 308908 w 1066800"/>
              <a:gd name="connsiteY1010" fmla="*/ 399348 h 1657350"/>
              <a:gd name="connsiteX1011" fmla="*/ 324053 w 1066800"/>
              <a:gd name="connsiteY1011" fmla="*/ 406206 h 1657350"/>
              <a:gd name="connsiteX1012" fmla="*/ 339579 w 1066800"/>
              <a:gd name="connsiteY1012" fmla="*/ 402110 h 1657350"/>
              <a:gd name="connsiteX1013" fmla="*/ 340817 w 1066800"/>
              <a:gd name="connsiteY1013" fmla="*/ 397443 h 1657350"/>
              <a:gd name="connsiteX1014" fmla="*/ 333864 w 1066800"/>
              <a:gd name="connsiteY1014" fmla="*/ 392300 h 1657350"/>
              <a:gd name="connsiteX1015" fmla="*/ 322910 w 1066800"/>
              <a:gd name="connsiteY1015" fmla="*/ 392204 h 1657350"/>
              <a:gd name="connsiteX1016" fmla="*/ 908126 w 1066800"/>
              <a:gd name="connsiteY1016" fmla="*/ 828164 h 1657350"/>
              <a:gd name="connsiteX1017" fmla="*/ 905364 w 1066800"/>
              <a:gd name="connsiteY1017" fmla="*/ 831307 h 1657350"/>
              <a:gd name="connsiteX1018" fmla="*/ 906031 w 1066800"/>
              <a:gd name="connsiteY1018" fmla="*/ 834545 h 1657350"/>
              <a:gd name="connsiteX1019" fmla="*/ 921080 w 1066800"/>
              <a:gd name="connsiteY1019" fmla="*/ 847214 h 1657350"/>
              <a:gd name="connsiteX1020" fmla="*/ 929176 w 1066800"/>
              <a:gd name="connsiteY1020" fmla="*/ 846833 h 1657350"/>
              <a:gd name="connsiteX1021" fmla="*/ 930986 w 1066800"/>
              <a:gd name="connsiteY1021" fmla="*/ 834260 h 1657350"/>
              <a:gd name="connsiteX1022" fmla="*/ 908126 w 1066800"/>
              <a:gd name="connsiteY1022" fmla="*/ 828164 h 1657350"/>
              <a:gd name="connsiteX1023" fmla="*/ 530079 w 1066800"/>
              <a:gd name="connsiteY1023" fmla="*/ 768442 h 1657350"/>
              <a:gd name="connsiteX1024" fmla="*/ 537413 w 1066800"/>
              <a:gd name="connsiteY1024" fmla="*/ 782348 h 1657350"/>
              <a:gd name="connsiteX1025" fmla="*/ 543890 w 1066800"/>
              <a:gd name="connsiteY1025" fmla="*/ 783491 h 1657350"/>
              <a:gd name="connsiteX1026" fmla="*/ 548748 w 1066800"/>
              <a:gd name="connsiteY1026" fmla="*/ 781015 h 1657350"/>
              <a:gd name="connsiteX1027" fmla="*/ 551605 w 1066800"/>
              <a:gd name="connsiteY1027" fmla="*/ 772061 h 1657350"/>
              <a:gd name="connsiteX1028" fmla="*/ 538842 w 1066800"/>
              <a:gd name="connsiteY1028" fmla="*/ 759393 h 1657350"/>
              <a:gd name="connsiteX1029" fmla="*/ 530460 w 1066800"/>
              <a:gd name="connsiteY1029" fmla="*/ 763203 h 1657350"/>
              <a:gd name="connsiteX1030" fmla="*/ 530079 w 1066800"/>
              <a:gd name="connsiteY1030" fmla="*/ 768442 h 1657350"/>
              <a:gd name="connsiteX1031" fmla="*/ 801827 w 1066800"/>
              <a:gd name="connsiteY1031" fmla="*/ 424780 h 1657350"/>
              <a:gd name="connsiteX1032" fmla="*/ 793064 w 1066800"/>
              <a:gd name="connsiteY1032" fmla="*/ 429923 h 1657350"/>
              <a:gd name="connsiteX1033" fmla="*/ 794398 w 1066800"/>
              <a:gd name="connsiteY1033" fmla="*/ 436400 h 1657350"/>
              <a:gd name="connsiteX1034" fmla="*/ 809257 w 1066800"/>
              <a:gd name="connsiteY1034" fmla="*/ 446116 h 1657350"/>
              <a:gd name="connsiteX1035" fmla="*/ 813924 w 1066800"/>
              <a:gd name="connsiteY1035" fmla="*/ 444592 h 1657350"/>
              <a:gd name="connsiteX1036" fmla="*/ 819448 w 1066800"/>
              <a:gd name="connsiteY1036" fmla="*/ 435543 h 1657350"/>
              <a:gd name="connsiteX1037" fmla="*/ 818115 w 1066800"/>
              <a:gd name="connsiteY1037" fmla="*/ 431066 h 1657350"/>
              <a:gd name="connsiteX1038" fmla="*/ 801827 w 1066800"/>
              <a:gd name="connsiteY1038" fmla="*/ 424780 h 1657350"/>
              <a:gd name="connsiteX1039" fmla="*/ 995947 w 1066800"/>
              <a:gd name="connsiteY1039" fmla="*/ 1269457 h 1657350"/>
              <a:gd name="connsiteX1040" fmla="*/ 988708 w 1066800"/>
              <a:gd name="connsiteY1040" fmla="*/ 1258789 h 1657350"/>
              <a:gd name="connsiteX1041" fmla="*/ 978135 w 1066800"/>
              <a:gd name="connsiteY1041" fmla="*/ 1262790 h 1657350"/>
              <a:gd name="connsiteX1042" fmla="*/ 976230 w 1066800"/>
              <a:gd name="connsiteY1042" fmla="*/ 1272315 h 1657350"/>
              <a:gd name="connsiteX1043" fmla="*/ 978420 w 1066800"/>
              <a:gd name="connsiteY1043" fmla="*/ 1277172 h 1657350"/>
              <a:gd name="connsiteX1044" fmla="*/ 987945 w 1066800"/>
              <a:gd name="connsiteY1044" fmla="*/ 1285649 h 1657350"/>
              <a:gd name="connsiteX1045" fmla="*/ 995470 w 1066800"/>
              <a:gd name="connsiteY1045" fmla="*/ 1274600 h 1657350"/>
              <a:gd name="connsiteX1046" fmla="*/ 995947 w 1066800"/>
              <a:gd name="connsiteY1046" fmla="*/ 1269457 h 1657350"/>
              <a:gd name="connsiteX1047" fmla="*/ 441592 w 1066800"/>
              <a:gd name="connsiteY1047" fmla="*/ 1438526 h 1657350"/>
              <a:gd name="connsiteX1048" fmla="*/ 432924 w 1066800"/>
              <a:gd name="connsiteY1048" fmla="*/ 1443669 h 1657350"/>
              <a:gd name="connsiteX1049" fmla="*/ 434638 w 1066800"/>
              <a:gd name="connsiteY1049" fmla="*/ 1449861 h 1657350"/>
              <a:gd name="connsiteX1050" fmla="*/ 439305 w 1066800"/>
              <a:gd name="connsiteY1050" fmla="*/ 1460719 h 1657350"/>
              <a:gd name="connsiteX1051" fmla="*/ 440353 w 1066800"/>
              <a:gd name="connsiteY1051" fmla="*/ 1465767 h 1657350"/>
              <a:gd name="connsiteX1052" fmla="*/ 445497 w 1066800"/>
              <a:gd name="connsiteY1052" fmla="*/ 1469768 h 1657350"/>
              <a:gd name="connsiteX1053" fmla="*/ 449212 w 1066800"/>
              <a:gd name="connsiteY1053" fmla="*/ 1466434 h 1657350"/>
              <a:gd name="connsiteX1054" fmla="*/ 453212 w 1066800"/>
              <a:gd name="connsiteY1054" fmla="*/ 1454909 h 1657350"/>
              <a:gd name="connsiteX1055" fmla="*/ 441592 w 1066800"/>
              <a:gd name="connsiteY1055" fmla="*/ 1438526 h 1657350"/>
              <a:gd name="connsiteX1056" fmla="*/ 861835 w 1066800"/>
              <a:gd name="connsiteY1056" fmla="*/ 1341847 h 1657350"/>
              <a:gd name="connsiteX1057" fmla="*/ 858120 w 1066800"/>
              <a:gd name="connsiteY1057" fmla="*/ 1334036 h 1657350"/>
              <a:gd name="connsiteX1058" fmla="*/ 851452 w 1066800"/>
              <a:gd name="connsiteY1058" fmla="*/ 1329274 h 1657350"/>
              <a:gd name="connsiteX1059" fmla="*/ 842499 w 1066800"/>
              <a:gd name="connsiteY1059" fmla="*/ 1329560 h 1657350"/>
              <a:gd name="connsiteX1060" fmla="*/ 840022 w 1066800"/>
              <a:gd name="connsiteY1060" fmla="*/ 1334989 h 1657350"/>
              <a:gd name="connsiteX1061" fmla="*/ 839260 w 1066800"/>
              <a:gd name="connsiteY1061" fmla="*/ 1342419 h 1657350"/>
              <a:gd name="connsiteX1062" fmla="*/ 836879 w 1066800"/>
              <a:gd name="connsiteY1062" fmla="*/ 1345086 h 1657350"/>
              <a:gd name="connsiteX1063" fmla="*/ 838308 w 1066800"/>
              <a:gd name="connsiteY1063" fmla="*/ 1350991 h 1657350"/>
              <a:gd name="connsiteX1064" fmla="*/ 849643 w 1066800"/>
              <a:gd name="connsiteY1064" fmla="*/ 1351848 h 1657350"/>
              <a:gd name="connsiteX1065" fmla="*/ 859072 w 1066800"/>
              <a:gd name="connsiteY1065" fmla="*/ 1346895 h 1657350"/>
              <a:gd name="connsiteX1066" fmla="*/ 861835 w 1066800"/>
              <a:gd name="connsiteY1066" fmla="*/ 1341847 h 1657350"/>
              <a:gd name="connsiteX1067" fmla="*/ 321958 w 1066800"/>
              <a:gd name="connsiteY1067" fmla="*/ 1379566 h 1657350"/>
              <a:gd name="connsiteX1068" fmla="*/ 321958 w 1066800"/>
              <a:gd name="connsiteY1068" fmla="*/ 1377756 h 1657350"/>
              <a:gd name="connsiteX1069" fmla="*/ 311480 w 1066800"/>
              <a:gd name="connsiteY1069" fmla="*/ 1356325 h 1657350"/>
              <a:gd name="connsiteX1070" fmla="*/ 310528 w 1066800"/>
              <a:gd name="connsiteY1070" fmla="*/ 1354896 h 1657350"/>
              <a:gd name="connsiteX1071" fmla="*/ 306241 w 1066800"/>
              <a:gd name="connsiteY1071" fmla="*/ 1352705 h 1657350"/>
              <a:gd name="connsiteX1072" fmla="*/ 303574 w 1066800"/>
              <a:gd name="connsiteY1072" fmla="*/ 1354801 h 1657350"/>
              <a:gd name="connsiteX1073" fmla="*/ 296335 w 1066800"/>
              <a:gd name="connsiteY1073" fmla="*/ 1372708 h 1657350"/>
              <a:gd name="connsiteX1074" fmla="*/ 299383 w 1066800"/>
              <a:gd name="connsiteY1074" fmla="*/ 1379471 h 1657350"/>
              <a:gd name="connsiteX1075" fmla="*/ 318338 w 1066800"/>
              <a:gd name="connsiteY1075" fmla="*/ 1382804 h 1657350"/>
              <a:gd name="connsiteX1076" fmla="*/ 321958 w 1066800"/>
              <a:gd name="connsiteY1076" fmla="*/ 1379566 h 1657350"/>
              <a:gd name="connsiteX1077" fmla="*/ 843451 w 1066800"/>
              <a:gd name="connsiteY1077" fmla="*/ 1489103 h 1657350"/>
              <a:gd name="connsiteX1078" fmla="*/ 829831 w 1066800"/>
              <a:gd name="connsiteY1078" fmla="*/ 1493199 h 1657350"/>
              <a:gd name="connsiteX1079" fmla="*/ 830497 w 1066800"/>
              <a:gd name="connsiteY1079" fmla="*/ 1499486 h 1657350"/>
              <a:gd name="connsiteX1080" fmla="*/ 854024 w 1066800"/>
              <a:gd name="connsiteY1080" fmla="*/ 1507391 h 1657350"/>
              <a:gd name="connsiteX1081" fmla="*/ 860787 w 1066800"/>
              <a:gd name="connsiteY1081" fmla="*/ 1505772 h 1657350"/>
              <a:gd name="connsiteX1082" fmla="*/ 864216 w 1066800"/>
              <a:gd name="connsiteY1082" fmla="*/ 1500057 h 1657350"/>
              <a:gd name="connsiteX1083" fmla="*/ 861073 w 1066800"/>
              <a:gd name="connsiteY1083" fmla="*/ 1496438 h 1657350"/>
              <a:gd name="connsiteX1084" fmla="*/ 851452 w 1066800"/>
              <a:gd name="connsiteY1084" fmla="*/ 1491580 h 1657350"/>
              <a:gd name="connsiteX1085" fmla="*/ 843451 w 1066800"/>
              <a:gd name="connsiteY1085" fmla="*/ 1489103 h 1657350"/>
              <a:gd name="connsiteX1086" fmla="*/ 857453 w 1066800"/>
              <a:gd name="connsiteY1086" fmla="*/ 593468 h 1657350"/>
              <a:gd name="connsiteX1087" fmla="*/ 857453 w 1066800"/>
              <a:gd name="connsiteY1087" fmla="*/ 593468 h 1657350"/>
              <a:gd name="connsiteX1088" fmla="*/ 857358 w 1066800"/>
              <a:gd name="connsiteY1088" fmla="*/ 598897 h 1657350"/>
              <a:gd name="connsiteX1089" fmla="*/ 862406 w 1066800"/>
              <a:gd name="connsiteY1089" fmla="*/ 611946 h 1657350"/>
              <a:gd name="connsiteX1090" fmla="*/ 870502 w 1066800"/>
              <a:gd name="connsiteY1090" fmla="*/ 614899 h 1657350"/>
              <a:gd name="connsiteX1091" fmla="*/ 873645 w 1066800"/>
              <a:gd name="connsiteY1091" fmla="*/ 616518 h 1657350"/>
              <a:gd name="connsiteX1092" fmla="*/ 883075 w 1066800"/>
              <a:gd name="connsiteY1092" fmla="*/ 610517 h 1657350"/>
              <a:gd name="connsiteX1093" fmla="*/ 877932 w 1066800"/>
              <a:gd name="connsiteY1093" fmla="*/ 602897 h 1657350"/>
              <a:gd name="connsiteX1094" fmla="*/ 872122 w 1066800"/>
              <a:gd name="connsiteY1094" fmla="*/ 597563 h 1657350"/>
              <a:gd name="connsiteX1095" fmla="*/ 869455 w 1066800"/>
              <a:gd name="connsiteY1095" fmla="*/ 587467 h 1657350"/>
              <a:gd name="connsiteX1096" fmla="*/ 861454 w 1066800"/>
              <a:gd name="connsiteY1096" fmla="*/ 584705 h 1657350"/>
              <a:gd name="connsiteX1097" fmla="*/ 857453 w 1066800"/>
              <a:gd name="connsiteY1097" fmla="*/ 589848 h 1657350"/>
              <a:gd name="connsiteX1098" fmla="*/ 857453 w 1066800"/>
              <a:gd name="connsiteY1098" fmla="*/ 593468 h 1657350"/>
              <a:gd name="connsiteX1099" fmla="*/ 345103 w 1066800"/>
              <a:gd name="connsiteY1099" fmla="*/ 962371 h 1657350"/>
              <a:gd name="connsiteX1100" fmla="*/ 345008 w 1066800"/>
              <a:gd name="connsiteY1100" fmla="*/ 962371 h 1657350"/>
              <a:gd name="connsiteX1101" fmla="*/ 344818 w 1066800"/>
              <a:gd name="connsiteY1101" fmla="*/ 947988 h 1657350"/>
              <a:gd name="connsiteX1102" fmla="*/ 341484 w 1066800"/>
              <a:gd name="connsiteY1102" fmla="*/ 944654 h 1657350"/>
              <a:gd name="connsiteX1103" fmla="*/ 336436 w 1066800"/>
              <a:gd name="connsiteY1103" fmla="*/ 945226 h 1657350"/>
              <a:gd name="connsiteX1104" fmla="*/ 330816 w 1066800"/>
              <a:gd name="connsiteY1104" fmla="*/ 956084 h 1657350"/>
              <a:gd name="connsiteX1105" fmla="*/ 330816 w 1066800"/>
              <a:gd name="connsiteY1105" fmla="*/ 981230 h 1657350"/>
              <a:gd name="connsiteX1106" fmla="*/ 336436 w 1066800"/>
              <a:gd name="connsiteY1106" fmla="*/ 984564 h 1657350"/>
              <a:gd name="connsiteX1107" fmla="*/ 345008 w 1066800"/>
              <a:gd name="connsiteY1107" fmla="*/ 976754 h 1657350"/>
              <a:gd name="connsiteX1108" fmla="*/ 345103 w 1066800"/>
              <a:gd name="connsiteY1108" fmla="*/ 962371 h 1657350"/>
              <a:gd name="connsiteX1109" fmla="*/ 535794 w 1066800"/>
              <a:gd name="connsiteY1109" fmla="*/ 853691 h 1657350"/>
              <a:gd name="connsiteX1110" fmla="*/ 545795 w 1066800"/>
              <a:gd name="connsiteY1110" fmla="*/ 851309 h 1657350"/>
              <a:gd name="connsiteX1111" fmla="*/ 545795 w 1066800"/>
              <a:gd name="connsiteY1111" fmla="*/ 842832 h 1657350"/>
              <a:gd name="connsiteX1112" fmla="*/ 531984 w 1066800"/>
              <a:gd name="connsiteY1112" fmla="*/ 834831 h 1657350"/>
              <a:gd name="connsiteX1113" fmla="*/ 519125 w 1066800"/>
              <a:gd name="connsiteY1113" fmla="*/ 833688 h 1657350"/>
              <a:gd name="connsiteX1114" fmla="*/ 510076 w 1066800"/>
              <a:gd name="connsiteY1114" fmla="*/ 839213 h 1657350"/>
              <a:gd name="connsiteX1115" fmla="*/ 510648 w 1066800"/>
              <a:gd name="connsiteY1115" fmla="*/ 845309 h 1657350"/>
              <a:gd name="connsiteX1116" fmla="*/ 535794 w 1066800"/>
              <a:gd name="connsiteY1116" fmla="*/ 853691 h 1657350"/>
              <a:gd name="connsiteX1117" fmla="*/ 223564 w 1066800"/>
              <a:gd name="connsiteY1117" fmla="*/ 435829 h 1657350"/>
              <a:gd name="connsiteX1118" fmla="*/ 223564 w 1066800"/>
              <a:gd name="connsiteY1118" fmla="*/ 435353 h 1657350"/>
              <a:gd name="connsiteX1119" fmla="*/ 212896 w 1066800"/>
              <a:gd name="connsiteY1119" fmla="*/ 436305 h 1657350"/>
              <a:gd name="connsiteX1120" fmla="*/ 207181 w 1066800"/>
              <a:gd name="connsiteY1120" fmla="*/ 442687 h 1657350"/>
              <a:gd name="connsiteX1121" fmla="*/ 209563 w 1066800"/>
              <a:gd name="connsiteY1121" fmla="*/ 450878 h 1657350"/>
              <a:gd name="connsiteX1122" fmla="*/ 218802 w 1066800"/>
              <a:gd name="connsiteY1122" fmla="*/ 456117 h 1657350"/>
              <a:gd name="connsiteX1123" fmla="*/ 223755 w 1066800"/>
              <a:gd name="connsiteY1123" fmla="*/ 456498 h 1657350"/>
              <a:gd name="connsiteX1124" fmla="*/ 238328 w 1066800"/>
              <a:gd name="connsiteY1124" fmla="*/ 446306 h 1657350"/>
              <a:gd name="connsiteX1125" fmla="*/ 237090 w 1066800"/>
              <a:gd name="connsiteY1125" fmla="*/ 438496 h 1657350"/>
              <a:gd name="connsiteX1126" fmla="*/ 232518 w 1066800"/>
              <a:gd name="connsiteY1126" fmla="*/ 435924 h 1657350"/>
              <a:gd name="connsiteX1127" fmla="*/ 223564 w 1066800"/>
              <a:gd name="connsiteY1127" fmla="*/ 435829 h 1657350"/>
              <a:gd name="connsiteX1128" fmla="*/ 832116 w 1066800"/>
              <a:gd name="connsiteY1128" fmla="*/ 1570257 h 1657350"/>
              <a:gd name="connsiteX1129" fmla="*/ 831735 w 1066800"/>
              <a:gd name="connsiteY1129" fmla="*/ 1568542 h 1657350"/>
              <a:gd name="connsiteX1130" fmla="*/ 819734 w 1066800"/>
              <a:gd name="connsiteY1130" fmla="*/ 1562636 h 1657350"/>
              <a:gd name="connsiteX1131" fmla="*/ 800493 w 1066800"/>
              <a:gd name="connsiteY1131" fmla="*/ 1565589 h 1657350"/>
              <a:gd name="connsiteX1132" fmla="*/ 795731 w 1066800"/>
              <a:gd name="connsiteY1132" fmla="*/ 1569971 h 1657350"/>
              <a:gd name="connsiteX1133" fmla="*/ 803732 w 1066800"/>
              <a:gd name="connsiteY1133" fmla="*/ 1580353 h 1657350"/>
              <a:gd name="connsiteX1134" fmla="*/ 814114 w 1066800"/>
              <a:gd name="connsiteY1134" fmla="*/ 1582258 h 1657350"/>
              <a:gd name="connsiteX1135" fmla="*/ 820782 w 1066800"/>
              <a:gd name="connsiteY1135" fmla="*/ 1582353 h 1657350"/>
              <a:gd name="connsiteX1136" fmla="*/ 831926 w 1066800"/>
              <a:gd name="connsiteY1136" fmla="*/ 1573876 h 1657350"/>
              <a:gd name="connsiteX1137" fmla="*/ 832116 w 1066800"/>
              <a:gd name="connsiteY1137" fmla="*/ 1570257 h 1657350"/>
              <a:gd name="connsiteX1138" fmla="*/ 852119 w 1066800"/>
              <a:gd name="connsiteY1138" fmla="*/ 130743 h 1657350"/>
              <a:gd name="connsiteX1139" fmla="*/ 839641 w 1066800"/>
              <a:gd name="connsiteY1139" fmla="*/ 130838 h 1657350"/>
              <a:gd name="connsiteX1140" fmla="*/ 830116 w 1066800"/>
              <a:gd name="connsiteY1140" fmla="*/ 138458 h 1657350"/>
              <a:gd name="connsiteX1141" fmla="*/ 834117 w 1066800"/>
              <a:gd name="connsiteY1141" fmla="*/ 145316 h 1657350"/>
              <a:gd name="connsiteX1142" fmla="*/ 843070 w 1066800"/>
              <a:gd name="connsiteY1142" fmla="*/ 154175 h 1657350"/>
              <a:gd name="connsiteX1143" fmla="*/ 846118 w 1066800"/>
              <a:gd name="connsiteY1143" fmla="*/ 155508 h 1657350"/>
              <a:gd name="connsiteX1144" fmla="*/ 857072 w 1066800"/>
              <a:gd name="connsiteY1144" fmla="*/ 149984 h 1657350"/>
              <a:gd name="connsiteX1145" fmla="*/ 861358 w 1066800"/>
              <a:gd name="connsiteY1145" fmla="*/ 136458 h 1657350"/>
              <a:gd name="connsiteX1146" fmla="*/ 857739 w 1066800"/>
              <a:gd name="connsiteY1146" fmla="*/ 131029 h 1657350"/>
              <a:gd name="connsiteX1147" fmla="*/ 852119 w 1066800"/>
              <a:gd name="connsiteY1147" fmla="*/ 130743 h 1657350"/>
              <a:gd name="connsiteX1148" fmla="*/ 414255 w 1066800"/>
              <a:gd name="connsiteY1148" fmla="*/ 830069 h 1657350"/>
              <a:gd name="connsiteX1149" fmla="*/ 414255 w 1066800"/>
              <a:gd name="connsiteY1149" fmla="*/ 833593 h 1657350"/>
              <a:gd name="connsiteX1150" fmla="*/ 419494 w 1066800"/>
              <a:gd name="connsiteY1150" fmla="*/ 846261 h 1657350"/>
              <a:gd name="connsiteX1151" fmla="*/ 426256 w 1066800"/>
              <a:gd name="connsiteY1151" fmla="*/ 852167 h 1657350"/>
              <a:gd name="connsiteX1152" fmla="*/ 431114 w 1066800"/>
              <a:gd name="connsiteY1152" fmla="*/ 852262 h 1657350"/>
              <a:gd name="connsiteX1153" fmla="*/ 436543 w 1066800"/>
              <a:gd name="connsiteY1153" fmla="*/ 847595 h 1657350"/>
              <a:gd name="connsiteX1154" fmla="*/ 437020 w 1066800"/>
              <a:gd name="connsiteY1154" fmla="*/ 841594 h 1657350"/>
              <a:gd name="connsiteX1155" fmla="*/ 431876 w 1066800"/>
              <a:gd name="connsiteY1155" fmla="*/ 825306 h 1657350"/>
              <a:gd name="connsiteX1156" fmla="*/ 431304 w 1066800"/>
              <a:gd name="connsiteY1156" fmla="*/ 821972 h 1657350"/>
              <a:gd name="connsiteX1157" fmla="*/ 426542 w 1066800"/>
              <a:gd name="connsiteY1157" fmla="*/ 816543 h 1657350"/>
              <a:gd name="connsiteX1158" fmla="*/ 420541 w 1066800"/>
              <a:gd name="connsiteY1158" fmla="*/ 815972 h 1657350"/>
              <a:gd name="connsiteX1159" fmla="*/ 414255 w 1066800"/>
              <a:gd name="connsiteY1159" fmla="*/ 830069 h 1657350"/>
              <a:gd name="connsiteX1160" fmla="*/ 447021 w 1066800"/>
              <a:gd name="connsiteY1160" fmla="*/ 1404426 h 1657350"/>
              <a:gd name="connsiteX1161" fmla="*/ 447116 w 1066800"/>
              <a:gd name="connsiteY1161" fmla="*/ 1392615 h 1657350"/>
              <a:gd name="connsiteX1162" fmla="*/ 438829 w 1066800"/>
              <a:gd name="connsiteY1162" fmla="*/ 1377851 h 1657350"/>
              <a:gd name="connsiteX1163" fmla="*/ 427590 w 1066800"/>
              <a:gd name="connsiteY1163" fmla="*/ 1379566 h 1657350"/>
              <a:gd name="connsiteX1164" fmla="*/ 427971 w 1066800"/>
              <a:gd name="connsiteY1164" fmla="*/ 1388615 h 1657350"/>
              <a:gd name="connsiteX1165" fmla="*/ 432447 w 1066800"/>
              <a:gd name="connsiteY1165" fmla="*/ 1399664 h 1657350"/>
              <a:gd name="connsiteX1166" fmla="*/ 437686 w 1066800"/>
              <a:gd name="connsiteY1166" fmla="*/ 1416332 h 1657350"/>
              <a:gd name="connsiteX1167" fmla="*/ 441687 w 1066800"/>
              <a:gd name="connsiteY1167" fmla="*/ 1418999 h 1657350"/>
              <a:gd name="connsiteX1168" fmla="*/ 448069 w 1066800"/>
              <a:gd name="connsiteY1168" fmla="*/ 1408522 h 1657350"/>
              <a:gd name="connsiteX1169" fmla="*/ 447021 w 1066800"/>
              <a:gd name="connsiteY1169" fmla="*/ 1404426 h 1657350"/>
              <a:gd name="connsiteX1170" fmla="*/ 402825 w 1066800"/>
              <a:gd name="connsiteY1170" fmla="*/ 130457 h 1657350"/>
              <a:gd name="connsiteX1171" fmla="*/ 419303 w 1066800"/>
              <a:gd name="connsiteY1171" fmla="*/ 123599 h 1657350"/>
              <a:gd name="connsiteX1172" fmla="*/ 420922 w 1066800"/>
              <a:gd name="connsiteY1172" fmla="*/ 115217 h 1657350"/>
              <a:gd name="connsiteX1173" fmla="*/ 415017 w 1066800"/>
              <a:gd name="connsiteY1173" fmla="*/ 104454 h 1657350"/>
              <a:gd name="connsiteX1174" fmla="*/ 408921 w 1066800"/>
              <a:gd name="connsiteY1174" fmla="*/ 101597 h 1657350"/>
              <a:gd name="connsiteX1175" fmla="*/ 403682 w 1066800"/>
              <a:gd name="connsiteY1175" fmla="*/ 105026 h 1657350"/>
              <a:gd name="connsiteX1176" fmla="*/ 393109 w 1066800"/>
              <a:gd name="connsiteY1176" fmla="*/ 117694 h 1657350"/>
              <a:gd name="connsiteX1177" fmla="*/ 388823 w 1066800"/>
              <a:gd name="connsiteY1177" fmla="*/ 124552 h 1657350"/>
              <a:gd name="connsiteX1178" fmla="*/ 395110 w 1066800"/>
              <a:gd name="connsiteY1178" fmla="*/ 130362 h 1657350"/>
              <a:gd name="connsiteX1179" fmla="*/ 402825 w 1066800"/>
              <a:gd name="connsiteY1179" fmla="*/ 130457 h 1657350"/>
              <a:gd name="connsiteX1180" fmla="*/ 451783 w 1066800"/>
              <a:gd name="connsiteY1180" fmla="*/ 770061 h 1657350"/>
              <a:gd name="connsiteX1181" fmla="*/ 460832 w 1066800"/>
              <a:gd name="connsiteY1181" fmla="*/ 764060 h 1657350"/>
              <a:gd name="connsiteX1182" fmla="*/ 458355 w 1066800"/>
              <a:gd name="connsiteY1182" fmla="*/ 757774 h 1657350"/>
              <a:gd name="connsiteX1183" fmla="*/ 426066 w 1066800"/>
              <a:gd name="connsiteY1183" fmla="*/ 744534 h 1657350"/>
              <a:gd name="connsiteX1184" fmla="*/ 418922 w 1066800"/>
              <a:gd name="connsiteY1184" fmla="*/ 749201 h 1657350"/>
              <a:gd name="connsiteX1185" fmla="*/ 418160 w 1066800"/>
              <a:gd name="connsiteY1185" fmla="*/ 752535 h 1657350"/>
              <a:gd name="connsiteX1186" fmla="*/ 426351 w 1066800"/>
              <a:gd name="connsiteY1186" fmla="*/ 761679 h 1657350"/>
              <a:gd name="connsiteX1187" fmla="*/ 434924 w 1066800"/>
              <a:gd name="connsiteY1187" fmla="*/ 761489 h 1657350"/>
              <a:gd name="connsiteX1188" fmla="*/ 441115 w 1066800"/>
              <a:gd name="connsiteY1188" fmla="*/ 762346 h 1657350"/>
              <a:gd name="connsiteX1189" fmla="*/ 447688 w 1066800"/>
              <a:gd name="connsiteY1189" fmla="*/ 768537 h 1657350"/>
              <a:gd name="connsiteX1190" fmla="*/ 451783 w 1066800"/>
              <a:gd name="connsiteY1190" fmla="*/ 770061 h 1657350"/>
              <a:gd name="connsiteX1191" fmla="*/ 746010 w 1066800"/>
              <a:gd name="connsiteY1191" fmla="*/ 306098 h 1657350"/>
              <a:gd name="connsiteX1192" fmla="*/ 745630 w 1066800"/>
              <a:gd name="connsiteY1192" fmla="*/ 300193 h 1657350"/>
              <a:gd name="connsiteX1193" fmla="*/ 741820 w 1066800"/>
              <a:gd name="connsiteY1193" fmla="*/ 296383 h 1657350"/>
              <a:gd name="connsiteX1194" fmla="*/ 730389 w 1066800"/>
              <a:gd name="connsiteY1194" fmla="*/ 295811 h 1657350"/>
              <a:gd name="connsiteX1195" fmla="*/ 726389 w 1066800"/>
              <a:gd name="connsiteY1195" fmla="*/ 299526 h 1657350"/>
              <a:gd name="connsiteX1196" fmla="*/ 726580 w 1066800"/>
              <a:gd name="connsiteY1196" fmla="*/ 306670 h 1657350"/>
              <a:gd name="connsiteX1197" fmla="*/ 734009 w 1066800"/>
              <a:gd name="connsiteY1197" fmla="*/ 317243 h 1657350"/>
              <a:gd name="connsiteX1198" fmla="*/ 735343 w 1066800"/>
              <a:gd name="connsiteY1198" fmla="*/ 322291 h 1657350"/>
              <a:gd name="connsiteX1199" fmla="*/ 744201 w 1066800"/>
              <a:gd name="connsiteY1199" fmla="*/ 326768 h 1657350"/>
              <a:gd name="connsiteX1200" fmla="*/ 763060 w 1066800"/>
              <a:gd name="connsiteY1200" fmla="*/ 322862 h 1657350"/>
              <a:gd name="connsiteX1201" fmla="*/ 766775 w 1066800"/>
              <a:gd name="connsiteY1201" fmla="*/ 317624 h 1657350"/>
              <a:gd name="connsiteX1202" fmla="*/ 759441 w 1066800"/>
              <a:gd name="connsiteY1202" fmla="*/ 312194 h 1657350"/>
              <a:gd name="connsiteX1203" fmla="*/ 752392 w 1066800"/>
              <a:gd name="connsiteY1203" fmla="*/ 317243 h 1657350"/>
              <a:gd name="connsiteX1204" fmla="*/ 749630 w 1066800"/>
              <a:gd name="connsiteY1204" fmla="*/ 317719 h 1657350"/>
              <a:gd name="connsiteX1205" fmla="*/ 746010 w 1066800"/>
              <a:gd name="connsiteY1205" fmla="*/ 306098 h 1657350"/>
              <a:gd name="connsiteX1206" fmla="*/ 501599 w 1066800"/>
              <a:gd name="connsiteY1206" fmla="*/ 1585592 h 1657350"/>
              <a:gd name="connsiteX1207" fmla="*/ 500361 w 1066800"/>
              <a:gd name="connsiteY1207" fmla="*/ 1581305 h 1657350"/>
              <a:gd name="connsiteX1208" fmla="*/ 494170 w 1066800"/>
              <a:gd name="connsiteY1208" fmla="*/ 1574828 h 1657350"/>
              <a:gd name="connsiteX1209" fmla="*/ 477215 w 1066800"/>
              <a:gd name="connsiteY1209" fmla="*/ 1577876 h 1657350"/>
              <a:gd name="connsiteX1210" fmla="*/ 465975 w 1066800"/>
              <a:gd name="connsiteY1210" fmla="*/ 1588640 h 1657350"/>
              <a:gd name="connsiteX1211" fmla="*/ 462451 w 1066800"/>
              <a:gd name="connsiteY1211" fmla="*/ 1592545 h 1657350"/>
              <a:gd name="connsiteX1212" fmla="*/ 462070 w 1066800"/>
              <a:gd name="connsiteY1212" fmla="*/ 1595974 h 1657350"/>
              <a:gd name="connsiteX1213" fmla="*/ 470357 w 1066800"/>
              <a:gd name="connsiteY1213" fmla="*/ 1601879 h 1657350"/>
              <a:gd name="connsiteX1214" fmla="*/ 476072 w 1066800"/>
              <a:gd name="connsiteY1214" fmla="*/ 1598450 h 1657350"/>
              <a:gd name="connsiteX1215" fmla="*/ 477691 w 1066800"/>
              <a:gd name="connsiteY1215" fmla="*/ 1595307 h 1657350"/>
              <a:gd name="connsiteX1216" fmla="*/ 486740 w 1066800"/>
              <a:gd name="connsiteY1216" fmla="*/ 1592831 h 1657350"/>
              <a:gd name="connsiteX1217" fmla="*/ 491693 w 1066800"/>
              <a:gd name="connsiteY1217" fmla="*/ 1594640 h 1657350"/>
              <a:gd name="connsiteX1218" fmla="*/ 501599 w 1066800"/>
              <a:gd name="connsiteY1218" fmla="*/ 1585592 h 1657350"/>
              <a:gd name="connsiteX1219" fmla="*/ 790016 w 1066800"/>
              <a:gd name="connsiteY1219" fmla="*/ 555939 h 1657350"/>
              <a:gd name="connsiteX1220" fmla="*/ 798398 w 1066800"/>
              <a:gd name="connsiteY1220" fmla="*/ 555463 h 1657350"/>
              <a:gd name="connsiteX1221" fmla="*/ 828307 w 1066800"/>
              <a:gd name="connsiteY1221" fmla="*/ 552129 h 1657350"/>
              <a:gd name="connsiteX1222" fmla="*/ 833641 w 1066800"/>
              <a:gd name="connsiteY1222" fmla="*/ 551462 h 1657350"/>
              <a:gd name="connsiteX1223" fmla="*/ 837927 w 1066800"/>
              <a:gd name="connsiteY1223" fmla="*/ 541461 h 1657350"/>
              <a:gd name="connsiteX1224" fmla="*/ 837070 w 1066800"/>
              <a:gd name="connsiteY1224" fmla="*/ 539937 h 1657350"/>
              <a:gd name="connsiteX1225" fmla="*/ 824687 w 1066800"/>
              <a:gd name="connsiteY1225" fmla="*/ 535937 h 1657350"/>
              <a:gd name="connsiteX1226" fmla="*/ 817353 w 1066800"/>
              <a:gd name="connsiteY1226" fmla="*/ 540413 h 1657350"/>
              <a:gd name="connsiteX1227" fmla="*/ 789445 w 1066800"/>
              <a:gd name="connsiteY1227" fmla="*/ 544890 h 1657350"/>
              <a:gd name="connsiteX1228" fmla="*/ 785349 w 1066800"/>
              <a:gd name="connsiteY1228" fmla="*/ 552701 h 1657350"/>
              <a:gd name="connsiteX1229" fmla="*/ 790016 w 1066800"/>
              <a:gd name="connsiteY1229" fmla="*/ 555939 h 1657350"/>
              <a:gd name="connsiteX1230" fmla="*/ 312814 w 1066800"/>
              <a:gd name="connsiteY1230" fmla="*/ 50543 h 1657350"/>
              <a:gd name="connsiteX1231" fmla="*/ 312814 w 1066800"/>
              <a:gd name="connsiteY1231" fmla="*/ 50733 h 1657350"/>
              <a:gd name="connsiteX1232" fmla="*/ 302050 w 1066800"/>
              <a:gd name="connsiteY1232" fmla="*/ 50733 h 1657350"/>
              <a:gd name="connsiteX1233" fmla="*/ 295002 w 1066800"/>
              <a:gd name="connsiteY1233" fmla="*/ 55686 h 1657350"/>
              <a:gd name="connsiteX1234" fmla="*/ 297383 w 1066800"/>
              <a:gd name="connsiteY1234" fmla="*/ 61306 h 1657350"/>
              <a:gd name="connsiteX1235" fmla="*/ 300907 w 1066800"/>
              <a:gd name="connsiteY1235" fmla="*/ 61782 h 1657350"/>
              <a:gd name="connsiteX1236" fmla="*/ 318528 w 1066800"/>
              <a:gd name="connsiteY1236" fmla="*/ 63306 h 1657350"/>
              <a:gd name="connsiteX1237" fmla="*/ 337293 w 1066800"/>
              <a:gd name="connsiteY1237" fmla="*/ 68450 h 1657350"/>
              <a:gd name="connsiteX1238" fmla="*/ 346627 w 1066800"/>
              <a:gd name="connsiteY1238" fmla="*/ 65592 h 1657350"/>
              <a:gd name="connsiteX1239" fmla="*/ 344151 w 1066800"/>
              <a:gd name="connsiteY1239" fmla="*/ 56162 h 1657350"/>
              <a:gd name="connsiteX1240" fmla="*/ 342913 w 1066800"/>
              <a:gd name="connsiteY1240" fmla="*/ 54924 h 1657350"/>
              <a:gd name="connsiteX1241" fmla="*/ 321672 w 1066800"/>
              <a:gd name="connsiteY1241" fmla="*/ 50447 h 1657350"/>
              <a:gd name="connsiteX1242" fmla="*/ 312814 w 1066800"/>
              <a:gd name="connsiteY1242" fmla="*/ 50543 h 1657350"/>
              <a:gd name="connsiteX1243" fmla="*/ 912127 w 1066800"/>
              <a:gd name="connsiteY1243" fmla="*/ 183512 h 1657350"/>
              <a:gd name="connsiteX1244" fmla="*/ 908126 w 1066800"/>
              <a:gd name="connsiteY1244" fmla="*/ 156461 h 1657350"/>
              <a:gd name="connsiteX1245" fmla="*/ 905078 w 1066800"/>
              <a:gd name="connsiteY1245" fmla="*/ 152651 h 1657350"/>
              <a:gd name="connsiteX1246" fmla="*/ 888505 w 1066800"/>
              <a:gd name="connsiteY1246" fmla="*/ 146364 h 1657350"/>
              <a:gd name="connsiteX1247" fmla="*/ 880218 w 1066800"/>
              <a:gd name="connsiteY1247" fmla="*/ 148841 h 1657350"/>
              <a:gd name="connsiteX1248" fmla="*/ 877075 w 1066800"/>
              <a:gd name="connsiteY1248" fmla="*/ 150269 h 1657350"/>
              <a:gd name="connsiteX1249" fmla="*/ 878980 w 1066800"/>
              <a:gd name="connsiteY1249" fmla="*/ 152365 h 1657350"/>
              <a:gd name="connsiteX1250" fmla="*/ 897839 w 1066800"/>
              <a:gd name="connsiteY1250" fmla="*/ 162366 h 1657350"/>
              <a:gd name="connsiteX1251" fmla="*/ 899649 w 1066800"/>
              <a:gd name="connsiteY1251" fmla="*/ 170081 h 1657350"/>
              <a:gd name="connsiteX1252" fmla="*/ 898030 w 1066800"/>
              <a:gd name="connsiteY1252" fmla="*/ 174939 h 1657350"/>
              <a:gd name="connsiteX1253" fmla="*/ 897934 w 1066800"/>
              <a:gd name="connsiteY1253" fmla="*/ 195227 h 1657350"/>
              <a:gd name="connsiteX1254" fmla="*/ 903840 w 1066800"/>
              <a:gd name="connsiteY1254" fmla="*/ 202847 h 1657350"/>
              <a:gd name="connsiteX1255" fmla="*/ 909841 w 1066800"/>
              <a:gd name="connsiteY1255" fmla="*/ 199799 h 1657350"/>
              <a:gd name="connsiteX1256" fmla="*/ 911936 w 1066800"/>
              <a:gd name="connsiteY1256" fmla="*/ 195037 h 1657350"/>
              <a:gd name="connsiteX1257" fmla="*/ 912127 w 1066800"/>
              <a:gd name="connsiteY1257" fmla="*/ 183512 h 1657350"/>
              <a:gd name="connsiteX1258" fmla="*/ 310909 w 1066800"/>
              <a:gd name="connsiteY1258" fmla="*/ 588515 h 1657350"/>
              <a:gd name="connsiteX1259" fmla="*/ 310909 w 1066800"/>
              <a:gd name="connsiteY1259" fmla="*/ 588419 h 1657350"/>
              <a:gd name="connsiteX1260" fmla="*/ 327196 w 1066800"/>
              <a:gd name="connsiteY1260" fmla="*/ 588324 h 1657350"/>
              <a:gd name="connsiteX1261" fmla="*/ 330149 w 1066800"/>
              <a:gd name="connsiteY1261" fmla="*/ 584800 h 1657350"/>
              <a:gd name="connsiteX1262" fmla="*/ 328625 w 1066800"/>
              <a:gd name="connsiteY1262" fmla="*/ 581942 h 1657350"/>
              <a:gd name="connsiteX1263" fmla="*/ 302336 w 1066800"/>
              <a:gd name="connsiteY1263" fmla="*/ 577275 h 1657350"/>
              <a:gd name="connsiteX1264" fmla="*/ 299383 w 1066800"/>
              <a:gd name="connsiteY1264" fmla="*/ 571084 h 1657350"/>
              <a:gd name="connsiteX1265" fmla="*/ 300812 w 1066800"/>
              <a:gd name="connsiteY1265" fmla="*/ 564512 h 1657350"/>
              <a:gd name="connsiteX1266" fmla="*/ 293764 w 1066800"/>
              <a:gd name="connsiteY1266" fmla="*/ 559368 h 1657350"/>
              <a:gd name="connsiteX1267" fmla="*/ 279286 w 1066800"/>
              <a:gd name="connsiteY1267" fmla="*/ 559654 h 1657350"/>
              <a:gd name="connsiteX1268" fmla="*/ 276047 w 1066800"/>
              <a:gd name="connsiteY1268" fmla="*/ 565274 h 1657350"/>
              <a:gd name="connsiteX1269" fmla="*/ 278047 w 1066800"/>
              <a:gd name="connsiteY1269" fmla="*/ 570131 h 1657350"/>
              <a:gd name="connsiteX1270" fmla="*/ 288715 w 1066800"/>
              <a:gd name="connsiteY1270" fmla="*/ 584514 h 1657350"/>
              <a:gd name="connsiteX1271" fmla="*/ 296335 w 1066800"/>
              <a:gd name="connsiteY1271" fmla="*/ 588515 h 1657350"/>
              <a:gd name="connsiteX1272" fmla="*/ 310909 w 1066800"/>
              <a:gd name="connsiteY1272" fmla="*/ 588515 h 1657350"/>
              <a:gd name="connsiteX1273" fmla="*/ 312814 w 1066800"/>
              <a:gd name="connsiteY1273" fmla="*/ 98358 h 1657350"/>
              <a:gd name="connsiteX1274" fmla="*/ 309480 w 1066800"/>
              <a:gd name="connsiteY1274" fmla="*/ 99311 h 1657350"/>
              <a:gd name="connsiteX1275" fmla="*/ 287382 w 1066800"/>
              <a:gd name="connsiteY1275" fmla="*/ 105311 h 1657350"/>
              <a:gd name="connsiteX1276" fmla="*/ 283953 w 1066800"/>
              <a:gd name="connsiteY1276" fmla="*/ 108455 h 1657350"/>
              <a:gd name="connsiteX1277" fmla="*/ 285096 w 1066800"/>
              <a:gd name="connsiteY1277" fmla="*/ 111407 h 1657350"/>
              <a:gd name="connsiteX1278" fmla="*/ 294430 w 1066800"/>
              <a:gd name="connsiteY1278" fmla="*/ 123980 h 1657350"/>
              <a:gd name="connsiteX1279" fmla="*/ 296621 w 1066800"/>
              <a:gd name="connsiteY1279" fmla="*/ 125409 h 1657350"/>
              <a:gd name="connsiteX1280" fmla="*/ 297859 w 1066800"/>
              <a:gd name="connsiteY1280" fmla="*/ 122171 h 1657350"/>
              <a:gd name="connsiteX1281" fmla="*/ 304622 w 1066800"/>
              <a:gd name="connsiteY1281" fmla="*/ 116551 h 1657350"/>
              <a:gd name="connsiteX1282" fmla="*/ 325291 w 1066800"/>
              <a:gd name="connsiteY1282" fmla="*/ 121123 h 1657350"/>
              <a:gd name="connsiteX1283" fmla="*/ 333388 w 1066800"/>
              <a:gd name="connsiteY1283" fmla="*/ 120170 h 1657350"/>
              <a:gd name="connsiteX1284" fmla="*/ 334149 w 1066800"/>
              <a:gd name="connsiteY1284" fmla="*/ 110836 h 1657350"/>
              <a:gd name="connsiteX1285" fmla="*/ 315862 w 1066800"/>
              <a:gd name="connsiteY1285" fmla="*/ 99787 h 1657350"/>
              <a:gd name="connsiteX1286" fmla="*/ 312814 w 1066800"/>
              <a:gd name="connsiteY1286" fmla="*/ 98358 h 1657350"/>
              <a:gd name="connsiteX1287" fmla="*/ 316909 w 1066800"/>
              <a:gd name="connsiteY1287" fmla="*/ 185131 h 1657350"/>
              <a:gd name="connsiteX1288" fmla="*/ 316909 w 1066800"/>
              <a:gd name="connsiteY1288" fmla="*/ 184845 h 1657350"/>
              <a:gd name="connsiteX1289" fmla="*/ 307956 w 1066800"/>
              <a:gd name="connsiteY1289" fmla="*/ 184845 h 1657350"/>
              <a:gd name="connsiteX1290" fmla="*/ 302050 w 1066800"/>
              <a:gd name="connsiteY1290" fmla="*/ 187798 h 1657350"/>
              <a:gd name="connsiteX1291" fmla="*/ 302717 w 1066800"/>
              <a:gd name="connsiteY1291" fmla="*/ 194561 h 1657350"/>
              <a:gd name="connsiteX1292" fmla="*/ 312528 w 1066800"/>
              <a:gd name="connsiteY1292" fmla="*/ 204943 h 1657350"/>
              <a:gd name="connsiteX1293" fmla="*/ 317386 w 1066800"/>
              <a:gd name="connsiteY1293" fmla="*/ 206943 h 1657350"/>
              <a:gd name="connsiteX1294" fmla="*/ 350437 w 1066800"/>
              <a:gd name="connsiteY1294" fmla="*/ 202276 h 1657350"/>
              <a:gd name="connsiteX1295" fmla="*/ 352533 w 1066800"/>
              <a:gd name="connsiteY1295" fmla="*/ 197799 h 1657350"/>
              <a:gd name="connsiteX1296" fmla="*/ 350437 w 1066800"/>
              <a:gd name="connsiteY1296" fmla="*/ 193322 h 1657350"/>
              <a:gd name="connsiteX1297" fmla="*/ 332721 w 1066800"/>
              <a:gd name="connsiteY1297" fmla="*/ 186274 h 1657350"/>
              <a:gd name="connsiteX1298" fmla="*/ 327672 w 1066800"/>
              <a:gd name="connsiteY1298" fmla="*/ 185226 h 1657350"/>
              <a:gd name="connsiteX1299" fmla="*/ 316909 w 1066800"/>
              <a:gd name="connsiteY1299" fmla="*/ 185131 h 1657350"/>
              <a:gd name="connsiteX1300" fmla="*/ 493693 w 1066800"/>
              <a:gd name="connsiteY1300" fmla="*/ 723484 h 1657350"/>
              <a:gd name="connsiteX1301" fmla="*/ 504456 w 1066800"/>
              <a:gd name="connsiteY1301" fmla="*/ 720912 h 1657350"/>
              <a:gd name="connsiteX1302" fmla="*/ 508076 w 1066800"/>
              <a:gd name="connsiteY1302" fmla="*/ 715388 h 1657350"/>
              <a:gd name="connsiteX1303" fmla="*/ 504361 w 1066800"/>
              <a:gd name="connsiteY1303" fmla="*/ 709863 h 1657350"/>
              <a:gd name="connsiteX1304" fmla="*/ 499408 w 1066800"/>
              <a:gd name="connsiteY1304" fmla="*/ 708244 h 1657350"/>
              <a:gd name="connsiteX1305" fmla="*/ 486549 w 1066800"/>
              <a:gd name="connsiteY1305" fmla="*/ 702815 h 1657350"/>
              <a:gd name="connsiteX1306" fmla="*/ 480263 w 1066800"/>
              <a:gd name="connsiteY1306" fmla="*/ 699386 h 1657350"/>
              <a:gd name="connsiteX1307" fmla="*/ 472072 w 1066800"/>
              <a:gd name="connsiteY1307" fmla="*/ 699195 h 1657350"/>
              <a:gd name="connsiteX1308" fmla="*/ 455974 w 1066800"/>
              <a:gd name="connsiteY1308" fmla="*/ 697004 h 1657350"/>
              <a:gd name="connsiteX1309" fmla="*/ 454546 w 1066800"/>
              <a:gd name="connsiteY1309" fmla="*/ 695861 h 1657350"/>
              <a:gd name="connsiteX1310" fmla="*/ 449878 w 1066800"/>
              <a:gd name="connsiteY1310" fmla="*/ 695957 h 1657350"/>
              <a:gd name="connsiteX1311" fmla="*/ 445973 w 1066800"/>
              <a:gd name="connsiteY1311" fmla="*/ 699671 h 1657350"/>
              <a:gd name="connsiteX1312" fmla="*/ 448545 w 1066800"/>
              <a:gd name="connsiteY1312" fmla="*/ 710816 h 1657350"/>
              <a:gd name="connsiteX1313" fmla="*/ 474643 w 1066800"/>
              <a:gd name="connsiteY1313" fmla="*/ 715673 h 1657350"/>
              <a:gd name="connsiteX1314" fmla="*/ 485978 w 1066800"/>
              <a:gd name="connsiteY1314" fmla="*/ 719960 h 1657350"/>
              <a:gd name="connsiteX1315" fmla="*/ 493693 w 1066800"/>
              <a:gd name="connsiteY1315" fmla="*/ 723484 h 1657350"/>
              <a:gd name="connsiteX1316" fmla="*/ 722770 w 1066800"/>
              <a:gd name="connsiteY1316" fmla="*/ 720722 h 1657350"/>
              <a:gd name="connsiteX1317" fmla="*/ 722579 w 1066800"/>
              <a:gd name="connsiteY1317" fmla="*/ 717674 h 1657350"/>
              <a:gd name="connsiteX1318" fmla="*/ 707910 w 1066800"/>
              <a:gd name="connsiteY1318" fmla="*/ 710720 h 1657350"/>
              <a:gd name="connsiteX1319" fmla="*/ 688670 w 1066800"/>
              <a:gd name="connsiteY1319" fmla="*/ 714626 h 1657350"/>
              <a:gd name="connsiteX1320" fmla="*/ 668953 w 1066800"/>
              <a:gd name="connsiteY1320" fmla="*/ 706720 h 1657350"/>
              <a:gd name="connsiteX1321" fmla="*/ 655618 w 1066800"/>
              <a:gd name="connsiteY1321" fmla="*/ 701672 h 1657350"/>
              <a:gd name="connsiteX1322" fmla="*/ 649332 w 1066800"/>
              <a:gd name="connsiteY1322" fmla="*/ 704053 h 1657350"/>
              <a:gd name="connsiteX1323" fmla="*/ 647903 w 1066800"/>
              <a:gd name="connsiteY1323" fmla="*/ 706910 h 1657350"/>
              <a:gd name="connsiteX1324" fmla="*/ 661048 w 1066800"/>
              <a:gd name="connsiteY1324" fmla="*/ 718721 h 1657350"/>
              <a:gd name="connsiteX1325" fmla="*/ 678383 w 1066800"/>
              <a:gd name="connsiteY1325" fmla="*/ 722817 h 1657350"/>
              <a:gd name="connsiteX1326" fmla="*/ 708196 w 1066800"/>
              <a:gd name="connsiteY1326" fmla="*/ 728342 h 1657350"/>
              <a:gd name="connsiteX1327" fmla="*/ 716293 w 1066800"/>
              <a:gd name="connsiteY1327" fmla="*/ 727865 h 1657350"/>
              <a:gd name="connsiteX1328" fmla="*/ 722770 w 1066800"/>
              <a:gd name="connsiteY1328" fmla="*/ 720722 h 1657350"/>
              <a:gd name="connsiteX1329" fmla="*/ 541985 w 1066800"/>
              <a:gd name="connsiteY1329" fmla="*/ 740819 h 1657350"/>
              <a:gd name="connsiteX1330" fmla="*/ 552272 w 1066800"/>
              <a:gd name="connsiteY1330" fmla="*/ 733961 h 1657350"/>
              <a:gd name="connsiteX1331" fmla="*/ 549129 w 1066800"/>
              <a:gd name="connsiteY1331" fmla="*/ 726437 h 1657350"/>
              <a:gd name="connsiteX1332" fmla="*/ 544462 w 1066800"/>
              <a:gd name="connsiteY1332" fmla="*/ 723770 h 1657350"/>
              <a:gd name="connsiteX1333" fmla="*/ 540271 w 1066800"/>
              <a:gd name="connsiteY1333" fmla="*/ 706720 h 1657350"/>
              <a:gd name="connsiteX1334" fmla="*/ 544557 w 1066800"/>
              <a:gd name="connsiteY1334" fmla="*/ 691385 h 1657350"/>
              <a:gd name="connsiteX1335" fmla="*/ 542461 w 1066800"/>
              <a:gd name="connsiteY1335" fmla="*/ 687098 h 1657350"/>
              <a:gd name="connsiteX1336" fmla="*/ 530650 w 1066800"/>
              <a:gd name="connsiteY1336" fmla="*/ 683098 h 1657350"/>
              <a:gd name="connsiteX1337" fmla="*/ 521792 w 1066800"/>
              <a:gd name="connsiteY1337" fmla="*/ 683574 h 1657350"/>
              <a:gd name="connsiteX1338" fmla="*/ 520077 w 1066800"/>
              <a:gd name="connsiteY1338" fmla="*/ 686336 h 1657350"/>
              <a:gd name="connsiteX1339" fmla="*/ 522649 w 1066800"/>
              <a:gd name="connsiteY1339" fmla="*/ 692813 h 1657350"/>
              <a:gd name="connsiteX1340" fmla="*/ 523506 w 1066800"/>
              <a:gd name="connsiteY1340" fmla="*/ 707482 h 1657350"/>
              <a:gd name="connsiteX1341" fmla="*/ 525221 w 1066800"/>
              <a:gd name="connsiteY1341" fmla="*/ 715769 h 1657350"/>
              <a:gd name="connsiteX1342" fmla="*/ 528936 w 1066800"/>
              <a:gd name="connsiteY1342" fmla="*/ 721293 h 1657350"/>
              <a:gd name="connsiteX1343" fmla="*/ 530841 w 1066800"/>
              <a:gd name="connsiteY1343" fmla="*/ 731199 h 1657350"/>
              <a:gd name="connsiteX1344" fmla="*/ 537985 w 1066800"/>
              <a:gd name="connsiteY1344" fmla="*/ 739200 h 1657350"/>
              <a:gd name="connsiteX1345" fmla="*/ 541985 w 1066800"/>
              <a:gd name="connsiteY1345" fmla="*/ 740819 h 1657350"/>
              <a:gd name="connsiteX1346" fmla="*/ 763918 w 1066800"/>
              <a:gd name="connsiteY1346" fmla="*/ 155984 h 1657350"/>
              <a:gd name="connsiteX1347" fmla="*/ 763918 w 1066800"/>
              <a:gd name="connsiteY1347" fmla="*/ 156270 h 1657350"/>
              <a:gd name="connsiteX1348" fmla="*/ 774776 w 1066800"/>
              <a:gd name="connsiteY1348" fmla="*/ 156175 h 1657350"/>
              <a:gd name="connsiteX1349" fmla="*/ 779920 w 1066800"/>
              <a:gd name="connsiteY1349" fmla="*/ 154937 h 1657350"/>
              <a:gd name="connsiteX1350" fmla="*/ 783444 w 1066800"/>
              <a:gd name="connsiteY1350" fmla="*/ 151222 h 1657350"/>
              <a:gd name="connsiteX1351" fmla="*/ 779443 w 1066800"/>
              <a:gd name="connsiteY1351" fmla="*/ 146174 h 1657350"/>
              <a:gd name="connsiteX1352" fmla="*/ 768775 w 1066800"/>
              <a:gd name="connsiteY1352" fmla="*/ 145221 h 1657350"/>
              <a:gd name="connsiteX1353" fmla="*/ 763156 w 1066800"/>
              <a:gd name="connsiteY1353" fmla="*/ 141697 h 1657350"/>
              <a:gd name="connsiteX1354" fmla="*/ 760012 w 1066800"/>
              <a:gd name="connsiteY1354" fmla="*/ 135220 h 1657350"/>
              <a:gd name="connsiteX1355" fmla="*/ 749820 w 1066800"/>
              <a:gd name="connsiteY1355" fmla="*/ 125885 h 1657350"/>
              <a:gd name="connsiteX1356" fmla="*/ 713911 w 1066800"/>
              <a:gd name="connsiteY1356" fmla="*/ 115979 h 1657350"/>
              <a:gd name="connsiteX1357" fmla="*/ 707530 w 1066800"/>
              <a:gd name="connsiteY1357" fmla="*/ 113217 h 1657350"/>
              <a:gd name="connsiteX1358" fmla="*/ 702481 w 1066800"/>
              <a:gd name="connsiteY1358" fmla="*/ 108074 h 1657350"/>
              <a:gd name="connsiteX1359" fmla="*/ 692670 w 1066800"/>
              <a:gd name="connsiteY1359" fmla="*/ 105788 h 1657350"/>
              <a:gd name="connsiteX1360" fmla="*/ 678193 w 1066800"/>
              <a:gd name="connsiteY1360" fmla="*/ 113027 h 1657350"/>
              <a:gd name="connsiteX1361" fmla="*/ 675907 w 1066800"/>
              <a:gd name="connsiteY1361" fmla="*/ 119218 h 1657350"/>
              <a:gd name="connsiteX1362" fmla="*/ 678955 w 1066800"/>
              <a:gd name="connsiteY1362" fmla="*/ 123123 h 1657350"/>
              <a:gd name="connsiteX1363" fmla="*/ 714673 w 1066800"/>
              <a:gd name="connsiteY1363" fmla="*/ 133791 h 1657350"/>
              <a:gd name="connsiteX1364" fmla="*/ 720007 w 1066800"/>
              <a:gd name="connsiteY1364" fmla="*/ 134267 h 1657350"/>
              <a:gd name="connsiteX1365" fmla="*/ 734581 w 1066800"/>
              <a:gd name="connsiteY1365" fmla="*/ 134458 h 1657350"/>
              <a:gd name="connsiteX1366" fmla="*/ 744963 w 1066800"/>
              <a:gd name="connsiteY1366" fmla="*/ 144173 h 1657350"/>
              <a:gd name="connsiteX1367" fmla="*/ 758584 w 1066800"/>
              <a:gd name="connsiteY1367" fmla="*/ 156175 h 1657350"/>
              <a:gd name="connsiteX1368" fmla="*/ 763918 w 1066800"/>
              <a:gd name="connsiteY1368" fmla="*/ 155984 h 1657350"/>
              <a:gd name="connsiteX1369" fmla="*/ 497313 w 1066800"/>
              <a:gd name="connsiteY1369" fmla="*/ 635568 h 1657350"/>
              <a:gd name="connsiteX1370" fmla="*/ 506552 w 1066800"/>
              <a:gd name="connsiteY1370" fmla="*/ 635663 h 1657350"/>
              <a:gd name="connsiteX1371" fmla="*/ 511600 w 1066800"/>
              <a:gd name="connsiteY1371" fmla="*/ 637187 h 1657350"/>
              <a:gd name="connsiteX1372" fmla="*/ 518839 w 1066800"/>
              <a:gd name="connsiteY1372" fmla="*/ 649475 h 1657350"/>
              <a:gd name="connsiteX1373" fmla="*/ 517411 w 1066800"/>
              <a:gd name="connsiteY1373" fmla="*/ 658047 h 1657350"/>
              <a:gd name="connsiteX1374" fmla="*/ 521792 w 1066800"/>
              <a:gd name="connsiteY1374" fmla="*/ 667858 h 1657350"/>
              <a:gd name="connsiteX1375" fmla="*/ 527126 w 1066800"/>
              <a:gd name="connsiteY1375" fmla="*/ 668048 h 1657350"/>
              <a:gd name="connsiteX1376" fmla="*/ 539604 w 1066800"/>
              <a:gd name="connsiteY1376" fmla="*/ 661095 h 1657350"/>
              <a:gd name="connsiteX1377" fmla="*/ 563131 w 1066800"/>
              <a:gd name="connsiteY1377" fmla="*/ 653951 h 1657350"/>
              <a:gd name="connsiteX1378" fmla="*/ 583133 w 1066800"/>
              <a:gd name="connsiteY1378" fmla="*/ 654047 h 1657350"/>
              <a:gd name="connsiteX1379" fmla="*/ 597135 w 1066800"/>
              <a:gd name="connsiteY1379" fmla="*/ 651570 h 1657350"/>
              <a:gd name="connsiteX1380" fmla="*/ 604088 w 1066800"/>
              <a:gd name="connsiteY1380" fmla="*/ 650522 h 1657350"/>
              <a:gd name="connsiteX1381" fmla="*/ 625043 w 1066800"/>
              <a:gd name="connsiteY1381" fmla="*/ 646236 h 1657350"/>
              <a:gd name="connsiteX1382" fmla="*/ 652666 w 1066800"/>
              <a:gd name="connsiteY1382" fmla="*/ 639188 h 1657350"/>
              <a:gd name="connsiteX1383" fmla="*/ 656095 w 1066800"/>
              <a:gd name="connsiteY1383" fmla="*/ 638426 h 1657350"/>
              <a:gd name="connsiteX1384" fmla="*/ 690004 w 1066800"/>
              <a:gd name="connsiteY1384" fmla="*/ 602612 h 1657350"/>
              <a:gd name="connsiteX1385" fmla="*/ 700005 w 1066800"/>
              <a:gd name="connsiteY1385" fmla="*/ 579942 h 1657350"/>
              <a:gd name="connsiteX1386" fmla="*/ 712864 w 1066800"/>
              <a:gd name="connsiteY1386" fmla="*/ 560511 h 1657350"/>
              <a:gd name="connsiteX1387" fmla="*/ 715340 w 1066800"/>
              <a:gd name="connsiteY1387" fmla="*/ 555844 h 1657350"/>
              <a:gd name="connsiteX1388" fmla="*/ 714007 w 1066800"/>
              <a:gd name="connsiteY1388" fmla="*/ 523554 h 1657350"/>
              <a:gd name="connsiteX1389" fmla="*/ 714102 w 1066800"/>
              <a:gd name="connsiteY1389" fmla="*/ 511553 h 1657350"/>
              <a:gd name="connsiteX1390" fmla="*/ 714007 w 1066800"/>
              <a:gd name="connsiteY1390" fmla="*/ 479644 h 1657350"/>
              <a:gd name="connsiteX1391" fmla="*/ 712768 w 1066800"/>
              <a:gd name="connsiteY1391" fmla="*/ 445544 h 1657350"/>
              <a:gd name="connsiteX1392" fmla="*/ 715721 w 1066800"/>
              <a:gd name="connsiteY1392" fmla="*/ 426304 h 1657350"/>
              <a:gd name="connsiteX1393" fmla="*/ 713435 w 1066800"/>
              <a:gd name="connsiteY1393" fmla="*/ 415922 h 1657350"/>
              <a:gd name="connsiteX1394" fmla="*/ 715531 w 1066800"/>
              <a:gd name="connsiteY1394" fmla="*/ 405825 h 1657350"/>
              <a:gd name="connsiteX1395" fmla="*/ 714578 w 1066800"/>
              <a:gd name="connsiteY1395" fmla="*/ 400682 h 1657350"/>
              <a:gd name="connsiteX1396" fmla="*/ 712578 w 1066800"/>
              <a:gd name="connsiteY1396" fmla="*/ 392109 h 1657350"/>
              <a:gd name="connsiteX1397" fmla="*/ 708196 w 1066800"/>
              <a:gd name="connsiteY1397" fmla="*/ 376774 h 1657350"/>
              <a:gd name="connsiteX1398" fmla="*/ 701243 w 1066800"/>
              <a:gd name="connsiteY1398" fmla="*/ 347532 h 1657350"/>
              <a:gd name="connsiteX1399" fmla="*/ 701338 w 1066800"/>
              <a:gd name="connsiteY1399" fmla="*/ 334864 h 1657350"/>
              <a:gd name="connsiteX1400" fmla="*/ 692004 w 1066800"/>
              <a:gd name="connsiteY1400" fmla="*/ 312385 h 1657350"/>
              <a:gd name="connsiteX1401" fmla="*/ 680955 w 1066800"/>
              <a:gd name="connsiteY1401" fmla="*/ 300479 h 1657350"/>
              <a:gd name="connsiteX1402" fmla="*/ 659238 w 1066800"/>
              <a:gd name="connsiteY1402" fmla="*/ 276380 h 1657350"/>
              <a:gd name="connsiteX1403" fmla="*/ 650094 w 1066800"/>
              <a:gd name="connsiteY1403" fmla="*/ 270856 h 1657350"/>
              <a:gd name="connsiteX1404" fmla="*/ 614756 w 1066800"/>
              <a:gd name="connsiteY1404" fmla="*/ 258473 h 1657350"/>
              <a:gd name="connsiteX1405" fmla="*/ 601326 w 1066800"/>
              <a:gd name="connsiteY1405" fmla="*/ 261521 h 1657350"/>
              <a:gd name="connsiteX1406" fmla="*/ 592468 w 1066800"/>
              <a:gd name="connsiteY1406" fmla="*/ 270665 h 1657350"/>
              <a:gd name="connsiteX1407" fmla="*/ 588277 w 1066800"/>
              <a:gd name="connsiteY1407" fmla="*/ 288191 h 1657350"/>
              <a:gd name="connsiteX1408" fmla="*/ 588277 w 1066800"/>
              <a:gd name="connsiteY1408" fmla="*/ 293525 h 1657350"/>
              <a:gd name="connsiteX1409" fmla="*/ 584848 w 1066800"/>
              <a:gd name="connsiteY1409" fmla="*/ 299526 h 1657350"/>
              <a:gd name="connsiteX1410" fmla="*/ 571227 w 1066800"/>
              <a:gd name="connsiteY1410" fmla="*/ 300288 h 1657350"/>
              <a:gd name="connsiteX1411" fmla="*/ 567703 w 1066800"/>
              <a:gd name="connsiteY1411" fmla="*/ 296383 h 1657350"/>
              <a:gd name="connsiteX1412" fmla="*/ 567703 w 1066800"/>
              <a:gd name="connsiteY1412" fmla="*/ 278571 h 1657350"/>
              <a:gd name="connsiteX1413" fmla="*/ 575799 w 1066800"/>
              <a:gd name="connsiteY1413" fmla="*/ 272094 h 1657350"/>
              <a:gd name="connsiteX1414" fmla="*/ 578656 w 1066800"/>
              <a:gd name="connsiteY1414" fmla="*/ 269903 h 1657350"/>
              <a:gd name="connsiteX1415" fmla="*/ 580561 w 1066800"/>
              <a:gd name="connsiteY1415" fmla="*/ 259997 h 1657350"/>
              <a:gd name="connsiteX1416" fmla="*/ 572560 w 1066800"/>
              <a:gd name="connsiteY1416" fmla="*/ 248091 h 1657350"/>
              <a:gd name="connsiteX1417" fmla="*/ 565036 w 1066800"/>
              <a:gd name="connsiteY1417" fmla="*/ 243710 h 1657350"/>
              <a:gd name="connsiteX1418" fmla="*/ 552367 w 1066800"/>
              <a:gd name="connsiteY1418" fmla="*/ 243329 h 1657350"/>
              <a:gd name="connsiteX1419" fmla="*/ 548653 w 1066800"/>
              <a:gd name="connsiteY1419" fmla="*/ 238185 h 1657350"/>
              <a:gd name="connsiteX1420" fmla="*/ 552082 w 1066800"/>
              <a:gd name="connsiteY1420" fmla="*/ 228089 h 1657350"/>
              <a:gd name="connsiteX1421" fmla="*/ 544176 w 1066800"/>
              <a:gd name="connsiteY1421" fmla="*/ 216373 h 1657350"/>
              <a:gd name="connsiteX1422" fmla="*/ 539985 w 1066800"/>
              <a:gd name="connsiteY1422" fmla="*/ 218278 h 1657350"/>
              <a:gd name="connsiteX1423" fmla="*/ 537604 w 1066800"/>
              <a:gd name="connsiteY1423" fmla="*/ 224850 h 1657350"/>
              <a:gd name="connsiteX1424" fmla="*/ 526650 w 1066800"/>
              <a:gd name="connsiteY1424" fmla="*/ 239709 h 1657350"/>
              <a:gd name="connsiteX1425" fmla="*/ 485883 w 1066800"/>
              <a:gd name="connsiteY1425" fmla="*/ 258569 h 1657350"/>
              <a:gd name="connsiteX1426" fmla="*/ 481787 w 1066800"/>
              <a:gd name="connsiteY1426" fmla="*/ 261902 h 1657350"/>
              <a:gd name="connsiteX1427" fmla="*/ 480168 w 1066800"/>
              <a:gd name="connsiteY1427" fmla="*/ 266665 h 1657350"/>
              <a:gd name="connsiteX1428" fmla="*/ 483216 w 1066800"/>
              <a:gd name="connsiteY1428" fmla="*/ 273142 h 1657350"/>
              <a:gd name="connsiteX1429" fmla="*/ 483025 w 1066800"/>
              <a:gd name="connsiteY1429" fmla="*/ 291525 h 1657350"/>
              <a:gd name="connsiteX1430" fmla="*/ 472072 w 1066800"/>
              <a:gd name="connsiteY1430" fmla="*/ 332387 h 1657350"/>
              <a:gd name="connsiteX1431" fmla="*/ 471881 w 1066800"/>
              <a:gd name="connsiteY1431" fmla="*/ 334197 h 1657350"/>
              <a:gd name="connsiteX1432" fmla="*/ 465023 w 1066800"/>
              <a:gd name="connsiteY1432" fmla="*/ 341531 h 1657350"/>
              <a:gd name="connsiteX1433" fmla="*/ 452355 w 1066800"/>
              <a:gd name="connsiteY1433" fmla="*/ 341817 h 1657350"/>
              <a:gd name="connsiteX1434" fmla="*/ 443306 w 1066800"/>
              <a:gd name="connsiteY1434" fmla="*/ 349247 h 1657350"/>
              <a:gd name="connsiteX1435" fmla="*/ 441211 w 1066800"/>
              <a:gd name="connsiteY1435" fmla="*/ 356009 h 1657350"/>
              <a:gd name="connsiteX1436" fmla="*/ 437020 w 1066800"/>
              <a:gd name="connsiteY1436" fmla="*/ 359248 h 1657350"/>
              <a:gd name="connsiteX1437" fmla="*/ 417493 w 1066800"/>
              <a:gd name="connsiteY1437" fmla="*/ 358200 h 1657350"/>
              <a:gd name="connsiteX1438" fmla="*/ 412540 w 1066800"/>
              <a:gd name="connsiteY1438" fmla="*/ 357152 h 1657350"/>
              <a:gd name="connsiteX1439" fmla="*/ 395872 w 1066800"/>
              <a:gd name="connsiteY1439" fmla="*/ 376488 h 1657350"/>
              <a:gd name="connsiteX1440" fmla="*/ 395776 w 1066800"/>
              <a:gd name="connsiteY1440" fmla="*/ 389156 h 1657350"/>
              <a:gd name="connsiteX1441" fmla="*/ 393014 w 1066800"/>
              <a:gd name="connsiteY1441" fmla="*/ 397443 h 1657350"/>
              <a:gd name="connsiteX1442" fmla="*/ 382060 w 1066800"/>
              <a:gd name="connsiteY1442" fmla="*/ 411540 h 1657350"/>
              <a:gd name="connsiteX1443" fmla="*/ 373964 w 1066800"/>
              <a:gd name="connsiteY1443" fmla="*/ 430590 h 1657350"/>
              <a:gd name="connsiteX1444" fmla="*/ 371678 w 1066800"/>
              <a:gd name="connsiteY1444" fmla="*/ 440972 h 1657350"/>
              <a:gd name="connsiteX1445" fmla="*/ 375297 w 1066800"/>
              <a:gd name="connsiteY1445" fmla="*/ 449735 h 1657350"/>
              <a:gd name="connsiteX1446" fmla="*/ 384156 w 1066800"/>
              <a:gd name="connsiteY1446" fmla="*/ 445925 h 1657350"/>
              <a:gd name="connsiteX1447" fmla="*/ 386442 w 1066800"/>
              <a:gd name="connsiteY1447" fmla="*/ 441068 h 1657350"/>
              <a:gd name="connsiteX1448" fmla="*/ 394633 w 1066800"/>
              <a:gd name="connsiteY1448" fmla="*/ 429923 h 1657350"/>
              <a:gd name="connsiteX1449" fmla="*/ 408159 w 1066800"/>
              <a:gd name="connsiteY1449" fmla="*/ 433543 h 1657350"/>
              <a:gd name="connsiteX1450" fmla="*/ 413874 w 1066800"/>
              <a:gd name="connsiteY1450" fmla="*/ 437829 h 1657350"/>
              <a:gd name="connsiteX1451" fmla="*/ 414731 w 1066800"/>
              <a:gd name="connsiteY1451" fmla="*/ 445449 h 1657350"/>
              <a:gd name="connsiteX1452" fmla="*/ 404730 w 1066800"/>
              <a:gd name="connsiteY1452" fmla="*/ 458117 h 1657350"/>
              <a:gd name="connsiteX1453" fmla="*/ 397776 w 1066800"/>
              <a:gd name="connsiteY1453" fmla="*/ 466214 h 1657350"/>
              <a:gd name="connsiteX1454" fmla="*/ 401015 w 1066800"/>
              <a:gd name="connsiteY1454" fmla="*/ 475834 h 1657350"/>
              <a:gd name="connsiteX1455" fmla="*/ 402825 w 1066800"/>
              <a:gd name="connsiteY1455" fmla="*/ 484406 h 1657350"/>
              <a:gd name="connsiteX1456" fmla="*/ 407492 w 1066800"/>
              <a:gd name="connsiteY1456" fmla="*/ 496027 h 1657350"/>
              <a:gd name="connsiteX1457" fmla="*/ 413778 w 1066800"/>
              <a:gd name="connsiteY1457" fmla="*/ 496598 h 1657350"/>
              <a:gd name="connsiteX1458" fmla="*/ 421398 w 1066800"/>
              <a:gd name="connsiteY1458" fmla="*/ 480692 h 1657350"/>
              <a:gd name="connsiteX1459" fmla="*/ 422827 w 1066800"/>
              <a:gd name="connsiteY1459" fmla="*/ 473738 h 1657350"/>
              <a:gd name="connsiteX1460" fmla="*/ 428161 w 1066800"/>
              <a:gd name="connsiteY1460" fmla="*/ 469452 h 1657350"/>
              <a:gd name="connsiteX1461" fmla="*/ 432162 w 1066800"/>
              <a:gd name="connsiteY1461" fmla="*/ 474119 h 1657350"/>
              <a:gd name="connsiteX1462" fmla="*/ 435400 w 1066800"/>
              <a:gd name="connsiteY1462" fmla="*/ 489740 h 1657350"/>
              <a:gd name="connsiteX1463" fmla="*/ 439591 w 1066800"/>
              <a:gd name="connsiteY1463" fmla="*/ 510791 h 1657350"/>
              <a:gd name="connsiteX1464" fmla="*/ 431971 w 1066800"/>
              <a:gd name="connsiteY1464" fmla="*/ 519839 h 1657350"/>
              <a:gd name="connsiteX1465" fmla="*/ 415874 w 1066800"/>
              <a:gd name="connsiteY1465" fmla="*/ 520982 h 1657350"/>
              <a:gd name="connsiteX1466" fmla="*/ 401872 w 1066800"/>
              <a:gd name="connsiteY1466" fmla="*/ 523459 h 1657350"/>
              <a:gd name="connsiteX1467" fmla="*/ 390347 w 1066800"/>
              <a:gd name="connsiteY1467" fmla="*/ 531174 h 1657350"/>
              <a:gd name="connsiteX1468" fmla="*/ 391871 w 1066800"/>
              <a:gd name="connsiteY1468" fmla="*/ 535556 h 1657350"/>
              <a:gd name="connsiteX1469" fmla="*/ 396538 w 1066800"/>
              <a:gd name="connsiteY1469" fmla="*/ 537842 h 1657350"/>
              <a:gd name="connsiteX1470" fmla="*/ 414541 w 1066800"/>
              <a:gd name="connsiteY1470" fmla="*/ 550034 h 1657350"/>
              <a:gd name="connsiteX1471" fmla="*/ 406254 w 1066800"/>
              <a:gd name="connsiteY1471" fmla="*/ 563083 h 1657350"/>
              <a:gd name="connsiteX1472" fmla="*/ 393586 w 1066800"/>
              <a:gd name="connsiteY1472" fmla="*/ 563083 h 1657350"/>
              <a:gd name="connsiteX1473" fmla="*/ 377965 w 1066800"/>
              <a:gd name="connsiteY1473" fmla="*/ 559844 h 1657350"/>
              <a:gd name="connsiteX1474" fmla="*/ 367963 w 1066800"/>
              <a:gd name="connsiteY1474" fmla="*/ 556415 h 1657350"/>
              <a:gd name="connsiteX1475" fmla="*/ 343389 w 1066800"/>
              <a:gd name="connsiteY1475" fmla="*/ 551653 h 1657350"/>
              <a:gd name="connsiteX1476" fmla="*/ 338722 w 1066800"/>
              <a:gd name="connsiteY1476" fmla="*/ 550510 h 1657350"/>
              <a:gd name="connsiteX1477" fmla="*/ 321005 w 1066800"/>
              <a:gd name="connsiteY1477" fmla="*/ 557749 h 1657350"/>
              <a:gd name="connsiteX1478" fmla="*/ 320148 w 1066800"/>
              <a:gd name="connsiteY1478" fmla="*/ 560892 h 1657350"/>
              <a:gd name="connsiteX1479" fmla="*/ 329863 w 1066800"/>
              <a:gd name="connsiteY1479" fmla="*/ 565559 h 1657350"/>
              <a:gd name="connsiteX1480" fmla="*/ 347961 w 1066800"/>
              <a:gd name="connsiteY1480" fmla="*/ 567845 h 1657350"/>
              <a:gd name="connsiteX1481" fmla="*/ 361296 w 1066800"/>
              <a:gd name="connsiteY1481" fmla="*/ 576894 h 1657350"/>
              <a:gd name="connsiteX1482" fmla="*/ 366439 w 1066800"/>
              <a:gd name="connsiteY1482" fmla="*/ 577751 h 1657350"/>
              <a:gd name="connsiteX1483" fmla="*/ 387490 w 1066800"/>
              <a:gd name="connsiteY1483" fmla="*/ 573846 h 1657350"/>
              <a:gd name="connsiteX1484" fmla="*/ 407968 w 1066800"/>
              <a:gd name="connsiteY1484" fmla="*/ 574037 h 1657350"/>
              <a:gd name="connsiteX1485" fmla="*/ 415017 w 1066800"/>
              <a:gd name="connsiteY1485" fmla="*/ 573941 h 1657350"/>
              <a:gd name="connsiteX1486" fmla="*/ 428352 w 1066800"/>
              <a:gd name="connsiteY1486" fmla="*/ 573751 h 1657350"/>
              <a:gd name="connsiteX1487" fmla="*/ 438639 w 1066800"/>
              <a:gd name="connsiteY1487" fmla="*/ 572894 h 1657350"/>
              <a:gd name="connsiteX1488" fmla="*/ 452736 w 1066800"/>
              <a:gd name="connsiteY1488" fmla="*/ 570989 h 1657350"/>
              <a:gd name="connsiteX1489" fmla="*/ 461022 w 1066800"/>
              <a:gd name="connsiteY1489" fmla="*/ 576989 h 1657350"/>
              <a:gd name="connsiteX1490" fmla="*/ 459403 w 1066800"/>
              <a:gd name="connsiteY1490" fmla="*/ 585467 h 1657350"/>
              <a:gd name="connsiteX1491" fmla="*/ 445592 w 1066800"/>
              <a:gd name="connsiteY1491" fmla="*/ 592420 h 1657350"/>
              <a:gd name="connsiteX1492" fmla="*/ 430543 w 1066800"/>
              <a:gd name="connsiteY1492" fmla="*/ 600230 h 1657350"/>
              <a:gd name="connsiteX1493" fmla="*/ 430733 w 1066800"/>
              <a:gd name="connsiteY1493" fmla="*/ 603278 h 1657350"/>
              <a:gd name="connsiteX1494" fmla="*/ 442163 w 1066800"/>
              <a:gd name="connsiteY1494" fmla="*/ 607946 h 1657350"/>
              <a:gd name="connsiteX1495" fmla="*/ 455879 w 1066800"/>
              <a:gd name="connsiteY1495" fmla="*/ 609660 h 1657350"/>
              <a:gd name="connsiteX1496" fmla="*/ 465118 w 1066800"/>
              <a:gd name="connsiteY1496" fmla="*/ 617756 h 1657350"/>
              <a:gd name="connsiteX1497" fmla="*/ 497313 w 1066800"/>
              <a:gd name="connsiteY1497" fmla="*/ 635568 h 1657350"/>
              <a:gd name="connsiteX1498" fmla="*/ 359581 w 1066800"/>
              <a:gd name="connsiteY1498" fmla="*/ 1362135 h 1657350"/>
              <a:gd name="connsiteX1499" fmla="*/ 351675 w 1066800"/>
              <a:gd name="connsiteY1499" fmla="*/ 1352801 h 1657350"/>
              <a:gd name="connsiteX1500" fmla="*/ 342055 w 1066800"/>
              <a:gd name="connsiteY1500" fmla="*/ 1354611 h 1657350"/>
              <a:gd name="connsiteX1501" fmla="*/ 338055 w 1066800"/>
              <a:gd name="connsiteY1501" fmla="*/ 1361373 h 1657350"/>
              <a:gd name="connsiteX1502" fmla="*/ 341008 w 1066800"/>
              <a:gd name="connsiteY1502" fmla="*/ 1365278 h 1657350"/>
              <a:gd name="connsiteX1503" fmla="*/ 359581 w 1066800"/>
              <a:gd name="connsiteY1503" fmla="*/ 1362135 h 1657350"/>
              <a:gd name="connsiteX1504" fmla="*/ 364725 w 1066800"/>
              <a:gd name="connsiteY1504" fmla="*/ 1374994 h 1657350"/>
              <a:gd name="connsiteX1505" fmla="*/ 377679 w 1066800"/>
              <a:gd name="connsiteY1505" fmla="*/ 1380328 h 1657350"/>
              <a:gd name="connsiteX1506" fmla="*/ 403872 w 1066800"/>
              <a:gd name="connsiteY1506" fmla="*/ 1389758 h 1657350"/>
              <a:gd name="connsiteX1507" fmla="*/ 417779 w 1066800"/>
              <a:gd name="connsiteY1507" fmla="*/ 1381757 h 1657350"/>
              <a:gd name="connsiteX1508" fmla="*/ 417874 w 1066800"/>
              <a:gd name="connsiteY1508" fmla="*/ 1372708 h 1657350"/>
              <a:gd name="connsiteX1509" fmla="*/ 413778 w 1066800"/>
              <a:gd name="connsiteY1509" fmla="*/ 1361087 h 1657350"/>
              <a:gd name="connsiteX1510" fmla="*/ 399300 w 1066800"/>
              <a:gd name="connsiteY1510" fmla="*/ 1360421 h 1657350"/>
              <a:gd name="connsiteX1511" fmla="*/ 393776 w 1066800"/>
              <a:gd name="connsiteY1511" fmla="*/ 1369565 h 1657350"/>
              <a:gd name="connsiteX1512" fmla="*/ 389490 w 1066800"/>
              <a:gd name="connsiteY1512" fmla="*/ 1371184 h 1657350"/>
              <a:gd name="connsiteX1513" fmla="*/ 359581 w 1066800"/>
              <a:gd name="connsiteY1513" fmla="*/ 1362135 h 1657350"/>
              <a:gd name="connsiteX1514" fmla="*/ 908412 w 1066800"/>
              <a:gd name="connsiteY1514" fmla="*/ 631949 h 1657350"/>
              <a:gd name="connsiteX1515" fmla="*/ 902030 w 1066800"/>
              <a:gd name="connsiteY1515" fmla="*/ 615756 h 1657350"/>
              <a:gd name="connsiteX1516" fmla="*/ 890886 w 1066800"/>
              <a:gd name="connsiteY1516" fmla="*/ 610232 h 1657350"/>
              <a:gd name="connsiteX1517" fmla="*/ 886695 w 1066800"/>
              <a:gd name="connsiteY1517" fmla="*/ 614899 h 1657350"/>
              <a:gd name="connsiteX1518" fmla="*/ 890981 w 1066800"/>
              <a:gd name="connsiteY1518" fmla="*/ 625281 h 1657350"/>
              <a:gd name="connsiteX1519" fmla="*/ 908412 w 1066800"/>
              <a:gd name="connsiteY1519" fmla="*/ 631949 h 1657350"/>
              <a:gd name="connsiteX1520" fmla="*/ 902697 w 1066800"/>
              <a:gd name="connsiteY1520" fmla="*/ 638521 h 1657350"/>
              <a:gd name="connsiteX1521" fmla="*/ 900316 w 1066800"/>
              <a:gd name="connsiteY1521" fmla="*/ 651189 h 1657350"/>
              <a:gd name="connsiteX1522" fmla="*/ 910698 w 1066800"/>
              <a:gd name="connsiteY1522" fmla="*/ 657476 h 1657350"/>
              <a:gd name="connsiteX1523" fmla="*/ 913841 w 1066800"/>
              <a:gd name="connsiteY1523" fmla="*/ 661667 h 1657350"/>
              <a:gd name="connsiteX1524" fmla="*/ 924604 w 1066800"/>
              <a:gd name="connsiteY1524" fmla="*/ 672144 h 1657350"/>
              <a:gd name="connsiteX1525" fmla="*/ 931653 w 1066800"/>
              <a:gd name="connsiteY1525" fmla="*/ 671287 h 1657350"/>
              <a:gd name="connsiteX1526" fmla="*/ 935939 w 1066800"/>
              <a:gd name="connsiteY1526" fmla="*/ 658047 h 1657350"/>
              <a:gd name="connsiteX1527" fmla="*/ 925176 w 1066800"/>
              <a:gd name="connsiteY1527" fmla="*/ 643855 h 1657350"/>
              <a:gd name="connsiteX1528" fmla="*/ 913651 w 1066800"/>
              <a:gd name="connsiteY1528" fmla="*/ 632615 h 1657350"/>
              <a:gd name="connsiteX1529" fmla="*/ 908412 w 1066800"/>
              <a:gd name="connsiteY1529" fmla="*/ 631949 h 1657350"/>
              <a:gd name="connsiteX1530" fmla="*/ 621328 w 1066800"/>
              <a:gd name="connsiteY1530" fmla="*/ 711768 h 1657350"/>
              <a:gd name="connsiteX1531" fmla="*/ 623995 w 1066800"/>
              <a:gd name="connsiteY1531" fmla="*/ 716245 h 1657350"/>
              <a:gd name="connsiteX1532" fmla="*/ 636568 w 1066800"/>
              <a:gd name="connsiteY1532" fmla="*/ 714054 h 1657350"/>
              <a:gd name="connsiteX1533" fmla="*/ 638950 w 1066800"/>
              <a:gd name="connsiteY1533" fmla="*/ 693194 h 1657350"/>
              <a:gd name="connsiteX1534" fmla="*/ 635235 w 1066800"/>
              <a:gd name="connsiteY1534" fmla="*/ 690146 h 1657350"/>
              <a:gd name="connsiteX1535" fmla="*/ 629901 w 1066800"/>
              <a:gd name="connsiteY1535" fmla="*/ 689861 h 1657350"/>
              <a:gd name="connsiteX1536" fmla="*/ 624948 w 1066800"/>
              <a:gd name="connsiteY1536" fmla="*/ 693956 h 1657350"/>
              <a:gd name="connsiteX1537" fmla="*/ 624281 w 1066800"/>
              <a:gd name="connsiteY1537" fmla="*/ 708244 h 1657350"/>
              <a:gd name="connsiteX1538" fmla="*/ 621328 w 1066800"/>
              <a:gd name="connsiteY1538" fmla="*/ 711768 h 1657350"/>
              <a:gd name="connsiteX1539" fmla="*/ 618852 w 1066800"/>
              <a:gd name="connsiteY1539" fmla="*/ 699957 h 1657350"/>
              <a:gd name="connsiteX1540" fmla="*/ 606755 w 1066800"/>
              <a:gd name="connsiteY1540" fmla="*/ 693385 h 1657350"/>
              <a:gd name="connsiteX1541" fmla="*/ 598278 w 1066800"/>
              <a:gd name="connsiteY1541" fmla="*/ 691194 h 1657350"/>
              <a:gd name="connsiteX1542" fmla="*/ 591515 w 1066800"/>
              <a:gd name="connsiteY1542" fmla="*/ 690527 h 1657350"/>
              <a:gd name="connsiteX1543" fmla="*/ 574180 w 1066800"/>
              <a:gd name="connsiteY1543" fmla="*/ 693861 h 1657350"/>
              <a:gd name="connsiteX1544" fmla="*/ 570941 w 1066800"/>
              <a:gd name="connsiteY1544" fmla="*/ 697290 h 1657350"/>
              <a:gd name="connsiteX1545" fmla="*/ 571989 w 1066800"/>
              <a:gd name="connsiteY1545" fmla="*/ 700433 h 1657350"/>
              <a:gd name="connsiteX1546" fmla="*/ 589324 w 1066800"/>
              <a:gd name="connsiteY1546" fmla="*/ 708149 h 1657350"/>
              <a:gd name="connsiteX1547" fmla="*/ 609613 w 1066800"/>
              <a:gd name="connsiteY1547" fmla="*/ 713292 h 1657350"/>
              <a:gd name="connsiteX1548" fmla="*/ 615994 w 1066800"/>
              <a:gd name="connsiteY1548" fmla="*/ 712530 h 1657350"/>
              <a:gd name="connsiteX1549" fmla="*/ 621328 w 1066800"/>
              <a:gd name="connsiteY1549" fmla="*/ 711768 h 1657350"/>
              <a:gd name="connsiteX1550" fmla="*/ 588658 w 1066800"/>
              <a:gd name="connsiteY1550" fmla="*/ 846261 h 1657350"/>
              <a:gd name="connsiteX1551" fmla="*/ 572560 w 1066800"/>
              <a:gd name="connsiteY1551" fmla="*/ 847023 h 1657350"/>
              <a:gd name="connsiteX1552" fmla="*/ 569417 w 1066800"/>
              <a:gd name="connsiteY1552" fmla="*/ 858072 h 1657350"/>
              <a:gd name="connsiteX1553" fmla="*/ 582943 w 1066800"/>
              <a:gd name="connsiteY1553" fmla="*/ 862168 h 1657350"/>
              <a:gd name="connsiteX1554" fmla="*/ 591706 w 1066800"/>
              <a:gd name="connsiteY1554" fmla="*/ 861025 h 1657350"/>
              <a:gd name="connsiteX1555" fmla="*/ 604279 w 1066800"/>
              <a:gd name="connsiteY1555" fmla="*/ 860453 h 1657350"/>
              <a:gd name="connsiteX1556" fmla="*/ 605612 w 1066800"/>
              <a:gd name="connsiteY1556" fmla="*/ 859406 h 1657350"/>
              <a:gd name="connsiteX1557" fmla="*/ 604183 w 1066800"/>
              <a:gd name="connsiteY1557" fmla="*/ 856453 h 1657350"/>
              <a:gd name="connsiteX1558" fmla="*/ 596182 w 1066800"/>
              <a:gd name="connsiteY1558" fmla="*/ 853119 h 1657350"/>
              <a:gd name="connsiteX1559" fmla="*/ 588658 w 1066800"/>
              <a:gd name="connsiteY1559" fmla="*/ 846261 h 1657350"/>
              <a:gd name="connsiteX1560" fmla="*/ 599230 w 1066800"/>
              <a:gd name="connsiteY1560" fmla="*/ 845975 h 1657350"/>
              <a:gd name="connsiteX1561" fmla="*/ 602564 w 1066800"/>
              <a:gd name="connsiteY1561" fmla="*/ 842832 h 1657350"/>
              <a:gd name="connsiteX1562" fmla="*/ 601707 w 1066800"/>
              <a:gd name="connsiteY1562" fmla="*/ 839689 h 1657350"/>
              <a:gd name="connsiteX1563" fmla="*/ 587515 w 1066800"/>
              <a:gd name="connsiteY1563" fmla="*/ 835879 h 1657350"/>
              <a:gd name="connsiteX1564" fmla="*/ 585610 w 1066800"/>
              <a:gd name="connsiteY1564" fmla="*/ 840165 h 1657350"/>
              <a:gd name="connsiteX1565" fmla="*/ 588658 w 1066800"/>
              <a:gd name="connsiteY1565" fmla="*/ 846261 h 1657350"/>
              <a:gd name="connsiteX1566" fmla="*/ 468738 w 1066800"/>
              <a:gd name="connsiteY1566" fmla="*/ 671858 h 1657350"/>
              <a:gd name="connsiteX1567" fmla="*/ 468643 w 1066800"/>
              <a:gd name="connsiteY1567" fmla="*/ 680812 h 1657350"/>
              <a:gd name="connsiteX1568" fmla="*/ 473976 w 1066800"/>
              <a:gd name="connsiteY1568" fmla="*/ 686622 h 1657350"/>
              <a:gd name="connsiteX1569" fmla="*/ 484645 w 1066800"/>
              <a:gd name="connsiteY1569" fmla="*/ 680050 h 1657350"/>
              <a:gd name="connsiteX1570" fmla="*/ 481311 w 1066800"/>
              <a:gd name="connsiteY1570" fmla="*/ 671477 h 1657350"/>
              <a:gd name="connsiteX1571" fmla="*/ 470452 w 1066800"/>
              <a:gd name="connsiteY1571" fmla="*/ 671477 h 1657350"/>
              <a:gd name="connsiteX1572" fmla="*/ 468738 w 1066800"/>
              <a:gd name="connsiteY1572" fmla="*/ 671858 h 1657350"/>
              <a:gd name="connsiteX1573" fmla="*/ 468452 w 1066800"/>
              <a:gd name="connsiteY1573" fmla="*/ 668334 h 1657350"/>
              <a:gd name="connsiteX1574" fmla="*/ 456736 w 1066800"/>
              <a:gd name="connsiteY1574" fmla="*/ 655190 h 1657350"/>
              <a:gd name="connsiteX1575" fmla="*/ 453784 w 1066800"/>
              <a:gd name="connsiteY1575" fmla="*/ 656047 h 1657350"/>
              <a:gd name="connsiteX1576" fmla="*/ 450164 w 1066800"/>
              <a:gd name="connsiteY1576" fmla="*/ 667572 h 1657350"/>
              <a:gd name="connsiteX1577" fmla="*/ 450640 w 1066800"/>
              <a:gd name="connsiteY1577" fmla="*/ 671192 h 1657350"/>
              <a:gd name="connsiteX1578" fmla="*/ 458737 w 1066800"/>
              <a:gd name="connsiteY1578" fmla="*/ 675287 h 1657350"/>
              <a:gd name="connsiteX1579" fmla="*/ 468738 w 1066800"/>
              <a:gd name="connsiteY1579" fmla="*/ 671858 h 1657350"/>
              <a:gd name="connsiteX1580" fmla="*/ 450545 w 1066800"/>
              <a:gd name="connsiteY1580" fmla="*/ 1645504 h 1657350"/>
              <a:gd name="connsiteX1581" fmla="*/ 425780 w 1066800"/>
              <a:gd name="connsiteY1581" fmla="*/ 1642265 h 1657350"/>
              <a:gd name="connsiteX1582" fmla="*/ 418922 w 1066800"/>
              <a:gd name="connsiteY1582" fmla="*/ 1643028 h 1657350"/>
              <a:gd name="connsiteX1583" fmla="*/ 396062 w 1066800"/>
              <a:gd name="connsiteY1583" fmla="*/ 1643599 h 1657350"/>
              <a:gd name="connsiteX1584" fmla="*/ 376917 w 1066800"/>
              <a:gd name="connsiteY1584" fmla="*/ 1643885 h 1657350"/>
              <a:gd name="connsiteX1585" fmla="*/ 344532 w 1066800"/>
              <a:gd name="connsiteY1585" fmla="*/ 1644932 h 1657350"/>
              <a:gd name="connsiteX1586" fmla="*/ 338055 w 1066800"/>
              <a:gd name="connsiteY1586" fmla="*/ 1641884 h 1657350"/>
              <a:gd name="connsiteX1587" fmla="*/ 324434 w 1066800"/>
              <a:gd name="connsiteY1587" fmla="*/ 1638074 h 1657350"/>
              <a:gd name="connsiteX1588" fmla="*/ 314052 w 1066800"/>
              <a:gd name="connsiteY1588" fmla="*/ 1635503 h 1657350"/>
              <a:gd name="connsiteX1589" fmla="*/ 263093 w 1066800"/>
              <a:gd name="connsiteY1589" fmla="*/ 1619024 h 1657350"/>
              <a:gd name="connsiteX1590" fmla="*/ 236232 w 1066800"/>
              <a:gd name="connsiteY1590" fmla="*/ 1609499 h 1657350"/>
              <a:gd name="connsiteX1591" fmla="*/ 227755 w 1066800"/>
              <a:gd name="connsiteY1591" fmla="*/ 1606928 h 1657350"/>
              <a:gd name="connsiteX1592" fmla="*/ 194513 w 1066800"/>
              <a:gd name="connsiteY1592" fmla="*/ 1587497 h 1657350"/>
              <a:gd name="connsiteX1593" fmla="*/ 173939 w 1066800"/>
              <a:gd name="connsiteY1593" fmla="*/ 1566923 h 1657350"/>
              <a:gd name="connsiteX1594" fmla="*/ 140697 w 1066800"/>
              <a:gd name="connsiteY1594" fmla="*/ 1539491 h 1657350"/>
              <a:gd name="connsiteX1595" fmla="*/ 112503 w 1066800"/>
              <a:gd name="connsiteY1595" fmla="*/ 1507296 h 1657350"/>
              <a:gd name="connsiteX1596" fmla="*/ 99930 w 1066800"/>
              <a:gd name="connsiteY1596" fmla="*/ 1481388 h 1657350"/>
              <a:gd name="connsiteX1597" fmla="*/ 88881 w 1066800"/>
              <a:gd name="connsiteY1597" fmla="*/ 1463291 h 1657350"/>
              <a:gd name="connsiteX1598" fmla="*/ 72498 w 1066800"/>
              <a:gd name="connsiteY1598" fmla="*/ 1435763 h 1657350"/>
              <a:gd name="connsiteX1599" fmla="*/ 66497 w 1066800"/>
              <a:gd name="connsiteY1599" fmla="*/ 1422714 h 1657350"/>
              <a:gd name="connsiteX1600" fmla="*/ 54495 w 1066800"/>
              <a:gd name="connsiteY1600" fmla="*/ 1380042 h 1657350"/>
              <a:gd name="connsiteX1601" fmla="*/ 45447 w 1066800"/>
              <a:gd name="connsiteY1601" fmla="*/ 1358706 h 1657350"/>
              <a:gd name="connsiteX1602" fmla="*/ 32874 w 1066800"/>
              <a:gd name="connsiteY1602" fmla="*/ 1330131 h 1657350"/>
              <a:gd name="connsiteX1603" fmla="*/ 29064 w 1066800"/>
              <a:gd name="connsiteY1603" fmla="*/ 1305461 h 1657350"/>
              <a:gd name="connsiteX1604" fmla="*/ 25254 w 1066800"/>
              <a:gd name="connsiteY1604" fmla="*/ 1282601 h 1657350"/>
              <a:gd name="connsiteX1605" fmla="*/ 20586 w 1066800"/>
              <a:gd name="connsiteY1605" fmla="*/ 1261837 h 1657350"/>
              <a:gd name="connsiteX1606" fmla="*/ 17634 w 1066800"/>
              <a:gd name="connsiteY1606" fmla="*/ 1242501 h 1657350"/>
              <a:gd name="connsiteX1607" fmla="*/ 12681 w 1066800"/>
              <a:gd name="connsiteY1607" fmla="*/ 1219832 h 1657350"/>
              <a:gd name="connsiteX1608" fmla="*/ 8013 w 1066800"/>
              <a:gd name="connsiteY1608" fmla="*/ 1198972 h 1657350"/>
              <a:gd name="connsiteX1609" fmla="*/ 7347 w 1066800"/>
              <a:gd name="connsiteY1609" fmla="*/ 1190018 h 1657350"/>
              <a:gd name="connsiteX1610" fmla="*/ 7442 w 1066800"/>
              <a:gd name="connsiteY1610" fmla="*/ 1044762 h 1657350"/>
              <a:gd name="connsiteX1611" fmla="*/ 10680 w 1066800"/>
              <a:gd name="connsiteY1611" fmla="*/ 1032856 h 1657350"/>
              <a:gd name="connsiteX1612" fmla="*/ 14681 w 1066800"/>
              <a:gd name="connsiteY1612" fmla="*/ 1015616 h 1657350"/>
              <a:gd name="connsiteX1613" fmla="*/ 14490 w 1066800"/>
              <a:gd name="connsiteY1613" fmla="*/ 997423 h 1657350"/>
              <a:gd name="connsiteX1614" fmla="*/ 19348 w 1066800"/>
              <a:gd name="connsiteY1614" fmla="*/ 974849 h 1657350"/>
              <a:gd name="connsiteX1615" fmla="*/ 21920 w 1066800"/>
              <a:gd name="connsiteY1615" fmla="*/ 964562 h 1657350"/>
              <a:gd name="connsiteX1616" fmla="*/ 22015 w 1066800"/>
              <a:gd name="connsiteY1616" fmla="*/ 933701 h 1657350"/>
              <a:gd name="connsiteX1617" fmla="*/ 26111 w 1066800"/>
              <a:gd name="connsiteY1617" fmla="*/ 924080 h 1657350"/>
              <a:gd name="connsiteX1618" fmla="*/ 27349 w 1066800"/>
              <a:gd name="connsiteY1618" fmla="*/ 922747 h 1657350"/>
              <a:gd name="connsiteX1619" fmla="*/ 43161 w 1066800"/>
              <a:gd name="connsiteY1619" fmla="*/ 905411 h 1657350"/>
              <a:gd name="connsiteX1620" fmla="*/ 49923 w 1066800"/>
              <a:gd name="connsiteY1620" fmla="*/ 885123 h 1657350"/>
              <a:gd name="connsiteX1621" fmla="*/ 58210 w 1066800"/>
              <a:gd name="connsiteY1621" fmla="*/ 859691 h 1657350"/>
              <a:gd name="connsiteX1622" fmla="*/ 74498 w 1066800"/>
              <a:gd name="connsiteY1622" fmla="*/ 832164 h 1657350"/>
              <a:gd name="connsiteX1623" fmla="*/ 95262 w 1066800"/>
              <a:gd name="connsiteY1623" fmla="*/ 811876 h 1657350"/>
              <a:gd name="connsiteX1624" fmla="*/ 123742 w 1066800"/>
              <a:gd name="connsiteY1624" fmla="*/ 773681 h 1657350"/>
              <a:gd name="connsiteX1625" fmla="*/ 126219 w 1066800"/>
              <a:gd name="connsiteY1625" fmla="*/ 768918 h 1657350"/>
              <a:gd name="connsiteX1626" fmla="*/ 130124 w 1066800"/>
              <a:gd name="connsiteY1626" fmla="*/ 739295 h 1657350"/>
              <a:gd name="connsiteX1627" fmla="*/ 125933 w 1066800"/>
              <a:gd name="connsiteY1627" fmla="*/ 723865 h 1657350"/>
              <a:gd name="connsiteX1628" fmla="*/ 123361 w 1066800"/>
              <a:gd name="connsiteY1628" fmla="*/ 709863 h 1657350"/>
              <a:gd name="connsiteX1629" fmla="*/ 116027 w 1066800"/>
              <a:gd name="connsiteY1629" fmla="*/ 689765 h 1657350"/>
              <a:gd name="connsiteX1630" fmla="*/ 97834 w 1066800"/>
              <a:gd name="connsiteY1630" fmla="*/ 663191 h 1657350"/>
              <a:gd name="connsiteX1631" fmla="*/ 88023 w 1066800"/>
              <a:gd name="connsiteY1631" fmla="*/ 642426 h 1657350"/>
              <a:gd name="connsiteX1632" fmla="*/ 80499 w 1066800"/>
              <a:gd name="connsiteY1632" fmla="*/ 616804 h 1657350"/>
              <a:gd name="connsiteX1633" fmla="*/ 74117 w 1066800"/>
              <a:gd name="connsiteY1633" fmla="*/ 590896 h 1657350"/>
              <a:gd name="connsiteX1634" fmla="*/ 69164 w 1066800"/>
              <a:gd name="connsiteY1634" fmla="*/ 566512 h 1657350"/>
              <a:gd name="connsiteX1635" fmla="*/ 64973 w 1066800"/>
              <a:gd name="connsiteY1635" fmla="*/ 556892 h 1657350"/>
              <a:gd name="connsiteX1636" fmla="*/ 58305 w 1066800"/>
              <a:gd name="connsiteY1636" fmla="*/ 548414 h 1657350"/>
              <a:gd name="connsiteX1637" fmla="*/ 56496 w 1066800"/>
              <a:gd name="connsiteY1637" fmla="*/ 533270 h 1657350"/>
              <a:gd name="connsiteX1638" fmla="*/ 56305 w 1066800"/>
              <a:gd name="connsiteY1638" fmla="*/ 515934 h 1657350"/>
              <a:gd name="connsiteX1639" fmla="*/ 54972 w 1066800"/>
              <a:gd name="connsiteY1639" fmla="*/ 501742 h 1657350"/>
              <a:gd name="connsiteX1640" fmla="*/ 58020 w 1066800"/>
              <a:gd name="connsiteY1640" fmla="*/ 491550 h 1657350"/>
              <a:gd name="connsiteX1641" fmla="*/ 52209 w 1066800"/>
              <a:gd name="connsiteY1641" fmla="*/ 467357 h 1657350"/>
              <a:gd name="connsiteX1642" fmla="*/ 47352 w 1066800"/>
              <a:gd name="connsiteY1642" fmla="*/ 439353 h 1657350"/>
              <a:gd name="connsiteX1643" fmla="*/ 49923 w 1066800"/>
              <a:gd name="connsiteY1643" fmla="*/ 412683 h 1657350"/>
              <a:gd name="connsiteX1644" fmla="*/ 50400 w 1066800"/>
              <a:gd name="connsiteY1644" fmla="*/ 409254 h 1657350"/>
              <a:gd name="connsiteX1645" fmla="*/ 47542 w 1066800"/>
              <a:gd name="connsiteY1645" fmla="*/ 370011 h 1657350"/>
              <a:gd name="connsiteX1646" fmla="*/ 53352 w 1066800"/>
              <a:gd name="connsiteY1646" fmla="*/ 329435 h 1657350"/>
              <a:gd name="connsiteX1647" fmla="*/ 54591 w 1066800"/>
              <a:gd name="connsiteY1647" fmla="*/ 315147 h 1657350"/>
              <a:gd name="connsiteX1648" fmla="*/ 58591 w 1066800"/>
              <a:gd name="connsiteY1648" fmla="*/ 290477 h 1657350"/>
              <a:gd name="connsiteX1649" fmla="*/ 65735 w 1066800"/>
              <a:gd name="connsiteY1649" fmla="*/ 270284 h 1657350"/>
              <a:gd name="connsiteX1650" fmla="*/ 72212 w 1066800"/>
              <a:gd name="connsiteY1650" fmla="*/ 257807 h 1657350"/>
              <a:gd name="connsiteX1651" fmla="*/ 79927 w 1066800"/>
              <a:gd name="connsiteY1651" fmla="*/ 232184 h 1657350"/>
              <a:gd name="connsiteX1652" fmla="*/ 94024 w 1066800"/>
              <a:gd name="connsiteY1652" fmla="*/ 205419 h 1657350"/>
              <a:gd name="connsiteX1653" fmla="*/ 108502 w 1066800"/>
              <a:gd name="connsiteY1653" fmla="*/ 182845 h 1657350"/>
              <a:gd name="connsiteX1654" fmla="*/ 124218 w 1066800"/>
              <a:gd name="connsiteY1654" fmla="*/ 161128 h 1657350"/>
              <a:gd name="connsiteX1655" fmla="*/ 130695 w 1066800"/>
              <a:gd name="connsiteY1655" fmla="*/ 154746 h 1657350"/>
              <a:gd name="connsiteX1656" fmla="*/ 156318 w 1066800"/>
              <a:gd name="connsiteY1656" fmla="*/ 120266 h 1657350"/>
              <a:gd name="connsiteX1657" fmla="*/ 163652 w 1066800"/>
              <a:gd name="connsiteY1657" fmla="*/ 112741 h 1657350"/>
              <a:gd name="connsiteX1658" fmla="*/ 194989 w 1066800"/>
              <a:gd name="connsiteY1658" fmla="*/ 95120 h 1657350"/>
              <a:gd name="connsiteX1659" fmla="*/ 203752 w 1066800"/>
              <a:gd name="connsiteY1659" fmla="*/ 88928 h 1657350"/>
              <a:gd name="connsiteX1660" fmla="*/ 216611 w 1066800"/>
              <a:gd name="connsiteY1660" fmla="*/ 76070 h 1657350"/>
              <a:gd name="connsiteX1661" fmla="*/ 256806 w 1066800"/>
              <a:gd name="connsiteY1661" fmla="*/ 54543 h 1657350"/>
              <a:gd name="connsiteX1662" fmla="*/ 272047 w 1066800"/>
              <a:gd name="connsiteY1662" fmla="*/ 49590 h 1657350"/>
              <a:gd name="connsiteX1663" fmla="*/ 277095 w 1066800"/>
              <a:gd name="connsiteY1663" fmla="*/ 47780 h 1657350"/>
              <a:gd name="connsiteX1664" fmla="*/ 302527 w 1066800"/>
              <a:gd name="connsiteY1664" fmla="*/ 39970 h 1657350"/>
              <a:gd name="connsiteX1665" fmla="*/ 314433 w 1066800"/>
              <a:gd name="connsiteY1665" fmla="*/ 36541 h 1657350"/>
              <a:gd name="connsiteX1666" fmla="*/ 325958 w 1066800"/>
              <a:gd name="connsiteY1666" fmla="*/ 32731 h 1657350"/>
              <a:gd name="connsiteX1667" fmla="*/ 342055 w 1066800"/>
              <a:gd name="connsiteY1667" fmla="*/ 25301 h 1657350"/>
              <a:gd name="connsiteX1668" fmla="*/ 359486 w 1066800"/>
              <a:gd name="connsiteY1668" fmla="*/ 21682 h 1657350"/>
              <a:gd name="connsiteX1669" fmla="*/ 373297 w 1066800"/>
              <a:gd name="connsiteY1669" fmla="*/ 18443 h 1657350"/>
              <a:gd name="connsiteX1670" fmla="*/ 397872 w 1066800"/>
              <a:gd name="connsiteY1670" fmla="*/ 13967 h 1657350"/>
              <a:gd name="connsiteX1671" fmla="*/ 420160 w 1066800"/>
              <a:gd name="connsiteY1671" fmla="*/ 8061 h 1657350"/>
              <a:gd name="connsiteX1672" fmla="*/ 438163 w 1066800"/>
              <a:gd name="connsiteY1672" fmla="*/ 7966 h 1657350"/>
              <a:gd name="connsiteX1673" fmla="*/ 468452 w 1066800"/>
              <a:gd name="connsiteY1673" fmla="*/ 10919 h 1657350"/>
              <a:gd name="connsiteX1674" fmla="*/ 478168 w 1066800"/>
              <a:gd name="connsiteY1674" fmla="*/ 14919 h 1657350"/>
              <a:gd name="connsiteX1675" fmla="*/ 495884 w 1066800"/>
              <a:gd name="connsiteY1675" fmla="*/ 30159 h 1657350"/>
              <a:gd name="connsiteX1676" fmla="*/ 505219 w 1066800"/>
              <a:gd name="connsiteY1676" fmla="*/ 45304 h 1657350"/>
              <a:gd name="connsiteX1677" fmla="*/ 514648 w 1066800"/>
              <a:gd name="connsiteY1677" fmla="*/ 70355 h 1657350"/>
              <a:gd name="connsiteX1678" fmla="*/ 515887 w 1066800"/>
              <a:gd name="connsiteY1678" fmla="*/ 77403 h 1657350"/>
              <a:gd name="connsiteX1679" fmla="*/ 511124 w 1066800"/>
              <a:gd name="connsiteY1679" fmla="*/ 83594 h 1657350"/>
              <a:gd name="connsiteX1680" fmla="*/ 496646 w 1066800"/>
              <a:gd name="connsiteY1680" fmla="*/ 83690 h 1657350"/>
              <a:gd name="connsiteX1681" fmla="*/ 490741 w 1066800"/>
              <a:gd name="connsiteY1681" fmla="*/ 78451 h 1657350"/>
              <a:gd name="connsiteX1682" fmla="*/ 489217 w 1066800"/>
              <a:gd name="connsiteY1682" fmla="*/ 73403 h 1657350"/>
              <a:gd name="connsiteX1683" fmla="*/ 481692 w 1066800"/>
              <a:gd name="connsiteY1683" fmla="*/ 69212 h 1657350"/>
              <a:gd name="connsiteX1684" fmla="*/ 472929 w 1066800"/>
              <a:gd name="connsiteY1684" fmla="*/ 74641 h 1657350"/>
              <a:gd name="connsiteX1685" fmla="*/ 472834 w 1066800"/>
              <a:gd name="connsiteY1685" fmla="*/ 78070 h 1657350"/>
              <a:gd name="connsiteX1686" fmla="*/ 477596 w 1066800"/>
              <a:gd name="connsiteY1686" fmla="*/ 83499 h 1657350"/>
              <a:gd name="connsiteX1687" fmla="*/ 476263 w 1066800"/>
              <a:gd name="connsiteY1687" fmla="*/ 87309 h 1657350"/>
              <a:gd name="connsiteX1688" fmla="*/ 473405 w 1066800"/>
              <a:gd name="connsiteY1688" fmla="*/ 89309 h 1657350"/>
              <a:gd name="connsiteX1689" fmla="*/ 470547 w 1066800"/>
              <a:gd name="connsiteY1689" fmla="*/ 97310 h 1657350"/>
              <a:gd name="connsiteX1690" fmla="*/ 463404 w 1066800"/>
              <a:gd name="connsiteY1690" fmla="*/ 91786 h 1657350"/>
              <a:gd name="connsiteX1691" fmla="*/ 429685 w 1066800"/>
              <a:gd name="connsiteY1691" fmla="*/ 80261 h 1657350"/>
              <a:gd name="connsiteX1692" fmla="*/ 418731 w 1066800"/>
              <a:gd name="connsiteY1692" fmla="*/ 85023 h 1657350"/>
              <a:gd name="connsiteX1693" fmla="*/ 420541 w 1066800"/>
              <a:gd name="connsiteY1693" fmla="*/ 90929 h 1657350"/>
              <a:gd name="connsiteX1694" fmla="*/ 422351 w 1066800"/>
              <a:gd name="connsiteY1694" fmla="*/ 91214 h 1657350"/>
              <a:gd name="connsiteX1695" fmla="*/ 433019 w 1066800"/>
              <a:gd name="connsiteY1695" fmla="*/ 91976 h 1657350"/>
              <a:gd name="connsiteX1696" fmla="*/ 440925 w 1066800"/>
              <a:gd name="connsiteY1696" fmla="*/ 101406 h 1657350"/>
              <a:gd name="connsiteX1697" fmla="*/ 442068 w 1066800"/>
              <a:gd name="connsiteY1697" fmla="*/ 111407 h 1657350"/>
              <a:gd name="connsiteX1698" fmla="*/ 442544 w 1066800"/>
              <a:gd name="connsiteY1698" fmla="*/ 117503 h 1657350"/>
              <a:gd name="connsiteX1699" fmla="*/ 448830 w 1066800"/>
              <a:gd name="connsiteY1699" fmla="*/ 119980 h 1657350"/>
              <a:gd name="connsiteX1700" fmla="*/ 479596 w 1066800"/>
              <a:gd name="connsiteY1700" fmla="*/ 111026 h 1657350"/>
              <a:gd name="connsiteX1701" fmla="*/ 485788 w 1066800"/>
              <a:gd name="connsiteY1701" fmla="*/ 107502 h 1657350"/>
              <a:gd name="connsiteX1702" fmla="*/ 509695 w 1066800"/>
              <a:gd name="connsiteY1702" fmla="*/ 94834 h 1657350"/>
              <a:gd name="connsiteX1703" fmla="*/ 527126 w 1066800"/>
              <a:gd name="connsiteY1703" fmla="*/ 90929 h 1657350"/>
              <a:gd name="connsiteX1704" fmla="*/ 547129 w 1066800"/>
              <a:gd name="connsiteY1704" fmla="*/ 101978 h 1657350"/>
              <a:gd name="connsiteX1705" fmla="*/ 556177 w 1066800"/>
              <a:gd name="connsiteY1705" fmla="*/ 103883 h 1657350"/>
              <a:gd name="connsiteX1706" fmla="*/ 563607 w 1066800"/>
              <a:gd name="connsiteY1706" fmla="*/ 94929 h 1657350"/>
              <a:gd name="connsiteX1707" fmla="*/ 563988 w 1066800"/>
              <a:gd name="connsiteY1707" fmla="*/ 93215 h 1657350"/>
              <a:gd name="connsiteX1708" fmla="*/ 568655 w 1066800"/>
              <a:gd name="connsiteY1708" fmla="*/ 81785 h 1657350"/>
              <a:gd name="connsiteX1709" fmla="*/ 577990 w 1066800"/>
              <a:gd name="connsiteY1709" fmla="*/ 76546 h 1657350"/>
              <a:gd name="connsiteX1710" fmla="*/ 580561 w 1066800"/>
              <a:gd name="connsiteY1710" fmla="*/ 70831 h 1657350"/>
              <a:gd name="connsiteX1711" fmla="*/ 581038 w 1066800"/>
              <a:gd name="connsiteY1711" fmla="*/ 48542 h 1657350"/>
              <a:gd name="connsiteX1712" fmla="*/ 584467 w 1066800"/>
              <a:gd name="connsiteY1712" fmla="*/ 38446 h 1657350"/>
              <a:gd name="connsiteX1713" fmla="*/ 602374 w 1066800"/>
              <a:gd name="connsiteY1713" fmla="*/ 25587 h 1657350"/>
              <a:gd name="connsiteX1714" fmla="*/ 616185 w 1066800"/>
              <a:gd name="connsiteY1714" fmla="*/ 22253 h 1657350"/>
              <a:gd name="connsiteX1715" fmla="*/ 630663 w 1066800"/>
              <a:gd name="connsiteY1715" fmla="*/ 21872 h 1657350"/>
              <a:gd name="connsiteX1716" fmla="*/ 643807 w 1066800"/>
              <a:gd name="connsiteY1716" fmla="*/ 16157 h 1657350"/>
              <a:gd name="connsiteX1717" fmla="*/ 652475 w 1066800"/>
              <a:gd name="connsiteY1717" fmla="*/ 15776 h 1657350"/>
              <a:gd name="connsiteX1718" fmla="*/ 664667 w 1066800"/>
              <a:gd name="connsiteY1718" fmla="*/ 18253 h 1657350"/>
              <a:gd name="connsiteX1719" fmla="*/ 684670 w 1066800"/>
              <a:gd name="connsiteY1719" fmla="*/ 18158 h 1657350"/>
              <a:gd name="connsiteX1720" fmla="*/ 728580 w 1066800"/>
              <a:gd name="connsiteY1720" fmla="*/ 25778 h 1657350"/>
              <a:gd name="connsiteX1721" fmla="*/ 754393 w 1066800"/>
              <a:gd name="connsiteY1721" fmla="*/ 32540 h 1657350"/>
              <a:gd name="connsiteX1722" fmla="*/ 769823 w 1066800"/>
              <a:gd name="connsiteY1722" fmla="*/ 37017 h 1657350"/>
              <a:gd name="connsiteX1723" fmla="*/ 805828 w 1066800"/>
              <a:gd name="connsiteY1723" fmla="*/ 53114 h 1657350"/>
              <a:gd name="connsiteX1724" fmla="*/ 841641 w 1066800"/>
              <a:gd name="connsiteY1724" fmla="*/ 76927 h 1657350"/>
              <a:gd name="connsiteX1725" fmla="*/ 865835 w 1066800"/>
              <a:gd name="connsiteY1725" fmla="*/ 91691 h 1657350"/>
              <a:gd name="connsiteX1726" fmla="*/ 871550 w 1066800"/>
              <a:gd name="connsiteY1726" fmla="*/ 95882 h 1657350"/>
              <a:gd name="connsiteX1727" fmla="*/ 887838 w 1066800"/>
              <a:gd name="connsiteY1727" fmla="*/ 115027 h 1657350"/>
              <a:gd name="connsiteX1728" fmla="*/ 893934 w 1066800"/>
              <a:gd name="connsiteY1728" fmla="*/ 121694 h 1657350"/>
              <a:gd name="connsiteX1729" fmla="*/ 923652 w 1066800"/>
              <a:gd name="connsiteY1729" fmla="*/ 155603 h 1657350"/>
              <a:gd name="connsiteX1730" fmla="*/ 934510 w 1066800"/>
              <a:gd name="connsiteY1730" fmla="*/ 169891 h 1657350"/>
              <a:gd name="connsiteX1731" fmla="*/ 937463 w 1066800"/>
              <a:gd name="connsiteY1731" fmla="*/ 176177 h 1657350"/>
              <a:gd name="connsiteX1732" fmla="*/ 951560 w 1066800"/>
              <a:gd name="connsiteY1732" fmla="*/ 222183 h 1657350"/>
              <a:gd name="connsiteX1733" fmla="*/ 958323 w 1066800"/>
              <a:gd name="connsiteY1733" fmla="*/ 236661 h 1657350"/>
              <a:gd name="connsiteX1734" fmla="*/ 965848 w 1066800"/>
              <a:gd name="connsiteY1734" fmla="*/ 254663 h 1657350"/>
              <a:gd name="connsiteX1735" fmla="*/ 978611 w 1066800"/>
              <a:gd name="connsiteY1735" fmla="*/ 293525 h 1657350"/>
              <a:gd name="connsiteX1736" fmla="*/ 980611 w 1066800"/>
              <a:gd name="connsiteY1736" fmla="*/ 298478 h 1657350"/>
              <a:gd name="connsiteX1737" fmla="*/ 981754 w 1066800"/>
              <a:gd name="connsiteY1737" fmla="*/ 320100 h 1657350"/>
              <a:gd name="connsiteX1738" fmla="*/ 984516 w 1066800"/>
              <a:gd name="connsiteY1738" fmla="*/ 339531 h 1657350"/>
              <a:gd name="connsiteX1739" fmla="*/ 982612 w 1066800"/>
              <a:gd name="connsiteY1739" fmla="*/ 350009 h 1657350"/>
              <a:gd name="connsiteX1740" fmla="*/ 981373 w 1066800"/>
              <a:gd name="connsiteY1740" fmla="*/ 364201 h 1657350"/>
              <a:gd name="connsiteX1741" fmla="*/ 984516 w 1066800"/>
              <a:gd name="connsiteY1741" fmla="*/ 385251 h 1657350"/>
              <a:gd name="connsiteX1742" fmla="*/ 987660 w 1066800"/>
              <a:gd name="connsiteY1742" fmla="*/ 415541 h 1657350"/>
              <a:gd name="connsiteX1743" fmla="*/ 986041 w 1066800"/>
              <a:gd name="connsiteY1743" fmla="*/ 433162 h 1657350"/>
              <a:gd name="connsiteX1744" fmla="*/ 984421 w 1066800"/>
              <a:gd name="connsiteY1744" fmla="*/ 441830 h 1657350"/>
              <a:gd name="connsiteX1745" fmla="*/ 982707 w 1066800"/>
              <a:gd name="connsiteY1745" fmla="*/ 454212 h 1657350"/>
              <a:gd name="connsiteX1746" fmla="*/ 984421 w 1066800"/>
              <a:gd name="connsiteY1746" fmla="*/ 464309 h 1657350"/>
              <a:gd name="connsiteX1747" fmla="*/ 982421 w 1066800"/>
              <a:gd name="connsiteY1747" fmla="*/ 472976 h 1657350"/>
              <a:gd name="connsiteX1748" fmla="*/ 982516 w 1066800"/>
              <a:gd name="connsiteY1748" fmla="*/ 490407 h 1657350"/>
              <a:gd name="connsiteX1749" fmla="*/ 983945 w 1066800"/>
              <a:gd name="connsiteY1749" fmla="*/ 513553 h 1657350"/>
              <a:gd name="connsiteX1750" fmla="*/ 980992 w 1066800"/>
              <a:gd name="connsiteY1750" fmla="*/ 532793 h 1657350"/>
              <a:gd name="connsiteX1751" fmla="*/ 980897 w 1066800"/>
              <a:gd name="connsiteY1751" fmla="*/ 545462 h 1657350"/>
              <a:gd name="connsiteX1752" fmla="*/ 979754 w 1066800"/>
              <a:gd name="connsiteY1752" fmla="*/ 550605 h 1657350"/>
              <a:gd name="connsiteX1753" fmla="*/ 966514 w 1066800"/>
              <a:gd name="connsiteY1753" fmla="*/ 571941 h 1657350"/>
              <a:gd name="connsiteX1754" fmla="*/ 958894 w 1066800"/>
              <a:gd name="connsiteY1754" fmla="*/ 597087 h 1657350"/>
              <a:gd name="connsiteX1755" fmla="*/ 959180 w 1066800"/>
              <a:gd name="connsiteY1755" fmla="*/ 647951 h 1657350"/>
              <a:gd name="connsiteX1756" fmla="*/ 954037 w 1066800"/>
              <a:gd name="connsiteY1756" fmla="*/ 660809 h 1657350"/>
              <a:gd name="connsiteX1757" fmla="*/ 938701 w 1066800"/>
              <a:gd name="connsiteY1757" fmla="*/ 676240 h 1657350"/>
              <a:gd name="connsiteX1758" fmla="*/ 923366 w 1066800"/>
              <a:gd name="connsiteY1758" fmla="*/ 696242 h 1657350"/>
              <a:gd name="connsiteX1759" fmla="*/ 918985 w 1066800"/>
              <a:gd name="connsiteY1759" fmla="*/ 709768 h 1657350"/>
              <a:gd name="connsiteX1760" fmla="*/ 916984 w 1066800"/>
              <a:gd name="connsiteY1760" fmla="*/ 720245 h 1657350"/>
              <a:gd name="connsiteX1761" fmla="*/ 918318 w 1066800"/>
              <a:gd name="connsiteY1761" fmla="*/ 735581 h 1657350"/>
              <a:gd name="connsiteX1762" fmla="*/ 922985 w 1066800"/>
              <a:gd name="connsiteY1762" fmla="*/ 743201 h 1657350"/>
              <a:gd name="connsiteX1763" fmla="*/ 928986 w 1066800"/>
              <a:gd name="connsiteY1763" fmla="*/ 754154 h 1657350"/>
              <a:gd name="connsiteX1764" fmla="*/ 945845 w 1066800"/>
              <a:gd name="connsiteY1764" fmla="*/ 770156 h 1657350"/>
              <a:gd name="connsiteX1765" fmla="*/ 960323 w 1066800"/>
              <a:gd name="connsiteY1765" fmla="*/ 777110 h 1657350"/>
              <a:gd name="connsiteX1766" fmla="*/ 966610 w 1066800"/>
              <a:gd name="connsiteY1766" fmla="*/ 789397 h 1657350"/>
              <a:gd name="connsiteX1767" fmla="*/ 966610 w 1066800"/>
              <a:gd name="connsiteY1767" fmla="*/ 800255 h 1657350"/>
              <a:gd name="connsiteX1768" fmla="*/ 978611 w 1066800"/>
              <a:gd name="connsiteY1768" fmla="*/ 816448 h 1657350"/>
              <a:gd name="connsiteX1769" fmla="*/ 987184 w 1066800"/>
              <a:gd name="connsiteY1769" fmla="*/ 818924 h 1657350"/>
              <a:gd name="connsiteX1770" fmla="*/ 1001947 w 1066800"/>
              <a:gd name="connsiteY1770" fmla="*/ 835498 h 1657350"/>
              <a:gd name="connsiteX1771" fmla="*/ 1009853 w 1066800"/>
              <a:gd name="connsiteY1771" fmla="*/ 857310 h 1657350"/>
              <a:gd name="connsiteX1772" fmla="*/ 1017568 w 1066800"/>
              <a:gd name="connsiteY1772" fmla="*/ 886552 h 1657350"/>
              <a:gd name="connsiteX1773" fmla="*/ 1019854 w 1066800"/>
              <a:gd name="connsiteY1773" fmla="*/ 895029 h 1657350"/>
              <a:gd name="connsiteX1774" fmla="*/ 1031856 w 1066800"/>
              <a:gd name="connsiteY1774" fmla="*/ 919318 h 1657350"/>
              <a:gd name="connsiteX1775" fmla="*/ 1035475 w 1066800"/>
              <a:gd name="connsiteY1775" fmla="*/ 933034 h 1657350"/>
              <a:gd name="connsiteX1776" fmla="*/ 1039857 w 1066800"/>
              <a:gd name="connsiteY1776" fmla="*/ 963133 h 1657350"/>
              <a:gd name="connsiteX1777" fmla="*/ 1047286 w 1066800"/>
              <a:gd name="connsiteY1777" fmla="*/ 979421 h 1657350"/>
              <a:gd name="connsiteX1778" fmla="*/ 1047858 w 1066800"/>
              <a:gd name="connsiteY1778" fmla="*/ 992946 h 1657350"/>
              <a:gd name="connsiteX1779" fmla="*/ 1047572 w 1066800"/>
              <a:gd name="connsiteY1779" fmla="*/ 1005138 h 1657350"/>
              <a:gd name="connsiteX1780" fmla="*/ 1047762 w 1066800"/>
              <a:gd name="connsiteY1780" fmla="*/ 1025903 h 1657350"/>
              <a:gd name="connsiteX1781" fmla="*/ 1047762 w 1066800"/>
              <a:gd name="connsiteY1781" fmla="*/ 1030856 h 1657350"/>
              <a:gd name="connsiteX1782" fmla="*/ 1047382 w 1066800"/>
              <a:gd name="connsiteY1782" fmla="*/ 1062479 h 1657350"/>
              <a:gd name="connsiteX1783" fmla="*/ 1043286 w 1066800"/>
              <a:gd name="connsiteY1783" fmla="*/ 1078004 h 1657350"/>
              <a:gd name="connsiteX1784" fmla="*/ 1046715 w 1066800"/>
              <a:gd name="connsiteY1784" fmla="*/ 1106199 h 1657350"/>
              <a:gd name="connsiteX1785" fmla="*/ 1053859 w 1066800"/>
              <a:gd name="connsiteY1785" fmla="*/ 1139060 h 1657350"/>
              <a:gd name="connsiteX1786" fmla="*/ 1050334 w 1066800"/>
              <a:gd name="connsiteY1786" fmla="*/ 1165634 h 1657350"/>
              <a:gd name="connsiteX1787" fmla="*/ 1047096 w 1066800"/>
              <a:gd name="connsiteY1787" fmla="*/ 1184875 h 1657350"/>
              <a:gd name="connsiteX1788" fmla="*/ 1046239 w 1066800"/>
              <a:gd name="connsiteY1788" fmla="*/ 1204687 h 1657350"/>
              <a:gd name="connsiteX1789" fmla="*/ 1045572 w 1066800"/>
              <a:gd name="connsiteY1789" fmla="*/ 1208211 h 1657350"/>
              <a:gd name="connsiteX1790" fmla="*/ 1050715 w 1066800"/>
              <a:gd name="connsiteY1790" fmla="*/ 1221356 h 1657350"/>
              <a:gd name="connsiteX1791" fmla="*/ 1062907 w 1066800"/>
              <a:gd name="connsiteY1791" fmla="*/ 1232119 h 1657350"/>
              <a:gd name="connsiteX1792" fmla="*/ 1064527 w 1066800"/>
              <a:gd name="connsiteY1792" fmla="*/ 1237167 h 1657350"/>
              <a:gd name="connsiteX1793" fmla="*/ 1059193 w 1066800"/>
              <a:gd name="connsiteY1793" fmla="*/ 1242692 h 1657350"/>
              <a:gd name="connsiteX1794" fmla="*/ 1055668 w 1066800"/>
              <a:gd name="connsiteY1794" fmla="*/ 1241930 h 1657350"/>
              <a:gd name="connsiteX1795" fmla="*/ 1051001 w 1066800"/>
              <a:gd name="connsiteY1795" fmla="*/ 1240882 h 1657350"/>
              <a:gd name="connsiteX1796" fmla="*/ 1047382 w 1066800"/>
              <a:gd name="connsiteY1796" fmla="*/ 1244597 h 1657350"/>
              <a:gd name="connsiteX1797" fmla="*/ 1042810 w 1066800"/>
              <a:gd name="connsiteY1797" fmla="*/ 1269171 h 1657350"/>
              <a:gd name="connsiteX1798" fmla="*/ 1040047 w 1066800"/>
              <a:gd name="connsiteY1798" fmla="*/ 1281268 h 1657350"/>
              <a:gd name="connsiteX1799" fmla="*/ 1039476 w 1066800"/>
              <a:gd name="connsiteY1799" fmla="*/ 1284792 h 1657350"/>
              <a:gd name="connsiteX1800" fmla="*/ 1042238 w 1066800"/>
              <a:gd name="connsiteY1800" fmla="*/ 1296889 h 1657350"/>
              <a:gd name="connsiteX1801" fmla="*/ 1039666 w 1066800"/>
              <a:gd name="connsiteY1801" fmla="*/ 1308890 h 1657350"/>
              <a:gd name="connsiteX1802" fmla="*/ 1038047 w 1066800"/>
              <a:gd name="connsiteY1802" fmla="*/ 1329274 h 1657350"/>
              <a:gd name="connsiteX1803" fmla="*/ 1027379 w 1066800"/>
              <a:gd name="connsiteY1803" fmla="*/ 1365183 h 1657350"/>
              <a:gd name="connsiteX1804" fmla="*/ 1025093 w 1066800"/>
              <a:gd name="connsiteY1804" fmla="*/ 1379185 h 1657350"/>
              <a:gd name="connsiteX1805" fmla="*/ 1021093 w 1066800"/>
              <a:gd name="connsiteY1805" fmla="*/ 1402045 h 1657350"/>
              <a:gd name="connsiteX1806" fmla="*/ 1013473 w 1066800"/>
              <a:gd name="connsiteY1806" fmla="*/ 1429477 h 1657350"/>
              <a:gd name="connsiteX1807" fmla="*/ 1005948 w 1066800"/>
              <a:gd name="connsiteY1807" fmla="*/ 1445574 h 1657350"/>
              <a:gd name="connsiteX1808" fmla="*/ 1002519 w 1066800"/>
              <a:gd name="connsiteY1808" fmla="*/ 1451765 h 1657350"/>
              <a:gd name="connsiteX1809" fmla="*/ 991375 w 1066800"/>
              <a:gd name="connsiteY1809" fmla="*/ 1474054 h 1657350"/>
              <a:gd name="connsiteX1810" fmla="*/ 968991 w 1066800"/>
              <a:gd name="connsiteY1810" fmla="*/ 1504344 h 1657350"/>
              <a:gd name="connsiteX1811" fmla="*/ 904697 w 1066800"/>
              <a:gd name="connsiteY1811" fmla="*/ 1568542 h 1657350"/>
              <a:gd name="connsiteX1812" fmla="*/ 881456 w 1066800"/>
              <a:gd name="connsiteY1812" fmla="*/ 1580734 h 1657350"/>
              <a:gd name="connsiteX1813" fmla="*/ 876503 w 1066800"/>
              <a:gd name="connsiteY1813" fmla="*/ 1582449 h 1657350"/>
              <a:gd name="connsiteX1814" fmla="*/ 858025 w 1066800"/>
              <a:gd name="connsiteY1814" fmla="*/ 1593593 h 1657350"/>
              <a:gd name="connsiteX1815" fmla="*/ 827545 w 1066800"/>
              <a:gd name="connsiteY1815" fmla="*/ 1606547 h 1657350"/>
              <a:gd name="connsiteX1816" fmla="*/ 801541 w 1066800"/>
              <a:gd name="connsiteY1816" fmla="*/ 1606928 h 1657350"/>
              <a:gd name="connsiteX1817" fmla="*/ 796588 w 1066800"/>
              <a:gd name="connsiteY1817" fmla="*/ 1607785 h 1657350"/>
              <a:gd name="connsiteX1818" fmla="*/ 795160 w 1066800"/>
              <a:gd name="connsiteY1818" fmla="*/ 1608833 h 1657350"/>
              <a:gd name="connsiteX1819" fmla="*/ 773824 w 1066800"/>
              <a:gd name="connsiteY1819" fmla="*/ 1617024 h 1657350"/>
              <a:gd name="connsiteX1820" fmla="*/ 765441 w 1066800"/>
              <a:gd name="connsiteY1820" fmla="*/ 1619691 h 1657350"/>
              <a:gd name="connsiteX1821" fmla="*/ 754012 w 1066800"/>
              <a:gd name="connsiteY1821" fmla="*/ 1625025 h 1657350"/>
              <a:gd name="connsiteX1822" fmla="*/ 726389 w 1066800"/>
              <a:gd name="connsiteY1822" fmla="*/ 1631502 h 1657350"/>
              <a:gd name="connsiteX1823" fmla="*/ 694861 w 1066800"/>
              <a:gd name="connsiteY1823" fmla="*/ 1636646 h 1657350"/>
              <a:gd name="connsiteX1824" fmla="*/ 679240 w 1066800"/>
              <a:gd name="connsiteY1824" fmla="*/ 1636646 h 1657350"/>
              <a:gd name="connsiteX1825" fmla="*/ 672382 w 1066800"/>
              <a:gd name="connsiteY1825" fmla="*/ 1635122 h 1657350"/>
              <a:gd name="connsiteX1826" fmla="*/ 644093 w 1066800"/>
              <a:gd name="connsiteY1826" fmla="*/ 1630740 h 1657350"/>
              <a:gd name="connsiteX1827" fmla="*/ 632758 w 1066800"/>
              <a:gd name="connsiteY1827" fmla="*/ 1620263 h 1657350"/>
              <a:gd name="connsiteX1828" fmla="*/ 617137 w 1066800"/>
              <a:gd name="connsiteY1828" fmla="*/ 1596260 h 1657350"/>
              <a:gd name="connsiteX1829" fmla="*/ 605993 w 1066800"/>
              <a:gd name="connsiteY1829" fmla="*/ 1577876 h 1657350"/>
              <a:gd name="connsiteX1830" fmla="*/ 603898 w 1066800"/>
              <a:gd name="connsiteY1830" fmla="*/ 1571114 h 1657350"/>
              <a:gd name="connsiteX1831" fmla="*/ 600373 w 1066800"/>
              <a:gd name="connsiteY1831" fmla="*/ 1548254 h 1657350"/>
              <a:gd name="connsiteX1832" fmla="*/ 596468 w 1066800"/>
              <a:gd name="connsiteY1832" fmla="*/ 1530823 h 1657350"/>
              <a:gd name="connsiteX1833" fmla="*/ 596087 w 1066800"/>
              <a:gd name="connsiteY1833" fmla="*/ 1514440 h 1657350"/>
              <a:gd name="connsiteX1834" fmla="*/ 594087 w 1066800"/>
              <a:gd name="connsiteY1834" fmla="*/ 1507677 h 1657350"/>
              <a:gd name="connsiteX1835" fmla="*/ 587134 w 1066800"/>
              <a:gd name="connsiteY1835" fmla="*/ 1493009 h 1657350"/>
              <a:gd name="connsiteX1836" fmla="*/ 590848 w 1066800"/>
              <a:gd name="connsiteY1836" fmla="*/ 1471673 h 1657350"/>
              <a:gd name="connsiteX1837" fmla="*/ 600278 w 1066800"/>
              <a:gd name="connsiteY1837" fmla="*/ 1454623 h 1657350"/>
              <a:gd name="connsiteX1838" fmla="*/ 610851 w 1066800"/>
              <a:gd name="connsiteY1838" fmla="*/ 1418714 h 1657350"/>
              <a:gd name="connsiteX1839" fmla="*/ 621900 w 1066800"/>
              <a:gd name="connsiteY1839" fmla="*/ 1400521 h 1657350"/>
              <a:gd name="connsiteX1840" fmla="*/ 630853 w 1066800"/>
              <a:gd name="connsiteY1840" fmla="*/ 1391567 h 1657350"/>
              <a:gd name="connsiteX1841" fmla="*/ 669620 w 1066800"/>
              <a:gd name="connsiteY1841" fmla="*/ 1362516 h 1657350"/>
              <a:gd name="connsiteX1842" fmla="*/ 683431 w 1066800"/>
              <a:gd name="connsiteY1842" fmla="*/ 1354134 h 1657350"/>
              <a:gd name="connsiteX1843" fmla="*/ 713816 w 1066800"/>
              <a:gd name="connsiteY1843" fmla="*/ 1344704 h 1657350"/>
              <a:gd name="connsiteX1844" fmla="*/ 720388 w 1066800"/>
              <a:gd name="connsiteY1844" fmla="*/ 1339751 h 1657350"/>
              <a:gd name="connsiteX1845" fmla="*/ 723055 w 1066800"/>
              <a:gd name="connsiteY1845" fmla="*/ 1333179 h 1657350"/>
              <a:gd name="connsiteX1846" fmla="*/ 737438 w 1066800"/>
              <a:gd name="connsiteY1846" fmla="*/ 1296984 h 1657350"/>
              <a:gd name="connsiteX1847" fmla="*/ 748868 w 1066800"/>
              <a:gd name="connsiteY1847" fmla="*/ 1265361 h 1657350"/>
              <a:gd name="connsiteX1848" fmla="*/ 752392 w 1066800"/>
              <a:gd name="connsiteY1848" fmla="*/ 1242501 h 1657350"/>
              <a:gd name="connsiteX1849" fmla="*/ 756774 w 1066800"/>
              <a:gd name="connsiteY1849" fmla="*/ 1219641 h 1657350"/>
              <a:gd name="connsiteX1850" fmla="*/ 759631 w 1066800"/>
              <a:gd name="connsiteY1850" fmla="*/ 1203925 h 1657350"/>
              <a:gd name="connsiteX1851" fmla="*/ 759631 w 1066800"/>
              <a:gd name="connsiteY1851" fmla="*/ 1144013 h 1657350"/>
              <a:gd name="connsiteX1852" fmla="*/ 759727 w 1066800"/>
              <a:gd name="connsiteY1852" fmla="*/ 1040476 h 1657350"/>
              <a:gd name="connsiteX1853" fmla="*/ 761536 w 1066800"/>
              <a:gd name="connsiteY1853" fmla="*/ 1024474 h 1657350"/>
              <a:gd name="connsiteX1854" fmla="*/ 756012 w 1066800"/>
              <a:gd name="connsiteY1854" fmla="*/ 1010282 h 1657350"/>
              <a:gd name="connsiteX1855" fmla="*/ 748868 w 1066800"/>
              <a:gd name="connsiteY1855" fmla="*/ 998852 h 1657350"/>
              <a:gd name="connsiteX1856" fmla="*/ 744201 w 1066800"/>
              <a:gd name="connsiteY1856" fmla="*/ 972467 h 1657350"/>
              <a:gd name="connsiteX1857" fmla="*/ 737343 w 1066800"/>
              <a:gd name="connsiteY1857" fmla="*/ 957894 h 1657350"/>
              <a:gd name="connsiteX1858" fmla="*/ 719436 w 1066800"/>
              <a:gd name="connsiteY1858" fmla="*/ 922842 h 1657350"/>
              <a:gd name="connsiteX1859" fmla="*/ 707530 w 1066800"/>
              <a:gd name="connsiteY1859" fmla="*/ 909602 h 1657350"/>
              <a:gd name="connsiteX1860" fmla="*/ 661714 w 1066800"/>
              <a:gd name="connsiteY1860" fmla="*/ 878075 h 1657350"/>
              <a:gd name="connsiteX1861" fmla="*/ 646284 w 1066800"/>
              <a:gd name="connsiteY1861" fmla="*/ 863597 h 1657350"/>
              <a:gd name="connsiteX1862" fmla="*/ 640283 w 1066800"/>
              <a:gd name="connsiteY1862" fmla="*/ 859882 h 1657350"/>
              <a:gd name="connsiteX1863" fmla="*/ 633901 w 1066800"/>
              <a:gd name="connsiteY1863" fmla="*/ 860834 h 1657350"/>
              <a:gd name="connsiteX1864" fmla="*/ 618280 w 1066800"/>
              <a:gd name="connsiteY1864" fmla="*/ 869693 h 1657350"/>
              <a:gd name="connsiteX1865" fmla="*/ 599897 w 1066800"/>
              <a:gd name="connsiteY1865" fmla="*/ 875789 h 1657350"/>
              <a:gd name="connsiteX1866" fmla="*/ 571894 w 1066800"/>
              <a:gd name="connsiteY1866" fmla="*/ 880837 h 1657350"/>
              <a:gd name="connsiteX1867" fmla="*/ 565321 w 1066800"/>
              <a:gd name="connsiteY1867" fmla="*/ 880456 h 1657350"/>
              <a:gd name="connsiteX1868" fmla="*/ 555606 w 1066800"/>
              <a:gd name="connsiteY1868" fmla="*/ 875693 h 1657350"/>
              <a:gd name="connsiteX1869" fmla="*/ 540461 w 1066800"/>
              <a:gd name="connsiteY1869" fmla="*/ 874455 h 1657350"/>
              <a:gd name="connsiteX1870" fmla="*/ 529888 w 1066800"/>
              <a:gd name="connsiteY1870" fmla="*/ 875884 h 1657350"/>
              <a:gd name="connsiteX1871" fmla="*/ 509505 w 1066800"/>
              <a:gd name="connsiteY1871" fmla="*/ 875503 h 1657350"/>
              <a:gd name="connsiteX1872" fmla="*/ 487693 w 1066800"/>
              <a:gd name="connsiteY1872" fmla="*/ 875693 h 1657350"/>
              <a:gd name="connsiteX1873" fmla="*/ 472167 w 1066800"/>
              <a:gd name="connsiteY1873" fmla="*/ 879599 h 1657350"/>
              <a:gd name="connsiteX1874" fmla="*/ 449688 w 1066800"/>
              <a:gd name="connsiteY1874" fmla="*/ 881123 h 1657350"/>
              <a:gd name="connsiteX1875" fmla="*/ 435496 w 1066800"/>
              <a:gd name="connsiteY1875" fmla="*/ 879980 h 1657350"/>
              <a:gd name="connsiteX1876" fmla="*/ 428828 w 1066800"/>
              <a:gd name="connsiteY1876" fmla="*/ 887600 h 1657350"/>
              <a:gd name="connsiteX1877" fmla="*/ 428542 w 1066800"/>
              <a:gd name="connsiteY1877" fmla="*/ 902078 h 1657350"/>
              <a:gd name="connsiteX1878" fmla="*/ 427590 w 1066800"/>
              <a:gd name="connsiteY1878" fmla="*/ 903411 h 1657350"/>
              <a:gd name="connsiteX1879" fmla="*/ 424732 w 1066800"/>
              <a:gd name="connsiteY1879" fmla="*/ 902459 h 1657350"/>
              <a:gd name="connsiteX1880" fmla="*/ 418350 w 1066800"/>
              <a:gd name="connsiteY1880" fmla="*/ 891600 h 1657350"/>
              <a:gd name="connsiteX1881" fmla="*/ 412254 w 1066800"/>
              <a:gd name="connsiteY1881" fmla="*/ 882837 h 1657350"/>
              <a:gd name="connsiteX1882" fmla="*/ 401682 w 1066800"/>
              <a:gd name="connsiteY1882" fmla="*/ 882932 h 1657350"/>
              <a:gd name="connsiteX1883" fmla="*/ 370821 w 1066800"/>
              <a:gd name="connsiteY1883" fmla="*/ 913698 h 1657350"/>
              <a:gd name="connsiteX1884" fmla="*/ 367011 w 1066800"/>
              <a:gd name="connsiteY1884" fmla="*/ 923414 h 1657350"/>
              <a:gd name="connsiteX1885" fmla="*/ 367106 w 1066800"/>
              <a:gd name="connsiteY1885" fmla="*/ 927033 h 1657350"/>
              <a:gd name="connsiteX1886" fmla="*/ 373678 w 1066800"/>
              <a:gd name="connsiteY1886" fmla="*/ 954465 h 1657350"/>
              <a:gd name="connsiteX1887" fmla="*/ 377584 w 1066800"/>
              <a:gd name="connsiteY1887" fmla="*/ 962561 h 1657350"/>
              <a:gd name="connsiteX1888" fmla="*/ 374250 w 1066800"/>
              <a:gd name="connsiteY1888" fmla="*/ 975801 h 1657350"/>
              <a:gd name="connsiteX1889" fmla="*/ 366916 w 1066800"/>
              <a:gd name="connsiteY1889" fmla="*/ 980945 h 1657350"/>
              <a:gd name="connsiteX1890" fmla="*/ 355676 w 1066800"/>
              <a:gd name="connsiteY1890" fmla="*/ 1019997 h 1657350"/>
              <a:gd name="connsiteX1891" fmla="*/ 357010 w 1066800"/>
              <a:gd name="connsiteY1891" fmla="*/ 1023331 h 1657350"/>
              <a:gd name="connsiteX1892" fmla="*/ 344722 w 1066800"/>
              <a:gd name="connsiteY1892" fmla="*/ 1042857 h 1657350"/>
              <a:gd name="connsiteX1893" fmla="*/ 332054 w 1066800"/>
              <a:gd name="connsiteY1893" fmla="*/ 1042571 h 1657350"/>
              <a:gd name="connsiteX1894" fmla="*/ 318243 w 1066800"/>
              <a:gd name="connsiteY1894" fmla="*/ 1049715 h 1657350"/>
              <a:gd name="connsiteX1895" fmla="*/ 316433 w 1066800"/>
              <a:gd name="connsiteY1895" fmla="*/ 1052763 h 1657350"/>
              <a:gd name="connsiteX1896" fmla="*/ 319005 w 1066800"/>
              <a:gd name="connsiteY1896" fmla="*/ 1077528 h 1657350"/>
              <a:gd name="connsiteX1897" fmla="*/ 325863 w 1066800"/>
              <a:gd name="connsiteY1897" fmla="*/ 1090006 h 1657350"/>
              <a:gd name="connsiteX1898" fmla="*/ 328053 w 1066800"/>
              <a:gd name="connsiteY1898" fmla="*/ 1112866 h 1657350"/>
              <a:gd name="connsiteX1899" fmla="*/ 319100 w 1066800"/>
              <a:gd name="connsiteY1899" fmla="*/ 1128392 h 1657350"/>
              <a:gd name="connsiteX1900" fmla="*/ 312433 w 1066800"/>
              <a:gd name="connsiteY1900" fmla="*/ 1138679 h 1657350"/>
              <a:gd name="connsiteX1901" fmla="*/ 314623 w 1066800"/>
              <a:gd name="connsiteY1901" fmla="*/ 1159919 h 1657350"/>
              <a:gd name="connsiteX1902" fmla="*/ 320052 w 1066800"/>
              <a:gd name="connsiteY1902" fmla="*/ 1171254 h 1657350"/>
              <a:gd name="connsiteX1903" fmla="*/ 321386 w 1066800"/>
              <a:gd name="connsiteY1903" fmla="*/ 1184780 h 1657350"/>
              <a:gd name="connsiteX1904" fmla="*/ 323196 w 1066800"/>
              <a:gd name="connsiteY1904" fmla="*/ 1193066 h 1657350"/>
              <a:gd name="connsiteX1905" fmla="*/ 323196 w 1066800"/>
              <a:gd name="connsiteY1905" fmla="*/ 1214879 h 1657350"/>
              <a:gd name="connsiteX1906" fmla="*/ 323196 w 1066800"/>
              <a:gd name="connsiteY1906" fmla="*/ 1234881 h 1657350"/>
              <a:gd name="connsiteX1907" fmla="*/ 326911 w 1066800"/>
              <a:gd name="connsiteY1907" fmla="*/ 1244597 h 1657350"/>
              <a:gd name="connsiteX1908" fmla="*/ 333483 w 1066800"/>
              <a:gd name="connsiteY1908" fmla="*/ 1275839 h 1657350"/>
              <a:gd name="connsiteX1909" fmla="*/ 330530 w 1066800"/>
              <a:gd name="connsiteY1909" fmla="*/ 1291460 h 1657350"/>
              <a:gd name="connsiteX1910" fmla="*/ 334245 w 1066800"/>
              <a:gd name="connsiteY1910" fmla="*/ 1297079 h 1657350"/>
              <a:gd name="connsiteX1911" fmla="*/ 353295 w 1066800"/>
              <a:gd name="connsiteY1911" fmla="*/ 1310510 h 1657350"/>
              <a:gd name="connsiteX1912" fmla="*/ 357391 w 1066800"/>
              <a:gd name="connsiteY1912" fmla="*/ 1314034 h 1657350"/>
              <a:gd name="connsiteX1913" fmla="*/ 373773 w 1066800"/>
              <a:gd name="connsiteY1913" fmla="*/ 1332322 h 1657350"/>
              <a:gd name="connsiteX1914" fmla="*/ 392347 w 1066800"/>
              <a:gd name="connsiteY1914" fmla="*/ 1344419 h 1657350"/>
              <a:gd name="connsiteX1915" fmla="*/ 408635 w 1066800"/>
              <a:gd name="connsiteY1915" fmla="*/ 1344324 h 1657350"/>
              <a:gd name="connsiteX1916" fmla="*/ 414160 w 1066800"/>
              <a:gd name="connsiteY1916" fmla="*/ 1348038 h 1657350"/>
              <a:gd name="connsiteX1917" fmla="*/ 421589 w 1066800"/>
              <a:gd name="connsiteY1917" fmla="*/ 1355468 h 1657350"/>
              <a:gd name="connsiteX1918" fmla="*/ 434448 w 1066800"/>
              <a:gd name="connsiteY1918" fmla="*/ 1362040 h 1657350"/>
              <a:gd name="connsiteX1919" fmla="*/ 467119 w 1066800"/>
              <a:gd name="connsiteY1919" fmla="*/ 1369755 h 1657350"/>
              <a:gd name="connsiteX1920" fmla="*/ 488550 w 1066800"/>
              <a:gd name="connsiteY1920" fmla="*/ 1377185 h 1657350"/>
              <a:gd name="connsiteX1921" fmla="*/ 503409 w 1066800"/>
              <a:gd name="connsiteY1921" fmla="*/ 1387376 h 1657350"/>
              <a:gd name="connsiteX1922" fmla="*/ 542461 w 1066800"/>
              <a:gd name="connsiteY1922" fmla="*/ 1412903 h 1657350"/>
              <a:gd name="connsiteX1923" fmla="*/ 548843 w 1066800"/>
              <a:gd name="connsiteY1923" fmla="*/ 1425095 h 1657350"/>
              <a:gd name="connsiteX1924" fmla="*/ 554082 w 1066800"/>
              <a:gd name="connsiteY1924" fmla="*/ 1449384 h 1657350"/>
              <a:gd name="connsiteX1925" fmla="*/ 555892 w 1066800"/>
              <a:gd name="connsiteY1925" fmla="*/ 1459957 h 1657350"/>
              <a:gd name="connsiteX1926" fmla="*/ 555892 w 1066800"/>
              <a:gd name="connsiteY1926" fmla="*/ 1489008 h 1657350"/>
              <a:gd name="connsiteX1927" fmla="*/ 552272 w 1066800"/>
              <a:gd name="connsiteY1927" fmla="*/ 1508344 h 1657350"/>
              <a:gd name="connsiteX1928" fmla="*/ 550558 w 1066800"/>
              <a:gd name="connsiteY1928" fmla="*/ 1526156 h 1657350"/>
              <a:gd name="connsiteX1929" fmla="*/ 550462 w 1066800"/>
              <a:gd name="connsiteY1929" fmla="*/ 1529299 h 1657350"/>
              <a:gd name="connsiteX1930" fmla="*/ 551891 w 1066800"/>
              <a:gd name="connsiteY1930" fmla="*/ 1574352 h 1657350"/>
              <a:gd name="connsiteX1931" fmla="*/ 551891 w 1066800"/>
              <a:gd name="connsiteY1931" fmla="*/ 1584163 h 1657350"/>
              <a:gd name="connsiteX1932" fmla="*/ 547319 w 1066800"/>
              <a:gd name="connsiteY1932" fmla="*/ 1604642 h 1657350"/>
              <a:gd name="connsiteX1933" fmla="*/ 537889 w 1066800"/>
              <a:gd name="connsiteY1933" fmla="*/ 1619977 h 1657350"/>
              <a:gd name="connsiteX1934" fmla="*/ 500456 w 1066800"/>
              <a:gd name="connsiteY1934" fmla="*/ 1645504 h 1657350"/>
              <a:gd name="connsiteX1935" fmla="*/ 496932 w 1066800"/>
              <a:gd name="connsiteY1935" fmla="*/ 1645313 h 1657350"/>
              <a:gd name="connsiteX1936" fmla="*/ 479311 w 1066800"/>
              <a:gd name="connsiteY1936" fmla="*/ 1648552 h 1657350"/>
              <a:gd name="connsiteX1937" fmla="*/ 461118 w 1066800"/>
              <a:gd name="connsiteY1937" fmla="*/ 1650933 h 1657350"/>
              <a:gd name="connsiteX1938" fmla="*/ 450545 w 1066800"/>
              <a:gd name="connsiteY1938" fmla="*/ 1645504 h 1657350"/>
              <a:gd name="connsiteX1939" fmla="*/ 453593 w 1066800"/>
              <a:gd name="connsiteY1939" fmla="*/ 1643980 h 1657350"/>
              <a:gd name="connsiteX1940" fmla="*/ 452260 w 1066800"/>
              <a:gd name="connsiteY1940" fmla="*/ 1631407 h 1657350"/>
              <a:gd name="connsiteX1941" fmla="*/ 446735 w 1066800"/>
              <a:gd name="connsiteY1941" fmla="*/ 1634074 h 1657350"/>
              <a:gd name="connsiteX1942" fmla="*/ 450545 w 1066800"/>
              <a:gd name="connsiteY1942" fmla="*/ 1645504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</a:cxnLst>
            <a:rect l="l" t="t" r="r" b="b"/>
            <a:pathLst>
              <a:path w="1066800" h="1657350">
                <a:moveTo>
                  <a:pt x="1031189" y="1000757"/>
                </a:moveTo>
                <a:cubicBezTo>
                  <a:pt x="1030903" y="1000376"/>
                  <a:pt x="1030618" y="999995"/>
                  <a:pt x="1030237" y="999614"/>
                </a:cubicBezTo>
                <a:cubicBezTo>
                  <a:pt x="1029856" y="999899"/>
                  <a:pt x="1029284" y="1000280"/>
                  <a:pt x="1029189" y="1000661"/>
                </a:cubicBezTo>
                <a:cubicBezTo>
                  <a:pt x="1029093" y="1000947"/>
                  <a:pt x="1029760" y="1001614"/>
                  <a:pt x="1030046" y="1001709"/>
                </a:cubicBezTo>
                <a:cubicBezTo>
                  <a:pt x="1030427" y="1001709"/>
                  <a:pt x="1030808" y="1001138"/>
                  <a:pt x="1031189" y="1000757"/>
                </a:cubicBezTo>
                <a:moveTo>
                  <a:pt x="772204" y="331149"/>
                </a:moveTo>
                <a:cubicBezTo>
                  <a:pt x="771823" y="331435"/>
                  <a:pt x="771157" y="331816"/>
                  <a:pt x="771252" y="332006"/>
                </a:cubicBezTo>
                <a:cubicBezTo>
                  <a:pt x="771633" y="333530"/>
                  <a:pt x="772395" y="333530"/>
                  <a:pt x="773062" y="332197"/>
                </a:cubicBezTo>
                <a:cubicBezTo>
                  <a:pt x="773157" y="332102"/>
                  <a:pt x="772490" y="331530"/>
                  <a:pt x="772204" y="331149"/>
                </a:cubicBezTo>
                <a:moveTo>
                  <a:pt x="399015" y="143507"/>
                </a:moveTo>
                <a:cubicBezTo>
                  <a:pt x="398634" y="143030"/>
                  <a:pt x="398253" y="142649"/>
                  <a:pt x="397872" y="142173"/>
                </a:cubicBezTo>
                <a:cubicBezTo>
                  <a:pt x="397396" y="142554"/>
                  <a:pt x="396729" y="142935"/>
                  <a:pt x="396634" y="143411"/>
                </a:cubicBezTo>
                <a:cubicBezTo>
                  <a:pt x="396538" y="143792"/>
                  <a:pt x="397300" y="144554"/>
                  <a:pt x="397681" y="144650"/>
                </a:cubicBezTo>
                <a:cubicBezTo>
                  <a:pt x="398158" y="144554"/>
                  <a:pt x="398634" y="143888"/>
                  <a:pt x="399015" y="143507"/>
                </a:cubicBezTo>
                <a:moveTo>
                  <a:pt x="591610" y="681098"/>
                </a:moveTo>
                <a:cubicBezTo>
                  <a:pt x="591229" y="680621"/>
                  <a:pt x="590848" y="680240"/>
                  <a:pt x="590467" y="679764"/>
                </a:cubicBezTo>
                <a:cubicBezTo>
                  <a:pt x="590086" y="680145"/>
                  <a:pt x="589324" y="680526"/>
                  <a:pt x="589229" y="681002"/>
                </a:cubicBezTo>
                <a:cubicBezTo>
                  <a:pt x="589134" y="681383"/>
                  <a:pt x="589896" y="682145"/>
                  <a:pt x="590277" y="682241"/>
                </a:cubicBezTo>
                <a:cubicBezTo>
                  <a:pt x="590753" y="682145"/>
                  <a:pt x="591229" y="681479"/>
                  <a:pt x="591610" y="681098"/>
                </a:cubicBezTo>
                <a:moveTo>
                  <a:pt x="504171" y="74450"/>
                </a:moveTo>
                <a:cubicBezTo>
                  <a:pt x="503885" y="74069"/>
                  <a:pt x="503599" y="73688"/>
                  <a:pt x="503218" y="73307"/>
                </a:cubicBezTo>
                <a:cubicBezTo>
                  <a:pt x="502933" y="73593"/>
                  <a:pt x="502361" y="73879"/>
                  <a:pt x="502266" y="74260"/>
                </a:cubicBezTo>
                <a:cubicBezTo>
                  <a:pt x="502171" y="74546"/>
                  <a:pt x="502742" y="75212"/>
                  <a:pt x="503123" y="75308"/>
                </a:cubicBezTo>
                <a:cubicBezTo>
                  <a:pt x="503409" y="75308"/>
                  <a:pt x="503885" y="74736"/>
                  <a:pt x="504171" y="74450"/>
                </a:cubicBezTo>
                <a:moveTo>
                  <a:pt x="446068" y="1527584"/>
                </a:moveTo>
                <a:cubicBezTo>
                  <a:pt x="445783" y="1527203"/>
                  <a:pt x="445497" y="1526823"/>
                  <a:pt x="445211" y="1526441"/>
                </a:cubicBezTo>
                <a:cubicBezTo>
                  <a:pt x="444830" y="1526727"/>
                  <a:pt x="444259" y="1527013"/>
                  <a:pt x="444259" y="1527394"/>
                </a:cubicBezTo>
                <a:cubicBezTo>
                  <a:pt x="444163" y="1527680"/>
                  <a:pt x="444735" y="1528251"/>
                  <a:pt x="445116" y="1528346"/>
                </a:cubicBezTo>
                <a:cubicBezTo>
                  <a:pt x="445306" y="1528346"/>
                  <a:pt x="445687" y="1527870"/>
                  <a:pt x="446068" y="1527584"/>
                </a:cubicBezTo>
                <a:moveTo>
                  <a:pt x="480739" y="121028"/>
                </a:moveTo>
                <a:cubicBezTo>
                  <a:pt x="481406" y="121694"/>
                  <a:pt x="481977" y="122933"/>
                  <a:pt x="482644" y="122933"/>
                </a:cubicBezTo>
                <a:cubicBezTo>
                  <a:pt x="483597" y="123028"/>
                  <a:pt x="484645" y="122266"/>
                  <a:pt x="485597" y="121885"/>
                </a:cubicBezTo>
                <a:cubicBezTo>
                  <a:pt x="485025" y="121218"/>
                  <a:pt x="484454" y="120075"/>
                  <a:pt x="483787" y="120075"/>
                </a:cubicBezTo>
                <a:cubicBezTo>
                  <a:pt x="482835" y="119980"/>
                  <a:pt x="481787" y="120647"/>
                  <a:pt x="480739" y="121028"/>
                </a:cubicBezTo>
                <a:moveTo>
                  <a:pt x="874503" y="532508"/>
                </a:moveTo>
                <a:cubicBezTo>
                  <a:pt x="873836" y="531841"/>
                  <a:pt x="873264" y="530698"/>
                  <a:pt x="872598" y="530698"/>
                </a:cubicBezTo>
                <a:cubicBezTo>
                  <a:pt x="871645" y="530603"/>
                  <a:pt x="870693" y="531365"/>
                  <a:pt x="869740" y="531746"/>
                </a:cubicBezTo>
                <a:cubicBezTo>
                  <a:pt x="870312" y="532412"/>
                  <a:pt x="870883" y="533460"/>
                  <a:pt x="871550" y="533460"/>
                </a:cubicBezTo>
                <a:cubicBezTo>
                  <a:pt x="872503" y="533460"/>
                  <a:pt x="873550" y="532793"/>
                  <a:pt x="874503" y="532508"/>
                </a:cubicBezTo>
                <a:moveTo>
                  <a:pt x="460070" y="328292"/>
                </a:moveTo>
                <a:cubicBezTo>
                  <a:pt x="459118" y="327815"/>
                  <a:pt x="458070" y="326958"/>
                  <a:pt x="457117" y="327053"/>
                </a:cubicBezTo>
                <a:cubicBezTo>
                  <a:pt x="456355" y="327053"/>
                  <a:pt x="455689" y="328196"/>
                  <a:pt x="455022" y="328863"/>
                </a:cubicBezTo>
                <a:cubicBezTo>
                  <a:pt x="455974" y="329244"/>
                  <a:pt x="456927" y="330101"/>
                  <a:pt x="457879" y="330006"/>
                </a:cubicBezTo>
                <a:cubicBezTo>
                  <a:pt x="458641" y="330006"/>
                  <a:pt x="459308" y="328958"/>
                  <a:pt x="460070" y="328292"/>
                </a:cubicBezTo>
                <a:moveTo>
                  <a:pt x="911841" y="224564"/>
                </a:moveTo>
                <a:cubicBezTo>
                  <a:pt x="911174" y="223898"/>
                  <a:pt x="910507" y="223326"/>
                  <a:pt x="909936" y="222659"/>
                </a:cubicBezTo>
                <a:cubicBezTo>
                  <a:pt x="909555" y="223612"/>
                  <a:pt x="908698" y="224660"/>
                  <a:pt x="908793" y="225517"/>
                </a:cubicBezTo>
                <a:cubicBezTo>
                  <a:pt x="908888" y="226184"/>
                  <a:pt x="910031" y="226850"/>
                  <a:pt x="910698" y="227422"/>
                </a:cubicBezTo>
                <a:cubicBezTo>
                  <a:pt x="910984" y="226565"/>
                  <a:pt x="911364" y="225612"/>
                  <a:pt x="911841" y="224564"/>
                </a:cubicBezTo>
                <a:moveTo>
                  <a:pt x="235375" y="570036"/>
                </a:moveTo>
                <a:cubicBezTo>
                  <a:pt x="236423" y="569560"/>
                  <a:pt x="237376" y="569179"/>
                  <a:pt x="238423" y="568703"/>
                </a:cubicBezTo>
                <a:cubicBezTo>
                  <a:pt x="237756" y="568036"/>
                  <a:pt x="237090" y="566988"/>
                  <a:pt x="236328" y="566893"/>
                </a:cubicBezTo>
                <a:cubicBezTo>
                  <a:pt x="235375" y="566798"/>
                  <a:pt x="234328" y="567560"/>
                  <a:pt x="233280" y="567941"/>
                </a:cubicBezTo>
                <a:cubicBezTo>
                  <a:pt x="234042" y="568607"/>
                  <a:pt x="234708" y="569369"/>
                  <a:pt x="235375" y="570036"/>
                </a:cubicBezTo>
                <a:moveTo>
                  <a:pt x="663905" y="77975"/>
                </a:moveTo>
                <a:cubicBezTo>
                  <a:pt x="663048" y="77403"/>
                  <a:pt x="662095" y="76451"/>
                  <a:pt x="661238" y="76451"/>
                </a:cubicBezTo>
                <a:cubicBezTo>
                  <a:pt x="660285" y="76451"/>
                  <a:pt x="659333" y="77308"/>
                  <a:pt x="658476" y="77784"/>
                </a:cubicBezTo>
                <a:cubicBezTo>
                  <a:pt x="659333" y="78356"/>
                  <a:pt x="660190" y="79308"/>
                  <a:pt x="661143" y="79308"/>
                </a:cubicBezTo>
                <a:cubicBezTo>
                  <a:pt x="662095" y="79403"/>
                  <a:pt x="663048" y="78546"/>
                  <a:pt x="663905" y="77975"/>
                </a:cubicBezTo>
                <a:moveTo>
                  <a:pt x="288239" y="91976"/>
                </a:moveTo>
                <a:cubicBezTo>
                  <a:pt x="288906" y="92643"/>
                  <a:pt x="289477" y="93786"/>
                  <a:pt x="290144" y="93881"/>
                </a:cubicBezTo>
                <a:cubicBezTo>
                  <a:pt x="291097" y="93977"/>
                  <a:pt x="292049" y="93310"/>
                  <a:pt x="293097" y="92929"/>
                </a:cubicBezTo>
                <a:cubicBezTo>
                  <a:pt x="292525" y="92262"/>
                  <a:pt x="292049" y="91119"/>
                  <a:pt x="291478" y="91024"/>
                </a:cubicBezTo>
                <a:cubicBezTo>
                  <a:pt x="290335" y="90929"/>
                  <a:pt x="289287" y="91595"/>
                  <a:pt x="288239" y="91976"/>
                </a:cubicBezTo>
                <a:moveTo>
                  <a:pt x="322339" y="1357087"/>
                </a:moveTo>
                <a:cubicBezTo>
                  <a:pt x="321672" y="1356420"/>
                  <a:pt x="321100" y="1355182"/>
                  <a:pt x="320338" y="1355087"/>
                </a:cubicBezTo>
                <a:cubicBezTo>
                  <a:pt x="319386" y="1354991"/>
                  <a:pt x="318338" y="1355849"/>
                  <a:pt x="317290" y="1356230"/>
                </a:cubicBezTo>
                <a:cubicBezTo>
                  <a:pt x="317957" y="1356896"/>
                  <a:pt x="318528" y="1358040"/>
                  <a:pt x="319195" y="1358135"/>
                </a:cubicBezTo>
                <a:cubicBezTo>
                  <a:pt x="320243" y="1358230"/>
                  <a:pt x="321291" y="1357468"/>
                  <a:pt x="322339" y="1357087"/>
                </a:cubicBezTo>
                <a:moveTo>
                  <a:pt x="846118" y="617756"/>
                </a:moveTo>
                <a:cubicBezTo>
                  <a:pt x="845547" y="618328"/>
                  <a:pt x="844975" y="618995"/>
                  <a:pt x="844404" y="619566"/>
                </a:cubicBezTo>
                <a:cubicBezTo>
                  <a:pt x="845356" y="619947"/>
                  <a:pt x="846214" y="620614"/>
                  <a:pt x="847166" y="620614"/>
                </a:cubicBezTo>
                <a:cubicBezTo>
                  <a:pt x="847833" y="620519"/>
                  <a:pt x="848404" y="619471"/>
                  <a:pt x="848976" y="618899"/>
                </a:cubicBezTo>
                <a:cubicBezTo>
                  <a:pt x="848023" y="618518"/>
                  <a:pt x="847071" y="618137"/>
                  <a:pt x="846118" y="617756"/>
                </a:cubicBezTo>
                <a:moveTo>
                  <a:pt x="283477" y="450783"/>
                </a:moveTo>
                <a:cubicBezTo>
                  <a:pt x="282524" y="451164"/>
                  <a:pt x="281572" y="451640"/>
                  <a:pt x="280619" y="452021"/>
                </a:cubicBezTo>
                <a:cubicBezTo>
                  <a:pt x="282143" y="453641"/>
                  <a:pt x="283667" y="455165"/>
                  <a:pt x="285191" y="456689"/>
                </a:cubicBezTo>
                <a:cubicBezTo>
                  <a:pt x="285572" y="456308"/>
                  <a:pt x="286143" y="455927"/>
                  <a:pt x="286334" y="455450"/>
                </a:cubicBezTo>
                <a:cubicBezTo>
                  <a:pt x="287287" y="453260"/>
                  <a:pt x="285953" y="451164"/>
                  <a:pt x="283477" y="450783"/>
                </a:cubicBezTo>
                <a:moveTo>
                  <a:pt x="555987" y="123695"/>
                </a:moveTo>
                <a:cubicBezTo>
                  <a:pt x="555034" y="124171"/>
                  <a:pt x="553987" y="124552"/>
                  <a:pt x="553034" y="125028"/>
                </a:cubicBezTo>
                <a:cubicBezTo>
                  <a:pt x="554653" y="126647"/>
                  <a:pt x="556177" y="128171"/>
                  <a:pt x="557797" y="129791"/>
                </a:cubicBezTo>
                <a:cubicBezTo>
                  <a:pt x="558178" y="129410"/>
                  <a:pt x="558749" y="129029"/>
                  <a:pt x="558940" y="128552"/>
                </a:cubicBezTo>
                <a:cubicBezTo>
                  <a:pt x="559987" y="126266"/>
                  <a:pt x="558559" y="124076"/>
                  <a:pt x="555987" y="123695"/>
                </a:cubicBezTo>
                <a:moveTo>
                  <a:pt x="926128" y="1013520"/>
                </a:moveTo>
                <a:cubicBezTo>
                  <a:pt x="925747" y="1012568"/>
                  <a:pt x="925271" y="1011615"/>
                  <a:pt x="924890" y="1010663"/>
                </a:cubicBezTo>
                <a:cubicBezTo>
                  <a:pt x="923366" y="1012187"/>
                  <a:pt x="921747" y="1013711"/>
                  <a:pt x="920223" y="1015235"/>
                </a:cubicBezTo>
                <a:cubicBezTo>
                  <a:pt x="920604" y="1015616"/>
                  <a:pt x="920985" y="1016187"/>
                  <a:pt x="921461" y="1016378"/>
                </a:cubicBezTo>
                <a:cubicBezTo>
                  <a:pt x="923557" y="1017330"/>
                  <a:pt x="925747" y="1015997"/>
                  <a:pt x="926128" y="1013520"/>
                </a:cubicBezTo>
                <a:moveTo>
                  <a:pt x="814019" y="1506058"/>
                </a:moveTo>
                <a:cubicBezTo>
                  <a:pt x="812781" y="1505391"/>
                  <a:pt x="811543" y="1504629"/>
                  <a:pt x="810209" y="1504058"/>
                </a:cubicBezTo>
                <a:cubicBezTo>
                  <a:pt x="809828" y="1503867"/>
                  <a:pt x="808971" y="1504153"/>
                  <a:pt x="808685" y="1504439"/>
                </a:cubicBezTo>
                <a:cubicBezTo>
                  <a:pt x="806780" y="1506344"/>
                  <a:pt x="808780" y="1507391"/>
                  <a:pt x="809828" y="1508439"/>
                </a:cubicBezTo>
                <a:cubicBezTo>
                  <a:pt x="810495" y="1509106"/>
                  <a:pt x="811733" y="1509296"/>
                  <a:pt x="812685" y="1509773"/>
                </a:cubicBezTo>
                <a:cubicBezTo>
                  <a:pt x="812971" y="1508725"/>
                  <a:pt x="813352" y="1507773"/>
                  <a:pt x="814019" y="1506058"/>
                </a:cubicBezTo>
                <a:moveTo>
                  <a:pt x="764108" y="1492247"/>
                </a:moveTo>
                <a:cubicBezTo>
                  <a:pt x="762203" y="1493580"/>
                  <a:pt x="760489" y="1494152"/>
                  <a:pt x="759822" y="1495295"/>
                </a:cubicBezTo>
                <a:cubicBezTo>
                  <a:pt x="758774" y="1497295"/>
                  <a:pt x="760965" y="1499771"/>
                  <a:pt x="763346" y="1499771"/>
                </a:cubicBezTo>
                <a:cubicBezTo>
                  <a:pt x="765441" y="1499771"/>
                  <a:pt x="766680" y="1498724"/>
                  <a:pt x="766394" y="1496724"/>
                </a:cubicBezTo>
                <a:cubicBezTo>
                  <a:pt x="766108" y="1495390"/>
                  <a:pt x="765060" y="1494152"/>
                  <a:pt x="764108" y="1492247"/>
                </a:cubicBezTo>
                <a:moveTo>
                  <a:pt x="442068" y="658238"/>
                </a:moveTo>
                <a:cubicBezTo>
                  <a:pt x="440734" y="657095"/>
                  <a:pt x="439687" y="655285"/>
                  <a:pt x="438258" y="655094"/>
                </a:cubicBezTo>
                <a:cubicBezTo>
                  <a:pt x="437115" y="654904"/>
                  <a:pt x="435400" y="656333"/>
                  <a:pt x="434352" y="657380"/>
                </a:cubicBezTo>
                <a:cubicBezTo>
                  <a:pt x="433019" y="658619"/>
                  <a:pt x="433686" y="660714"/>
                  <a:pt x="435591" y="660809"/>
                </a:cubicBezTo>
                <a:cubicBezTo>
                  <a:pt x="437210" y="661000"/>
                  <a:pt x="439020" y="661000"/>
                  <a:pt x="440544" y="660619"/>
                </a:cubicBezTo>
                <a:cubicBezTo>
                  <a:pt x="441115" y="660524"/>
                  <a:pt x="441496" y="659190"/>
                  <a:pt x="442068" y="658238"/>
                </a:cubicBezTo>
                <a:moveTo>
                  <a:pt x="356724" y="112741"/>
                </a:moveTo>
                <a:cubicBezTo>
                  <a:pt x="355104" y="111217"/>
                  <a:pt x="354057" y="109502"/>
                  <a:pt x="353009" y="109407"/>
                </a:cubicBezTo>
                <a:cubicBezTo>
                  <a:pt x="351771" y="109312"/>
                  <a:pt x="349866" y="110455"/>
                  <a:pt x="349294" y="111503"/>
                </a:cubicBezTo>
                <a:cubicBezTo>
                  <a:pt x="348151" y="113598"/>
                  <a:pt x="350342" y="116265"/>
                  <a:pt x="352628" y="115694"/>
                </a:cubicBezTo>
                <a:cubicBezTo>
                  <a:pt x="353962" y="115408"/>
                  <a:pt x="355009" y="114074"/>
                  <a:pt x="356724" y="112741"/>
                </a:cubicBezTo>
                <a:moveTo>
                  <a:pt x="442925" y="1508249"/>
                </a:moveTo>
                <a:cubicBezTo>
                  <a:pt x="444449" y="1506534"/>
                  <a:pt x="446164" y="1505486"/>
                  <a:pt x="446259" y="1504344"/>
                </a:cubicBezTo>
                <a:cubicBezTo>
                  <a:pt x="446354" y="1503105"/>
                  <a:pt x="445211" y="1501105"/>
                  <a:pt x="444068" y="1500533"/>
                </a:cubicBezTo>
                <a:cubicBezTo>
                  <a:pt x="441782" y="1499390"/>
                  <a:pt x="439305" y="1501581"/>
                  <a:pt x="439877" y="1503962"/>
                </a:cubicBezTo>
                <a:cubicBezTo>
                  <a:pt x="440258" y="1505391"/>
                  <a:pt x="441592" y="1506439"/>
                  <a:pt x="442925" y="1508249"/>
                </a:cubicBezTo>
                <a:moveTo>
                  <a:pt x="940130" y="873122"/>
                </a:moveTo>
                <a:cubicBezTo>
                  <a:pt x="939844" y="870645"/>
                  <a:pt x="935558" y="868550"/>
                  <a:pt x="933748" y="870169"/>
                </a:cubicBezTo>
                <a:cubicBezTo>
                  <a:pt x="932701" y="871121"/>
                  <a:pt x="932415" y="872741"/>
                  <a:pt x="931748" y="874074"/>
                </a:cubicBezTo>
                <a:cubicBezTo>
                  <a:pt x="932796" y="874455"/>
                  <a:pt x="933748" y="875122"/>
                  <a:pt x="934796" y="875312"/>
                </a:cubicBezTo>
                <a:cubicBezTo>
                  <a:pt x="935939" y="875503"/>
                  <a:pt x="937177" y="875503"/>
                  <a:pt x="938130" y="875122"/>
                </a:cubicBezTo>
                <a:cubicBezTo>
                  <a:pt x="938987" y="874836"/>
                  <a:pt x="939463" y="873788"/>
                  <a:pt x="940130" y="873122"/>
                </a:cubicBezTo>
                <a:moveTo>
                  <a:pt x="877646" y="634901"/>
                </a:moveTo>
                <a:cubicBezTo>
                  <a:pt x="875932" y="635663"/>
                  <a:pt x="874408" y="636235"/>
                  <a:pt x="872884" y="636902"/>
                </a:cubicBezTo>
                <a:cubicBezTo>
                  <a:pt x="874312" y="638521"/>
                  <a:pt x="875646" y="640140"/>
                  <a:pt x="877075" y="641759"/>
                </a:cubicBezTo>
                <a:cubicBezTo>
                  <a:pt x="878694" y="640331"/>
                  <a:pt x="880313" y="638902"/>
                  <a:pt x="881932" y="637473"/>
                </a:cubicBezTo>
                <a:cubicBezTo>
                  <a:pt x="880599" y="636616"/>
                  <a:pt x="879170" y="635854"/>
                  <a:pt x="877646" y="634901"/>
                </a:cubicBezTo>
                <a:moveTo>
                  <a:pt x="151650" y="1477769"/>
                </a:moveTo>
                <a:cubicBezTo>
                  <a:pt x="153555" y="1479483"/>
                  <a:pt x="154508" y="1480912"/>
                  <a:pt x="155841" y="1481483"/>
                </a:cubicBezTo>
                <a:cubicBezTo>
                  <a:pt x="157937" y="1482245"/>
                  <a:pt x="159080" y="1480817"/>
                  <a:pt x="159366" y="1478816"/>
                </a:cubicBezTo>
                <a:cubicBezTo>
                  <a:pt x="159747" y="1476721"/>
                  <a:pt x="158699" y="1475197"/>
                  <a:pt x="156603" y="1475292"/>
                </a:cubicBezTo>
                <a:cubicBezTo>
                  <a:pt x="155270" y="1475387"/>
                  <a:pt x="154032" y="1476530"/>
                  <a:pt x="151650" y="1477769"/>
                </a:cubicBezTo>
                <a:moveTo>
                  <a:pt x="573799" y="111693"/>
                </a:moveTo>
                <a:cubicBezTo>
                  <a:pt x="572465" y="113503"/>
                  <a:pt x="571227" y="114551"/>
                  <a:pt x="570846" y="115789"/>
                </a:cubicBezTo>
                <a:cubicBezTo>
                  <a:pt x="570179" y="118075"/>
                  <a:pt x="573132" y="120266"/>
                  <a:pt x="575132" y="119123"/>
                </a:cubicBezTo>
                <a:cubicBezTo>
                  <a:pt x="576275" y="118456"/>
                  <a:pt x="577323" y="116551"/>
                  <a:pt x="577228" y="115217"/>
                </a:cubicBezTo>
                <a:cubicBezTo>
                  <a:pt x="577132" y="114170"/>
                  <a:pt x="575418" y="113217"/>
                  <a:pt x="573799" y="111693"/>
                </a:cubicBezTo>
                <a:moveTo>
                  <a:pt x="174796" y="589277"/>
                </a:moveTo>
                <a:cubicBezTo>
                  <a:pt x="176034" y="587086"/>
                  <a:pt x="177273" y="585752"/>
                  <a:pt x="177463" y="584419"/>
                </a:cubicBezTo>
                <a:cubicBezTo>
                  <a:pt x="177654" y="582419"/>
                  <a:pt x="176320" y="581180"/>
                  <a:pt x="174129" y="581466"/>
                </a:cubicBezTo>
                <a:cubicBezTo>
                  <a:pt x="172034" y="581657"/>
                  <a:pt x="170605" y="582704"/>
                  <a:pt x="171367" y="584800"/>
                </a:cubicBezTo>
                <a:cubicBezTo>
                  <a:pt x="171748" y="586229"/>
                  <a:pt x="173082" y="587181"/>
                  <a:pt x="174796" y="589277"/>
                </a:cubicBezTo>
                <a:moveTo>
                  <a:pt x="312718" y="1025426"/>
                </a:moveTo>
                <a:cubicBezTo>
                  <a:pt x="311480" y="1023617"/>
                  <a:pt x="310909" y="1021902"/>
                  <a:pt x="309766" y="1021235"/>
                </a:cubicBezTo>
                <a:cubicBezTo>
                  <a:pt x="307765" y="1020092"/>
                  <a:pt x="305479" y="1022093"/>
                  <a:pt x="305384" y="1024474"/>
                </a:cubicBezTo>
                <a:cubicBezTo>
                  <a:pt x="305384" y="1026569"/>
                  <a:pt x="306337" y="1027712"/>
                  <a:pt x="308241" y="1027522"/>
                </a:cubicBezTo>
                <a:cubicBezTo>
                  <a:pt x="309670" y="1027331"/>
                  <a:pt x="310909" y="1026284"/>
                  <a:pt x="312718" y="1025426"/>
                </a:cubicBezTo>
                <a:moveTo>
                  <a:pt x="780396" y="1307843"/>
                </a:moveTo>
                <a:cubicBezTo>
                  <a:pt x="782301" y="1309271"/>
                  <a:pt x="783349" y="1310510"/>
                  <a:pt x="784682" y="1310986"/>
                </a:cubicBezTo>
                <a:cubicBezTo>
                  <a:pt x="787063" y="1311748"/>
                  <a:pt x="789254" y="1308890"/>
                  <a:pt x="788111" y="1306700"/>
                </a:cubicBezTo>
                <a:cubicBezTo>
                  <a:pt x="787539" y="1305557"/>
                  <a:pt x="785539" y="1304414"/>
                  <a:pt x="784301" y="1304509"/>
                </a:cubicBezTo>
                <a:cubicBezTo>
                  <a:pt x="783063" y="1304509"/>
                  <a:pt x="782110" y="1306224"/>
                  <a:pt x="780396" y="1307843"/>
                </a:cubicBezTo>
                <a:moveTo>
                  <a:pt x="966800" y="362201"/>
                </a:moveTo>
                <a:cubicBezTo>
                  <a:pt x="965085" y="364201"/>
                  <a:pt x="963752" y="365153"/>
                  <a:pt x="963276" y="366487"/>
                </a:cubicBezTo>
                <a:cubicBezTo>
                  <a:pt x="962514" y="368582"/>
                  <a:pt x="964038" y="369630"/>
                  <a:pt x="966038" y="369916"/>
                </a:cubicBezTo>
                <a:cubicBezTo>
                  <a:pt x="968134" y="370202"/>
                  <a:pt x="969658" y="369059"/>
                  <a:pt x="969372" y="367058"/>
                </a:cubicBezTo>
                <a:cubicBezTo>
                  <a:pt x="969372" y="365725"/>
                  <a:pt x="968134" y="364487"/>
                  <a:pt x="966800" y="362201"/>
                </a:cubicBezTo>
                <a:moveTo>
                  <a:pt x="853643" y="632711"/>
                </a:moveTo>
                <a:cubicBezTo>
                  <a:pt x="855167" y="631091"/>
                  <a:pt x="856882" y="630044"/>
                  <a:pt x="856977" y="628996"/>
                </a:cubicBezTo>
                <a:cubicBezTo>
                  <a:pt x="857072" y="627758"/>
                  <a:pt x="855929" y="625853"/>
                  <a:pt x="854786" y="625186"/>
                </a:cubicBezTo>
                <a:cubicBezTo>
                  <a:pt x="852691" y="624043"/>
                  <a:pt x="850119" y="626234"/>
                  <a:pt x="850595" y="628615"/>
                </a:cubicBezTo>
                <a:cubicBezTo>
                  <a:pt x="850976" y="629948"/>
                  <a:pt x="852310" y="630996"/>
                  <a:pt x="853643" y="632711"/>
                </a:cubicBezTo>
                <a:moveTo>
                  <a:pt x="697052" y="302193"/>
                </a:moveTo>
                <a:cubicBezTo>
                  <a:pt x="698766" y="300288"/>
                  <a:pt x="700195" y="299336"/>
                  <a:pt x="700576" y="298002"/>
                </a:cubicBezTo>
                <a:cubicBezTo>
                  <a:pt x="701338" y="295907"/>
                  <a:pt x="699910" y="294859"/>
                  <a:pt x="697909" y="294573"/>
                </a:cubicBezTo>
                <a:cubicBezTo>
                  <a:pt x="695718" y="294287"/>
                  <a:pt x="694385" y="295430"/>
                  <a:pt x="694480" y="297335"/>
                </a:cubicBezTo>
                <a:cubicBezTo>
                  <a:pt x="694671" y="298669"/>
                  <a:pt x="695814" y="299907"/>
                  <a:pt x="697052" y="302193"/>
                </a:cubicBezTo>
                <a:moveTo>
                  <a:pt x="465499" y="787492"/>
                </a:moveTo>
                <a:cubicBezTo>
                  <a:pt x="463594" y="786444"/>
                  <a:pt x="462451" y="785206"/>
                  <a:pt x="461118" y="785015"/>
                </a:cubicBezTo>
                <a:cubicBezTo>
                  <a:pt x="459022" y="784730"/>
                  <a:pt x="456927" y="787778"/>
                  <a:pt x="458165" y="789492"/>
                </a:cubicBezTo>
                <a:cubicBezTo>
                  <a:pt x="458927" y="790540"/>
                  <a:pt x="460927" y="791397"/>
                  <a:pt x="462166" y="791111"/>
                </a:cubicBezTo>
                <a:cubicBezTo>
                  <a:pt x="463309" y="791016"/>
                  <a:pt x="464071" y="789206"/>
                  <a:pt x="465499" y="787492"/>
                </a:cubicBezTo>
                <a:moveTo>
                  <a:pt x="342150" y="592325"/>
                </a:moveTo>
                <a:cubicBezTo>
                  <a:pt x="340531" y="590801"/>
                  <a:pt x="339579" y="589086"/>
                  <a:pt x="338436" y="588991"/>
                </a:cubicBezTo>
                <a:cubicBezTo>
                  <a:pt x="337197" y="588896"/>
                  <a:pt x="335293" y="589943"/>
                  <a:pt x="334721" y="590991"/>
                </a:cubicBezTo>
                <a:cubicBezTo>
                  <a:pt x="333578" y="593087"/>
                  <a:pt x="335673" y="595754"/>
                  <a:pt x="337960" y="595182"/>
                </a:cubicBezTo>
                <a:cubicBezTo>
                  <a:pt x="339293" y="594801"/>
                  <a:pt x="340341" y="593563"/>
                  <a:pt x="342150" y="592325"/>
                </a:cubicBezTo>
                <a:moveTo>
                  <a:pt x="1027474" y="1169730"/>
                </a:moveTo>
                <a:cubicBezTo>
                  <a:pt x="1028522" y="1169349"/>
                  <a:pt x="1029570" y="1168873"/>
                  <a:pt x="1030522" y="1168492"/>
                </a:cubicBezTo>
                <a:cubicBezTo>
                  <a:pt x="1029951" y="1167158"/>
                  <a:pt x="1029570" y="1165539"/>
                  <a:pt x="1028617" y="1164587"/>
                </a:cubicBezTo>
                <a:cubicBezTo>
                  <a:pt x="1026427" y="1162301"/>
                  <a:pt x="1024617" y="1164110"/>
                  <a:pt x="1022998" y="1165730"/>
                </a:cubicBezTo>
                <a:cubicBezTo>
                  <a:pt x="1021569" y="1167254"/>
                  <a:pt x="1022140" y="1169063"/>
                  <a:pt x="1023950" y="1169444"/>
                </a:cubicBezTo>
                <a:cubicBezTo>
                  <a:pt x="1025188" y="1169635"/>
                  <a:pt x="1026331" y="1169635"/>
                  <a:pt x="1027474" y="1169730"/>
                </a:cubicBezTo>
                <a:moveTo>
                  <a:pt x="997661" y="1416142"/>
                </a:moveTo>
                <a:cubicBezTo>
                  <a:pt x="998899" y="1414999"/>
                  <a:pt x="998804" y="1413951"/>
                  <a:pt x="997185" y="1413570"/>
                </a:cubicBezTo>
                <a:cubicBezTo>
                  <a:pt x="995566" y="1413189"/>
                  <a:pt x="993851" y="1412903"/>
                  <a:pt x="992232" y="1413094"/>
                </a:cubicBezTo>
                <a:cubicBezTo>
                  <a:pt x="991184" y="1413189"/>
                  <a:pt x="990232" y="1414046"/>
                  <a:pt x="989279" y="1414523"/>
                </a:cubicBezTo>
                <a:cubicBezTo>
                  <a:pt x="989851" y="1415475"/>
                  <a:pt x="990327" y="1416523"/>
                  <a:pt x="990993" y="1417380"/>
                </a:cubicBezTo>
                <a:cubicBezTo>
                  <a:pt x="993470" y="1419952"/>
                  <a:pt x="995089" y="1419571"/>
                  <a:pt x="997661" y="1416142"/>
                </a:cubicBezTo>
                <a:moveTo>
                  <a:pt x="214801" y="464023"/>
                </a:moveTo>
                <a:cubicBezTo>
                  <a:pt x="212991" y="462975"/>
                  <a:pt x="211753" y="461927"/>
                  <a:pt x="210515" y="461642"/>
                </a:cubicBezTo>
                <a:cubicBezTo>
                  <a:pt x="208515" y="461261"/>
                  <a:pt x="207562" y="462499"/>
                  <a:pt x="207372" y="464404"/>
                </a:cubicBezTo>
                <a:cubicBezTo>
                  <a:pt x="207181" y="466976"/>
                  <a:pt x="209181" y="468785"/>
                  <a:pt x="211467" y="467833"/>
                </a:cubicBezTo>
                <a:cubicBezTo>
                  <a:pt x="212610" y="467357"/>
                  <a:pt x="213372" y="465737"/>
                  <a:pt x="214801" y="464023"/>
                </a:cubicBezTo>
                <a:moveTo>
                  <a:pt x="482359" y="751011"/>
                </a:moveTo>
                <a:cubicBezTo>
                  <a:pt x="484264" y="752821"/>
                  <a:pt x="485121" y="754250"/>
                  <a:pt x="486454" y="754821"/>
                </a:cubicBezTo>
                <a:cubicBezTo>
                  <a:pt x="488550" y="755583"/>
                  <a:pt x="489597" y="754059"/>
                  <a:pt x="489978" y="752154"/>
                </a:cubicBezTo>
                <a:cubicBezTo>
                  <a:pt x="490360" y="749963"/>
                  <a:pt x="489312" y="748535"/>
                  <a:pt x="487216" y="748725"/>
                </a:cubicBezTo>
                <a:cubicBezTo>
                  <a:pt x="485883" y="748725"/>
                  <a:pt x="484645" y="749868"/>
                  <a:pt x="482359" y="751011"/>
                </a:cubicBezTo>
                <a:moveTo>
                  <a:pt x="487788" y="787587"/>
                </a:moveTo>
                <a:cubicBezTo>
                  <a:pt x="485597" y="786444"/>
                  <a:pt x="484264" y="785206"/>
                  <a:pt x="482930" y="785111"/>
                </a:cubicBezTo>
                <a:cubicBezTo>
                  <a:pt x="480930" y="785015"/>
                  <a:pt x="479787" y="786349"/>
                  <a:pt x="480168" y="788540"/>
                </a:cubicBezTo>
                <a:cubicBezTo>
                  <a:pt x="480549" y="790635"/>
                  <a:pt x="481787" y="791873"/>
                  <a:pt x="483787" y="791207"/>
                </a:cubicBezTo>
                <a:cubicBezTo>
                  <a:pt x="485025" y="790730"/>
                  <a:pt x="485978" y="789302"/>
                  <a:pt x="487788" y="787587"/>
                </a:cubicBezTo>
                <a:moveTo>
                  <a:pt x="246519" y="954370"/>
                </a:moveTo>
                <a:cubicBezTo>
                  <a:pt x="245281" y="956561"/>
                  <a:pt x="243948" y="957894"/>
                  <a:pt x="243948" y="959228"/>
                </a:cubicBezTo>
                <a:cubicBezTo>
                  <a:pt x="243853" y="961037"/>
                  <a:pt x="244995" y="962466"/>
                  <a:pt x="247377" y="962085"/>
                </a:cubicBezTo>
                <a:cubicBezTo>
                  <a:pt x="249377" y="961704"/>
                  <a:pt x="250710" y="960561"/>
                  <a:pt x="250139" y="958561"/>
                </a:cubicBezTo>
                <a:cubicBezTo>
                  <a:pt x="249663" y="957227"/>
                  <a:pt x="248234" y="956275"/>
                  <a:pt x="246519" y="954370"/>
                </a:cubicBezTo>
                <a:moveTo>
                  <a:pt x="414255" y="1399378"/>
                </a:moveTo>
                <a:cubicBezTo>
                  <a:pt x="411207" y="1398902"/>
                  <a:pt x="409016" y="1398425"/>
                  <a:pt x="406825" y="1398330"/>
                </a:cubicBezTo>
                <a:cubicBezTo>
                  <a:pt x="405873" y="1398330"/>
                  <a:pt x="404825" y="1399378"/>
                  <a:pt x="403872" y="1399854"/>
                </a:cubicBezTo>
                <a:cubicBezTo>
                  <a:pt x="404444" y="1400807"/>
                  <a:pt x="404920" y="1402045"/>
                  <a:pt x="405682" y="1402712"/>
                </a:cubicBezTo>
                <a:cubicBezTo>
                  <a:pt x="406921" y="1403664"/>
                  <a:pt x="408159" y="1405569"/>
                  <a:pt x="410064" y="1403950"/>
                </a:cubicBezTo>
                <a:cubicBezTo>
                  <a:pt x="411397" y="1402902"/>
                  <a:pt x="412350" y="1401474"/>
                  <a:pt x="414255" y="1399378"/>
                </a:cubicBezTo>
                <a:moveTo>
                  <a:pt x="955275" y="348199"/>
                </a:moveTo>
                <a:cubicBezTo>
                  <a:pt x="955846" y="348199"/>
                  <a:pt x="956799" y="348294"/>
                  <a:pt x="956989" y="348008"/>
                </a:cubicBezTo>
                <a:cubicBezTo>
                  <a:pt x="957751" y="346580"/>
                  <a:pt x="959180" y="344484"/>
                  <a:pt x="958704" y="343532"/>
                </a:cubicBezTo>
                <a:cubicBezTo>
                  <a:pt x="957656" y="341627"/>
                  <a:pt x="955560" y="340198"/>
                  <a:pt x="953846" y="338579"/>
                </a:cubicBezTo>
                <a:cubicBezTo>
                  <a:pt x="953179" y="340103"/>
                  <a:pt x="952036" y="341531"/>
                  <a:pt x="951846" y="343055"/>
                </a:cubicBezTo>
                <a:cubicBezTo>
                  <a:pt x="951751" y="345437"/>
                  <a:pt x="952036" y="347913"/>
                  <a:pt x="955275" y="348199"/>
                </a:cubicBezTo>
                <a:moveTo>
                  <a:pt x="599230" y="730151"/>
                </a:moveTo>
                <a:cubicBezTo>
                  <a:pt x="600278" y="729580"/>
                  <a:pt x="601326" y="729008"/>
                  <a:pt x="602278" y="728532"/>
                </a:cubicBezTo>
                <a:cubicBezTo>
                  <a:pt x="601707" y="727484"/>
                  <a:pt x="601135" y="726437"/>
                  <a:pt x="600469" y="725484"/>
                </a:cubicBezTo>
                <a:cubicBezTo>
                  <a:pt x="598849" y="723484"/>
                  <a:pt x="596659" y="722436"/>
                  <a:pt x="594182" y="723293"/>
                </a:cubicBezTo>
                <a:cubicBezTo>
                  <a:pt x="593420" y="723579"/>
                  <a:pt x="592753" y="725198"/>
                  <a:pt x="592753" y="726151"/>
                </a:cubicBezTo>
                <a:cubicBezTo>
                  <a:pt x="592753" y="729104"/>
                  <a:pt x="594944" y="730437"/>
                  <a:pt x="599230" y="730151"/>
                </a:cubicBezTo>
                <a:moveTo>
                  <a:pt x="422637" y="718626"/>
                </a:moveTo>
                <a:cubicBezTo>
                  <a:pt x="423208" y="717769"/>
                  <a:pt x="424066" y="716531"/>
                  <a:pt x="424732" y="715102"/>
                </a:cubicBezTo>
                <a:cubicBezTo>
                  <a:pt x="424923" y="714721"/>
                  <a:pt x="424732" y="713864"/>
                  <a:pt x="424447" y="713483"/>
                </a:cubicBezTo>
                <a:cubicBezTo>
                  <a:pt x="423780" y="712530"/>
                  <a:pt x="423113" y="711482"/>
                  <a:pt x="422256" y="710720"/>
                </a:cubicBezTo>
                <a:cubicBezTo>
                  <a:pt x="421398" y="710054"/>
                  <a:pt x="419970" y="709101"/>
                  <a:pt x="419398" y="709387"/>
                </a:cubicBezTo>
                <a:cubicBezTo>
                  <a:pt x="418541" y="709863"/>
                  <a:pt x="417874" y="711292"/>
                  <a:pt x="417874" y="712340"/>
                </a:cubicBezTo>
                <a:cubicBezTo>
                  <a:pt x="417398" y="716816"/>
                  <a:pt x="418827" y="718912"/>
                  <a:pt x="422637" y="718626"/>
                </a:cubicBezTo>
                <a:moveTo>
                  <a:pt x="450259" y="182654"/>
                </a:moveTo>
                <a:cubicBezTo>
                  <a:pt x="449688" y="181035"/>
                  <a:pt x="449688" y="179511"/>
                  <a:pt x="449021" y="179035"/>
                </a:cubicBezTo>
                <a:cubicBezTo>
                  <a:pt x="446545" y="177225"/>
                  <a:pt x="442830" y="177416"/>
                  <a:pt x="440925" y="179511"/>
                </a:cubicBezTo>
                <a:cubicBezTo>
                  <a:pt x="440258" y="180178"/>
                  <a:pt x="439877" y="181892"/>
                  <a:pt x="440258" y="182654"/>
                </a:cubicBezTo>
                <a:cubicBezTo>
                  <a:pt x="441496" y="185131"/>
                  <a:pt x="443877" y="185607"/>
                  <a:pt x="446259" y="184940"/>
                </a:cubicBezTo>
                <a:cubicBezTo>
                  <a:pt x="447783" y="184559"/>
                  <a:pt x="449021" y="183416"/>
                  <a:pt x="450259" y="182654"/>
                </a:cubicBezTo>
                <a:moveTo>
                  <a:pt x="815257" y="145221"/>
                </a:moveTo>
                <a:cubicBezTo>
                  <a:pt x="816400" y="145126"/>
                  <a:pt x="817639" y="145221"/>
                  <a:pt x="818591" y="144745"/>
                </a:cubicBezTo>
                <a:cubicBezTo>
                  <a:pt x="819448" y="144269"/>
                  <a:pt x="820687" y="143030"/>
                  <a:pt x="820496" y="142364"/>
                </a:cubicBezTo>
                <a:cubicBezTo>
                  <a:pt x="820306" y="140935"/>
                  <a:pt x="819448" y="138554"/>
                  <a:pt x="818496" y="138363"/>
                </a:cubicBezTo>
                <a:cubicBezTo>
                  <a:pt x="816400" y="137887"/>
                  <a:pt x="814114" y="138268"/>
                  <a:pt x="811924" y="138839"/>
                </a:cubicBezTo>
                <a:cubicBezTo>
                  <a:pt x="811257" y="139030"/>
                  <a:pt x="810685" y="140649"/>
                  <a:pt x="810590" y="141602"/>
                </a:cubicBezTo>
                <a:cubicBezTo>
                  <a:pt x="810590" y="142554"/>
                  <a:pt x="811162" y="143792"/>
                  <a:pt x="811924" y="144364"/>
                </a:cubicBezTo>
                <a:cubicBezTo>
                  <a:pt x="812876" y="144935"/>
                  <a:pt x="814210" y="144935"/>
                  <a:pt x="815257" y="145221"/>
                </a:cubicBezTo>
                <a:moveTo>
                  <a:pt x="203181" y="436972"/>
                </a:moveTo>
                <a:cubicBezTo>
                  <a:pt x="202704" y="435353"/>
                  <a:pt x="202609" y="433829"/>
                  <a:pt x="201942" y="433257"/>
                </a:cubicBezTo>
                <a:cubicBezTo>
                  <a:pt x="199466" y="431352"/>
                  <a:pt x="195751" y="431543"/>
                  <a:pt x="193846" y="433733"/>
                </a:cubicBezTo>
                <a:cubicBezTo>
                  <a:pt x="193179" y="434495"/>
                  <a:pt x="192798" y="436115"/>
                  <a:pt x="193179" y="436972"/>
                </a:cubicBezTo>
                <a:cubicBezTo>
                  <a:pt x="194418" y="439353"/>
                  <a:pt x="196799" y="440020"/>
                  <a:pt x="199276" y="439353"/>
                </a:cubicBezTo>
                <a:cubicBezTo>
                  <a:pt x="200609" y="438972"/>
                  <a:pt x="201942" y="437734"/>
                  <a:pt x="203181" y="436972"/>
                </a:cubicBezTo>
                <a:moveTo>
                  <a:pt x="595230" y="755107"/>
                </a:moveTo>
                <a:cubicBezTo>
                  <a:pt x="596182" y="755107"/>
                  <a:pt x="596944" y="755297"/>
                  <a:pt x="597325" y="755107"/>
                </a:cubicBezTo>
                <a:cubicBezTo>
                  <a:pt x="600088" y="753297"/>
                  <a:pt x="600850" y="748630"/>
                  <a:pt x="598373" y="746058"/>
                </a:cubicBezTo>
                <a:cubicBezTo>
                  <a:pt x="597611" y="745201"/>
                  <a:pt x="594944" y="745106"/>
                  <a:pt x="593992" y="745772"/>
                </a:cubicBezTo>
                <a:cubicBezTo>
                  <a:pt x="591229" y="747963"/>
                  <a:pt x="591420" y="752726"/>
                  <a:pt x="594087" y="754916"/>
                </a:cubicBezTo>
                <a:cubicBezTo>
                  <a:pt x="594373" y="755107"/>
                  <a:pt x="595039" y="755012"/>
                  <a:pt x="595230" y="755107"/>
                </a:cubicBezTo>
                <a:moveTo>
                  <a:pt x="263665" y="562988"/>
                </a:moveTo>
                <a:cubicBezTo>
                  <a:pt x="266808" y="562797"/>
                  <a:pt x="268617" y="561178"/>
                  <a:pt x="268332" y="558892"/>
                </a:cubicBezTo>
                <a:cubicBezTo>
                  <a:pt x="267951" y="555653"/>
                  <a:pt x="265379" y="555653"/>
                  <a:pt x="263093" y="555558"/>
                </a:cubicBezTo>
                <a:cubicBezTo>
                  <a:pt x="261950" y="555558"/>
                  <a:pt x="260616" y="555939"/>
                  <a:pt x="259854" y="556606"/>
                </a:cubicBezTo>
                <a:cubicBezTo>
                  <a:pt x="259092" y="557273"/>
                  <a:pt x="258521" y="558606"/>
                  <a:pt x="258616" y="559559"/>
                </a:cubicBezTo>
                <a:cubicBezTo>
                  <a:pt x="258711" y="560511"/>
                  <a:pt x="259473" y="561749"/>
                  <a:pt x="260331" y="562321"/>
                </a:cubicBezTo>
                <a:cubicBezTo>
                  <a:pt x="261188" y="562988"/>
                  <a:pt x="262522" y="562797"/>
                  <a:pt x="263665" y="562988"/>
                </a:cubicBezTo>
                <a:moveTo>
                  <a:pt x="272523" y="1211164"/>
                </a:moveTo>
                <a:cubicBezTo>
                  <a:pt x="272142" y="1210021"/>
                  <a:pt x="272047" y="1208687"/>
                  <a:pt x="271285" y="1207925"/>
                </a:cubicBezTo>
                <a:cubicBezTo>
                  <a:pt x="270618" y="1207163"/>
                  <a:pt x="269379" y="1206592"/>
                  <a:pt x="268427" y="1206592"/>
                </a:cubicBezTo>
                <a:cubicBezTo>
                  <a:pt x="267475" y="1206687"/>
                  <a:pt x="265760" y="1207544"/>
                  <a:pt x="265760" y="1208306"/>
                </a:cubicBezTo>
                <a:cubicBezTo>
                  <a:pt x="265474" y="1210497"/>
                  <a:pt x="265665" y="1212878"/>
                  <a:pt x="266141" y="1215069"/>
                </a:cubicBezTo>
                <a:cubicBezTo>
                  <a:pt x="266236" y="1215641"/>
                  <a:pt x="268046" y="1216307"/>
                  <a:pt x="268999" y="1216212"/>
                </a:cubicBezTo>
                <a:cubicBezTo>
                  <a:pt x="269951" y="1216117"/>
                  <a:pt x="271189" y="1215355"/>
                  <a:pt x="271761" y="1214593"/>
                </a:cubicBezTo>
                <a:cubicBezTo>
                  <a:pt x="272428" y="1213640"/>
                  <a:pt x="272332" y="1212307"/>
                  <a:pt x="272523" y="1211164"/>
                </a:cubicBezTo>
                <a:moveTo>
                  <a:pt x="824782" y="479930"/>
                </a:moveTo>
                <a:cubicBezTo>
                  <a:pt x="823830" y="480406"/>
                  <a:pt x="822115" y="480787"/>
                  <a:pt x="821925" y="481454"/>
                </a:cubicBezTo>
                <a:cubicBezTo>
                  <a:pt x="821544" y="483644"/>
                  <a:pt x="821353" y="486121"/>
                  <a:pt x="822020" y="488216"/>
                </a:cubicBezTo>
                <a:cubicBezTo>
                  <a:pt x="822306" y="489074"/>
                  <a:pt x="825354" y="490026"/>
                  <a:pt x="826402" y="489455"/>
                </a:cubicBezTo>
                <a:cubicBezTo>
                  <a:pt x="828783" y="488312"/>
                  <a:pt x="829259" y="484502"/>
                  <a:pt x="827640" y="481549"/>
                </a:cubicBezTo>
                <a:cubicBezTo>
                  <a:pt x="827164" y="480692"/>
                  <a:pt x="825735" y="480406"/>
                  <a:pt x="824782" y="479930"/>
                </a:cubicBezTo>
                <a:moveTo>
                  <a:pt x="345579" y="232184"/>
                </a:moveTo>
                <a:cubicBezTo>
                  <a:pt x="346056" y="233232"/>
                  <a:pt x="346342" y="235042"/>
                  <a:pt x="346913" y="235042"/>
                </a:cubicBezTo>
                <a:cubicBezTo>
                  <a:pt x="350437" y="235423"/>
                  <a:pt x="353962" y="235518"/>
                  <a:pt x="357486" y="235518"/>
                </a:cubicBezTo>
                <a:cubicBezTo>
                  <a:pt x="357962" y="235518"/>
                  <a:pt x="358629" y="234851"/>
                  <a:pt x="358819" y="234375"/>
                </a:cubicBezTo>
                <a:cubicBezTo>
                  <a:pt x="359010" y="233994"/>
                  <a:pt x="358629" y="233232"/>
                  <a:pt x="358248" y="232851"/>
                </a:cubicBezTo>
                <a:cubicBezTo>
                  <a:pt x="355486" y="228946"/>
                  <a:pt x="351771" y="227517"/>
                  <a:pt x="347294" y="229327"/>
                </a:cubicBezTo>
                <a:cubicBezTo>
                  <a:pt x="346437" y="229708"/>
                  <a:pt x="346056" y="231232"/>
                  <a:pt x="345579" y="232184"/>
                </a:cubicBezTo>
                <a:moveTo>
                  <a:pt x="519220" y="1624073"/>
                </a:moveTo>
                <a:cubicBezTo>
                  <a:pt x="519601" y="1621977"/>
                  <a:pt x="517506" y="1620072"/>
                  <a:pt x="514553" y="1619786"/>
                </a:cubicBezTo>
                <a:cubicBezTo>
                  <a:pt x="511886" y="1619501"/>
                  <a:pt x="509219" y="1620834"/>
                  <a:pt x="508933" y="1622834"/>
                </a:cubicBezTo>
                <a:cubicBezTo>
                  <a:pt x="508457" y="1625311"/>
                  <a:pt x="511124" y="1629216"/>
                  <a:pt x="513505" y="1629692"/>
                </a:cubicBezTo>
                <a:cubicBezTo>
                  <a:pt x="515601" y="1630169"/>
                  <a:pt x="518649" y="1627121"/>
                  <a:pt x="519220" y="1624073"/>
                </a:cubicBezTo>
                <a:moveTo>
                  <a:pt x="941083" y="279905"/>
                </a:moveTo>
                <a:cubicBezTo>
                  <a:pt x="940511" y="276571"/>
                  <a:pt x="937082" y="273142"/>
                  <a:pt x="935177" y="273428"/>
                </a:cubicBezTo>
                <a:cubicBezTo>
                  <a:pt x="932986" y="273713"/>
                  <a:pt x="930034" y="278095"/>
                  <a:pt x="930605" y="280286"/>
                </a:cubicBezTo>
                <a:cubicBezTo>
                  <a:pt x="931177" y="282857"/>
                  <a:pt x="934510" y="284286"/>
                  <a:pt x="938035" y="282953"/>
                </a:cubicBezTo>
                <a:cubicBezTo>
                  <a:pt x="939368" y="282476"/>
                  <a:pt x="940320" y="280762"/>
                  <a:pt x="941083" y="279905"/>
                </a:cubicBezTo>
                <a:moveTo>
                  <a:pt x="839546" y="626805"/>
                </a:moveTo>
                <a:cubicBezTo>
                  <a:pt x="839641" y="623852"/>
                  <a:pt x="838308" y="621662"/>
                  <a:pt x="836212" y="621376"/>
                </a:cubicBezTo>
                <a:cubicBezTo>
                  <a:pt x="834117" y="621090"/>
                  <a:pt x="829545" y="624329"/>
                  <a:pt x="829450" y="626234"/>
                </a:cubicBezTo>
                <a:cubicBezTo>
                  <a:pt x="829354" y="627948"/>
                  <a:pt x="833260" y="631377"/>
                  <a:pt x="835641" y="631663"/>
                </a:cubicBezTo>
                <a:cubicBezTo>
                  <a:pt x="837832" y="631949"/>
                  <a:pt x="839451" y="629853"/>
                  <a:pt x="839546" y="626805"/>
                </a:cubicBezTo>
                <a:moveTo>
                  <a:pt x="333483" y="1526537"/>
                </a:moveTo>
                <a:cubicBezTo>
                  <a:pt x="335197" y="1524917"/>
                  <a:pt x="337102" y="1524060"/>
                  <a:pt x="337388" y="1522727"/>
                </a:cubicBezTo>
                <a:cubicBezTo>
                  <a:pt x="337674" y="1521298"/>
                  <a:pt x="336817" y="1519298"/>
                  <a:pt x="335864" y="1518059"/>
                </a:cubicBezTo>
                <a:cubicBezTo>
                  <a:pt x="333959" y="1515488"/>
                  <a:pt x="332054" y="1515392"/>
                  <a:pt x="330054" y="1517107"/>
                </a:cubicBezTo>
                <a:cubicBezTo>
                  <a:pt x="328149" y="1518726"/>
                  <a:pt x="326339" y="1521012"/>
                  <a:pt x="327577" y="1523203"/>
                </a:cubicBezTo>
                <a:cubicBezTo>
                  <a:pt x="328625" y="1524727"/>
                  <a:pt x="331292" y="1525394"/>
                  <a:pt x="333483" y="1526537"/>
                </a:cubicBezTo>
                <a:moveTo>
                  <a:pt x="431971" y="40351"/>
                </a:moveTo>
                <a:cubicBezTo>
                  <a:pt x="432352" y="38065"/>
                  <a:pt x="430638" y="36446"/>
                  <a:pt x="427399" y="36065"/>
                </a:cubicBezTo>
                <a:cubicBezTo>
                  <a:pt x="424637" y="35684"/>
                  <a:pt x="421970" y="37112"/>
                  <a:pt x="421684" y="38922"/>
                </a:cubicBezTo>
                <a:cubicBezTo>
                  <a:pt x="421303" y="41303"/>
                  <a:pt x="423875" y="45304"/>
                  <a:pt x="426256" y="45875"/>
                </a:cubicBezTo>
                <a:cubicBezTo>
                  <a:pt x="428352" y="46352"/>
                  <a:pt x="431590" y="43208"/>
                  <a:pt x="431971" y="40351"/>
                </a:cubicBezTo>
                <a:moveTo>
                  <a:pt x="411493" y="78260"/>
                </a:moveTo>
                <a:cubicBezTo>
                  <a:pt x="410159" y="75974"/>
                  <a:pt x="409588" y="73784"/>
                  <a:pt x="408254" y="73212"/>
                </a:cubicBezTo>
                <a:cubicBezTo>
                  <a:pt x="407016" y="72641"/>
                  <a:pt x="404825" y="73498"/>
                  <a:pt x="403396" y="74355"/>
                </a:cubicBezTo>
                <a:cubicBezTo>
                  <a:pt x="401968" y="75308"/>
                  <a:pt x="400729" y="76832"/>
                  <a:pt x="399967" y="78451"/>
                </a:cubicBezTo>
                <a:cubicBezTo>
                  <a:pt x="399586" y="79308"/>
                  <a:pt x="399967" y="81404"/>
                  <a:pt x="400634" y="81689"/>
                </a:cubicBezTo>
                <a:cubicBezTo>
                  <a:pt x="402729" y="82547"/>
                  <a:pt x="405301" y="83594"/>
                  <a:pt x="407206" y="83023"/>
                </a:cubicBezTo>
                <a:cubicBezTo>
                  <a:pt x="408921" y="82451"/>
                  <a:pt x="410064" y="79975"/>
                  <a:pt x="411493" y="78260"/>
                </a:cubicBezTo>
                <a:moveTo>
                  <a:pt x="410349" y="755012"/>
                </a:moveTo>
                <a:cubicBezTo>
                  <a:pt x="410064" y="752726"/>
                  <a:pt x="406540" y="749011"/>
                  <a:pt x="404730" y="749201"/>
                </a:cubicBezTo>
                <a:cubicBezTo>
                  <a:pt x="402825" y="749392"/>
                  <a:pt x="399681" y="753773"/>
                  <a:pt x="399872" y="755869"/>
                </a:cubicBezTo>
                <a:cubicBezTo>
                  <a:pt x="400063" y="758155"/>
                  <a:pt x="403682" y="761870"/>
                  <a:pt x="405397" y="761679"/>
                </a:cubicBezTo>
                <a:cubicBezTo>
                  <a:pt x="407301" y="761393"/>
                  <a:pt x="410540" y="757012"/>
                  <a:pt x="410349" y="755012"/>
                </a:cubicBezTo>
                <a:moveTo>
                  <a:pt x="430066" y="116646"/>
                </a:moveTo>
                <a:cubicBezTo>
                  <a:pt x="432543" y="113503"/>
                  <a:pt x="434543" y="111598"/>
                  <a:pt x="435686" y="109217"/>
                </a:cubicBezTo>
                <a:cubicBezTo>
                  <a:pt x="436543" y="107407"/>
                  <a:pt x="432828" y="102835"/>
                  <a:pt x="430923" y="102549"/>
                </a:cubicBezTo>
                <a:cubicBezTo>
                  <a:pt x="429114" y="102263"/>
                  <a:pt x="424827" y="106169"/>
                  <a:pt x="425399" y="108264"/>
                </a:cubicBezTo>
                <a:cubicBezTo>
                  <a:pt x="426161" y="110836"/>
                  <a:pt x="428066" y="113122"/>
                  <a:pt x="430066" y="116646"/>
                </a:cubicBezTo>
                <a:moveTo>
                  <a:pt x="902506" y="700910"/>
                </a:moveTo>
                <a:cubicBezTo>
                  <a:pt x="901554" y="701386"/>
                  <a:pt x="899458" y="701672"/>
                  <a:pt x="898601" y="702910"/>
                </a:cubicBezTo>
                <a:cubicBezTo>
                  <a:pt x="896982" y="705101"/>
                  <a:pt x="898030" y="707387"/>
                  <a:pt x="900030" y="709006"/>
                </a:cubicBezTo>
                <a:cubicBezTo>
                  <a:pt x="900982" y="709768"/>
                  <a:pt x="901839" y="710530"/>
                  <a:pt x="902887" y="711197"/>
                </a:cubicBezTo>
                <a:cubicBezTo>
                  <a:pt x="904983" y="712435"/>
                  <a:pt x="907745" y="710911"/>
                  <a:pt x="908221" y="708434"/>
                </a:cubicBezTo>
                <a:cubicBezTo>
                  <a:pt x="909174" y="703862"/>
                  <a:pt x="907364" y="701195"/>
                  <a:pt x="902506" y="700910"/>
                </a:cubicBezTo>
                <a:moveTo>
                  <a:pt x="780015" y="1208306"/>
                </a:moveTo>
                <a:cubicBezTo>
                  <a:pt x="780110" y="1207354"/>
                  <a:pt x="778205" y="1205925"/>
                  <a:pt x="774776" y="1204497"/>
                </a:cubicBezTo>
                <a:cubicBezTo>
                  <a:pt x="771347" y="1203068"/>
                  <a:pt x="767728" y="1204782"/>
                  <a:pt x="767061" y="1208592"/>
                </a:cubicBezTo>
                <a:cubicBezTo>
                  <a:pt x="766870" y="1209830"/>
                  <a:pt x="768204" y="1212307"/>
                  <a:pt x="769347" y="1212688"/>
                </a:cubicBezTo>
                <a:cubicBezTo>
                  <a:pt x="773062" y="1214022"/>
                  <a:pt x="776491" y="1212974"/>
                  <a:pt x="778967" y="1209735"/>
                </a:cubicBezTo>
                <a:cubicBezTo>
                  <a:pt x="779348" y="1209354"/>
                  <a:pt x="779634" y="1208783"/>
                  <a:pt x="780015" y="1208306"/>
                </a:cubicBezTo>
                <a:moveTo>
                  <a:pt x="933653" y="374012"/>
                </a:moveTo>
                <a:cubicBezTo>
                  <a:pt x="933748" y="372107"/>
                  <a:pt x="930034" y="367630"/>
                  <a:pt x="928414" y="367535"/>
                </a:cubicBezTo>
                <a:cubicBezTo>
                  <a:pt x="926795" y="367535"/>
                  <a:pt x="923080" y="371821"/>
                  <a:pt x="923080" y="373916"/>
                </a:cubicBezTo>
                <a:cubicBezTo>
                  <a:pt x="923080" y="375917"/>
                  <a:pt x="926605" y="380393"/>
                  <a:pt x="928319" y="380393"/>
                </a:cubicBezTo>
                <a:cubicBezTo>
                  <a:pt x="929938" y="380393"/>
                  <a:pt x="933558" y="376107"/>
                  <a:pt x="933653" y="374012"/>
                </a:cubicBezTo>
                <a:moveTo>
                  <a:pt x="893839" y="541461"/>
                </a:moveTo>
                <a:cubicBezTo>
                  <a:pt x="894029" y="539366"/>
                  <a:pt x="890791" y="535175"/>
                  <a:pt x="888885" y="534889"/>
                </a:cubicBezTo>
                <a:cubicBezTo>
                  <a:pt x="887076" y="534698"/>
                  <a:pt x="883552" y="538318"/>
                  <a:pt x="883361" y="540699"/>
                </a:cubicBezTo>
                <a:cubicBezTo>
                  <a:pt x="883170" y="542699"/>
                  <a:pt x="886504" y="547176"/>
                  <a:pt x="888314" y="547367"/>
                </a:cubicBezTo>
                <a:cubicBezTo>
                  <a:pt x="889933" y="547557"/>
                  <a:pt x="893648" y="543652"/>
                  <a:pt x="893839" y="541461"/>
                </a:cubicBezTo>
                <a:moveTo>
                  <a:pt x="944702" y="302003"/>
                </a:moveTo>
                <a:cubicBezTo>
                  <a:pt x="944416" y="298955"/>
                  <a:pt x="941845" y="297145"/>
                  <a:pt x="938511" y="297621"/>
                </a:cubicBezTo>
                <a:cubicBezTo>
                  <a:pt x="935463" y="298002"/>
                  <a:pt x="933653" y="300288"/>
                  <a:pt x="933653" y="303717"/>
                </a:cubicBezTo>
                <a:cubicBezTo>
                  <a:pt x="933653" y="307241"/>
                  <a:pt x="935463" y="309051"/>
                  <a:pt x="938987" y="308956"/>
                </a:cubicBezTo>
                <a:cubicBezTo>
                  <a:pt x="943178" y="308765"/>
                  <a:pt x="945083" y="306384"/>
                  <a:pt x="944702" y="302003"/>
                </a:cubicBezTo>
                <a:moveTo>
                  <a:pt x="730675" y="428209"/>
                </a:moveTo>
                <a:cubicBezTo>
                  <a:pt x="730675" y="432209"/>
                  <a:pt x="735533" y="436877"/>
                  <a:pt x="738867" y="435448"/>
                </a:cubicBezTo>
                <a:cubicBezTo>
                  <a:pt x="740867" y="434591"/>
                  <a:pt x="742677" y="432495"/>
                  <a:pt x="743629" y="430495"/>
                </a:cubicBezTo>
                <a:cubicBezTo>
                  <a:pt x="744010" y="429828"/>
                  <a:pt x="742010" y="427542"/>
                  <a:pt x="740772" y="426494"/>
                </a:cubicBezTo>
                <a:cubicBezTo>
                  <a:pt x="738295" y="424399"/>
                  <a:pt x="735343" y="424208"/>
                  <a:pt x="732390" y="425447"/>
                </a:cubicBezTo>
                <a:cubicBezTo>
                  <a:pt x="731628" y="425828"/>
                  <a:pt x="731247" y="427256"/>
                  <a:pt x="730675" y="428209"/>
                </a:cubicBezTo>
                <a:moveTo>
                  <a:pt x="723151" y="1548635"/>
                </a:moveTo>
                <a:cubicBezTo>
                  <a:pt x="722770" y="1545206"/>
                  <a:pt x="720484" y="1543396"/>
                  <a:pt x="717055" y="1543682"/>
                </a:cubicBezTo>
                <a:cubicBezTo>
                  <a:pt x="713530" y="1543967"/>
                  <a:pt x="711720" y="1546253"/>
                  <a:pt x="712102" y="1549682"/>
                </a:cubicBezTo>
                <a:cubicBezTo>
                  <a:pt x="712483" y="1553111"/>
                  <a:pt x="714768" y="1554921"/>
                  <a:pt x="718198" y="1554636"/>
                </a:cubicBezTo>
                <a:cubicBezTo>
                  <a:pt x="721627" y="1554445"/>
                  <a:pt x="723532" y="1552159"/>
                  <a:pt x="723151" y="1548635"/>
                </a:cubicBezTo>
                <a:moveTo>
                  <a:pt x="139744" y="1471863"/>
                </a:moveTo>
                <a:cubicBezTo>
                  <a:pt x="138315" y="1473101"/>
                  <a:pt x="137172" y="1473673"/>
                  <a:pt x="136506" y="1474530"/>
                </a:cubicBezTo>
                <a:cubicBezTo>
                  <a:pt x="135934" y="1475292"/>
                  <a:pt x="135458" y="1476911"/>
                  <a:pt x="135839" y="1477388"/>
                </a:cubicBezTo>
                <a:cubicBezTo>
                  <a:pt x="137649" y="1479674"/>
                  <a:pt x="139744" y="1481674"/>
                  <a:pt x="141840" y="1483769"/>
                </a:cubicBezTo>
                <a:cubicBezTo>
                  <a:pt x="143650" y="1485579"/>
                  <a:pt x="144888" y="1483769"/>
                  <a:pt x="146126" y="1482817"/>
                </a:cubicBezTo>
                <a:cubicBezTo>
                  <a:pt x="148126" y="1481293"/>
                  <a:pt x="149650" y="1478531"/>
                  <a:pt x="148031" y="1476911"/>
                </a:cubicBezTo>
                <a:cubicBezTo>
                  <a:pt x="145840" y="1474530"/>
                  <a:pt x="142411" y="1473387"/>
                  <a:pt x="139744" y="1471863"/>
                </a:cubicBezTo>
                <a:moveTo>
                  <a:pt x="433495" y="308575"/>
                </a:moveTo>
                <a:cubicBezTo>
                  <a:pt x="437020" y="308861"/>
                  <a:pt x="439305" y="307051"/>
                  <a:pt x="439687" y="303812"/>
                </a:cubicBezTo>
                <a:cubicBezTo>
                  <a:pt x="440068" y="300383"/>
                  <a:pt x="438163" y="298097"/>
                  <a:pt x="434829" y="297716"/>
                </a:cubicBezTo>
                <a:cubicBezTo>
                  <a:pt x="431304" y="297335"/>
                  <a:pt x="429114" y="299145"/>
                  <a:pt x="428733" y="302574"/>
                </a:cubicBezTo>
                <a:cubicBezTo>
                  <a:pt x="428256" y="306194"/>
                  <a:pt x="429971" y="308289"/>
                  <a:pt x="433495" y="308575"/>
                </a:cubicBezTo>
                <a:moveTo>
                  <a:pt x="813924" y="1493294"/>
                </a:moveTo>
                <a:cubicBezTo>
                  <a:pt x="816781" y="1492913"/>
                  <a:pt x="819734" y="1492628"/>
                  <a:pt x="822687" y="1492151"/>
                </a:cubicBezTo>
                <a:cubicBezTo>
                  <a:pt x="823068" y="1492056"/>
                  <a:pt x="823735" y="1491485"/>
                  <a:pt x="823735" y="1491008"/>
                </a:cubicBezTo>
                <a:cubicBezTo>
                  <a:pt x="823735" y="1490532"/>
                  <a:pt x="823354" y="1489865"/>
                  <a:pt x="822973" y="1489389"/>
                </a:cubicBezTo>
                <a:cubicBezTo>
                  <a:pt x="818877" y="1484436"/>
                  <a:pt x="813829" y="1484436"/>
                  <a:pt x="808495" y="1486627"/>
                </a:cubicBezTo>
                <a:cubicBezTo>
                  <a:pt x="807733" y="1486913"/>
                  <a:pt x="807066" y="1488532"/>
                  <a:pt x="807066" y="1489484"/>
                </a:cubicBezTo>
                <a:cubicBezTo>
                  <a:pt x="807066" y="1490437"/>
                  <a:pt x="807828" y="1491961"/>
                  <a:pt x="808590" y="1492247"/>
                </a:cubicBezTo>
                <a:cubicBezTo>
                  <a:pt x="810209" y="1493009"/>
                  <a:pt x="812114" y="1493009"/>
                  <a:pt x="813924" y="1493294"/>
                </a:cubicBezTo>
                <a:moveTo>
                  <a:pt x="920604" y="879122"/>
                </a:moveTo>
                <a:cubicBezTo>
                  <a:pt x="924700" y="879218"/>
                  <a:pt x="927081" y="876741"/>
                  <a:pt x="926700" y="872645"/>
                </a:cubicBezTo>
                <a:cubicBezTo>
                  <a:pt x="926414" y="870169"/>
                  <a:pt x="925271" y="868359"/>
                  <a:pt x="922414" y="868169"/>
                </a:cubicBezTo>
                <a:cubicBezTo>
                  <a:pt x="918032" y="867788"/>
                  <a:pt x="915556" y="869693"/>
                  <a:pt x="915460" y="873788"/>
                </a:cubicBezTo>
                <a:cubicBezTo>
                  <a:pt x="915270" y="877122"/>
                  <a:pt x="917080" y="879027"/>
                  <a:pt x="920604" y="879122"/>
                </a:cubicBezTo>
                <a:moveTo>
                  <a:pt x="518744" y="788921"/>
                </a:moveTo>
                <a:cubicBezTo>
                  <a:pt x="521221" y="787206"/>
                  <a:pt x="523125" y="785968"/>
                  <a:pt x="524745" y="784539"/>
                </a:cubicBezTo>
                <a:cubicBezTo>
                  <a:pt x="526174" y="783301"/>
                  <a:pt x="525126" y="780158"/>
                  <a:pt x="523125" y="778634"/>
                </a:cubicBezTo>
                <a:cubicBezTo>
                  <a:pt x="520459" y="776633"/>
                  <a:pt x="517506" y="776443"/>
                  <a:pt x="514744" y="777681"/>
                </a:cubicBezTo>
                <a:cubicBezTo>
                  <a:pt x="513600" y="778253"/>
                  <a:pt x="512267" y="781015"/>
                  <a:pt x="512743" y="781872"/>
                </a:cubicBezTo>
                <a:cubicBezTo>
                  <a:pt x="514172" y="784349"/>
                  <a:pt x="516363" y="786254"/>
                  <a:pt x="518744" y="788921"/>
                </a:cubicBezTo>
                <a:moveTo>
                  <a:pt x="443116" y="1485008"/>
                </a:moveTo>
                <a:cubicBezTo>
                  <a:pt x="442258" y="1484150"/>
                  <a:pt x="441401" y="1482531"/>
                  <a:pt x="440068" y="1482150"/>
                </a:cubicBezTo>
                <a:cubicBezTo>
                  <a:pt x="436258" y="1480912"/>
                  <a:pt x="433210" y="1482531"/>
                  <a:pt x="430733" y="1485579"/>
                </a:cubicBezTo>
                <a:cubicBezTo>
                  <a:pt x="429209" y="1487389"/>
                  <a:pt x="430162" y="1488818"/>
                  <a:pt x="431400" y="1489961"/>
                </a:cubicBezTo>
                <a:cubicBezTo>
                  <a:pt x="435876" y="1494437"/>
                  <a:pt x="441211" y="1492532"/>
                  <a:pt x="443116" y="1485008"/>
                </a:cubicBezTo>
                <a:moveTo>
                  <a:pt x="371773" y="177892"/>
                </a:moveTo>
                <a:cubicBezTo>
                  <a:pt x="368344" y="178273"/>
                  <a:pt x="366535" y="180464"/>
                  <a:pt x="366820" y="183988"/>
                </a:cubicBezTo>
                <a:cubicBezTo>
                  <a:pt x="367106" y="187226"/>
                  <a:pt x="369583" y="189227"/>
                  <a:pt x="373012" y="188846"/>
                </a:cubicBezTo>
                <a:cubicBezTo>
                  <a:pt x="376536" y="188465"/>
                  <a:pt x="378346" y="186274"/>
                  <a:pt x="377965" y="182750"/>
                </a:cubicBezTo>
                <a:cubicBezTo>
                  <a:pt x="377584" y="179225"/>
                  <a:pt x="375297" y="177511"/>
                  <a:pt x="371773" y="177892"/>
                </a:cubicBezTo>
                <a:moveTo>
                  <a:pt x="855167" y="541080"/>
                </a:moveTo>
                <a:cubicBezTo>
                  <a:pt x="851738" y="541461"/>
                  <a:pt x="849738" y="543747"/>
                  <a:pt x="850024" y="546986"/>
                </a:cubicBezTo>
                <a:cubicBezTo>
                  <a:pt x="850309" y="550415"/>
                  <a:pt x="853929" y="554891"/>
                  <a:pt x="856215" y="554510"/>
                </a:cubicBezTo>
                <a:cubicBezTo>
                  <a:pt x="858691" y="554034"/>
                  <a:pt x="861549" y="549272"/>
                  <a:pt x="861358" y="545843"/>
                </a:cubicBezTo>
                <a:cubicBezTo>
                  <a:pt x="861168" y="542795"/>
                  <a:pt x="858596" y="540699"/>
                  <a:pt x="855167" y="541080"/>
                </a:cubicBezTo>
                <a:moveTo>
                  <a:pt x="453212" y="638711"/>
                </a:moveTo>
                <a:cubicBezTo>
                  <a:pt x="452926" y="637378"/>
                  <a:pt x="452926" y="636711"/>
                  <a:pt x="452641" y="636425"/>
                </a:cubicBezTo>
                <a:cubicBezTo>
                  <a:pt x="450640" y="634330"/>
                  <a:pt x="448640" y="632234"/>
                  <a:pt x="446545" y="630139"/>
                </a:cubicBezTo>
                <a:cubicBezTo>
                  <a:pt x="444640" y="628139"/>
                  <a:pt x="443497" y="630234"/>
                  <a:pt x="442163" y="631091"/>
                </a:cubicBezTo>
                <a:cubicBezTo>
                  <a:pt x="439972" y="632520"/>
                  <a:pt x="438734" y="635092"/>
                  <a:pt x="439972" y="637092"/>
                </a:cubicBezTo>
                <a:cubicBezTo>
                  <a:pt x="441401" y="639378"/>
                  <a:pt x="443973" y="641950"/>
                  <a:pt x="446259" y="642236"/>
                </a:cubicBezTo>
                <a:cubicBezTo>
                  <a:pt x="448545" y="642521"/>
                  <a:pt x="451021" y="639950"/>
                  <a:pt x="453212" y="638711"/>
                </a:cubicBezTo>
                <a:moveTo>
                  <a:pt x="130791" y="1412141"/>
                </a:moveTo>
                <a:cubicBezTo>
                  <a:pt x="130505" y="1407379"/>
                  <a:pt x="127933" y="1405379"/>
                  <a:pt x="124695" y="1405665"/>
                </a:cubicBezTo>
                <a:cubicBezTo>
                  <a:pt x="121266" y="1406045"/>
                  <a:pt x="118980" y="1408427"/>
                  <a:pt x="119742" y="1411570"/>
                </a:cubicBezTo>
                <a:cubicBezTo>
                  <a:pt x="120218" y="1413761"/>
                  <a:pt x="121456" y="1415856"/>
                  <a:pt x="122790" y="1417666"/>
                </a:cubicBezTo>
                <a:cubicBezTo>
                  <a:pt x="123837" y="1419095"/>
                  <a:pt x="125742" y="1420047"/>
                  <a:pt x="127076" y="1418237"/>
                </a:cubicBezTo>
                <a:cubicBezTo>
                  <a:pt x="128790" y="1415951"/>
                  <a:pt x="130029" y="1413380"/>
                  <a:pt x="130791" y="1412141"/>
                </a:cubicBezTo>
                <a:moveTo>
                  <a:pt x="497694" y="1398616"/>
                </a:moveTo>
                <a:cubicBezTo>
                  <a:pt x="495789" y="1392425"/>
                  <a:pt x="490169" y="1389377"/>
                  <a:pt x="485311" y="1391663"/>
                </a:cubicBezTo>
                <a:cubicBezTo>
                  <a:pt x="484264" y="1392139"/>
                  <a:pt x="483121" y="1394901"/>
                  <a:pt x="483597" y="1396044"/>
                </a:cubicBezTo>
                <a:cubicBezTo>
                  <a:pt x="485597" y="1400902"/>
                  <a:pt x="490074" y="1403188"/>
                  <a:pt x="494836" y="1401854"/>
                </a:cubicBezTo>
                <a:cubicBezTo>
                  <a:pt x="496170" y="1401474"/>
                  <a:pt x="496932" y="1399569"/>
                  <a:pt x="497694" y="1398616"/>
                </a:cubicBezTo>
                <a:moveTo>
                  <a:pt x="384727" y="332768"/>
                </a:moveTo>
                <a:cubicBezTo>
                  <a:pt x="384822" y="334007"/>
                  <a:pt x="384918" y="335150"/>
                  <a:pt x="385013" y="336388"/>
                </a:cubicBezTo>
                <a:cubicBezTo>
                  <a:pt x="385108" y="336959"/>
                  <a:pt x="385203" y="337626"/>
                  <a:pt x="385394" y="338198"/>
                </a:cubicBezTo>
                <a:cubicBezTo>
                  <a:pt x="385966" y="340484"/>
                  <a:pt x="389109" y="341817"/>
                  <a:pt x="391109" y="340579"/>
                </a:cubicBezTo>
                <a:cubicBezTo>
                  <a:pt x="397015" y="336864"/>
                  <a:pt x="397205" y="332006"/>
                  <a:pt x="391490" y="327720"/>
                </a:cubicBezTo>
                <a:cubicBezTo>
                  <a:pt x="389775" y="326387"/>
                  <a:pt x="385870" y="327434"/>
                  <a:pt x="385394" y="329244"/>
                </a:cubicBezTo>
                <a:cubicBezTo>
                  <a:pt x="385013" y="330387"/>
                  <a:pt x="384918" y="331625"/>
                  <a:pt x="384727" y="332768"/>
                </a:cubicBezTo>
                <a:moveTo>
                  <a:pt x="614566" y="853595"/>
                </a:moveTo>
                <a:cubicBezTo>
                  <a:pt x="619614" y="853595"/>
                  <a:pt x="623424" y="851309"/>
                  <a:pt x="624757" y="847499"/>
                </a:cubicBezTo>
                <a:cubicBezTo>
                  <a:pt x="625043" y="846642"/>
                  <a:pt x="624567" y="845118"/>
                  <a:pt x="623900" y="844356"/>
                </a:cubicBezTo>
                <a:cubicBezTo>
                  <a:pt x="621424" y="841689"/>
                  <a:pt x="617233" y="842165"/>
                  <a:pt x="613042" y="845309"/>
                </a:cubicBezTo>
                <a:cubicBezTo>
                  <a:pt x="612565" y="845690"/>
                  <a:pt x="611899" y="845975"/>
                  <a:pt x="611803" y="846452"/>
                </a:cubicBezTo>
                <a:cubicBezTo>
                  <a:pt x="611422" y="848071"/>
                  <a:pt x="610470" y="849976"/>
                  <a:pt x="611041" y="851214"/>
                </a:cubicBezTo>
                <a:cubicBezTo>
                  <a:pt x="611613" y="852548"/>
                  <a:pt x="613613" y="853024"/>
                  <a:pt x="614566" y="853595"/>
                </a:cubicBezTo>
                <a:moveTo>
                  <a:pt x="323386" y="1281173"/>
                </a:moveTo>
                <a:cubicBezTo>
                  <a:pt x="323672" y="1277553"/>
                  <a:pt x="321958" y="1275077"/>
                  <a:pt x="318719" y="1274982"/>
                </a:cubicBezTo>
                <a:cubicBezTo>
                  <a:pt x="317481" y="1274886"/>
                  <a:pt x="316052" y="1274600"/>
                  <a:pt x="315195" y="1275172"/>
                </a:cubicBezTo>
                <a:cubicBezTo>
                  <a:pt x="313290" y="1276505"/>
                  <a:pt x="310623" y="1278029"/>
                  <a:pt x="310147" y="1279934"/>
                </a:cubicBezTo>
                <a:cubicBezTo>
                  <a:pt x="309861" y="1281268"/>
                  <a:pt x="312337" y="1283554"/>
                  <a:pt x="313956" y="1285078"/>
                </a:cubicBezTo>
                <a:cubicBezTo>
                  <a:pt x="314719" y="1285840"/>
                  <a:pt x="316147" y="1285935"/>
                  <a:pt x="317290" y="1286126"/>
                </a:cubicBezTo>
                <a:cubicBezTo>
                  <a:pt x="320529" y="1286602"/>
                  <a:pt x="323005" y="1284507"/>
                  <a:pt x="323386" y="1281173"/>
                </a:cubicBezTo>
                <a:moveTo>
                  <a:pt x="984707" y="1028284"/>
                </a:moveTo>
                <a:cubicBezTo>
                  <a:pt x="984612" y="1032856"/>
                  <a:pt x="987088" y="1035332"/>
                  <a:pt x="990232" y="1035332"/>
                </a:cubicBezTo>
                <a:cubicBezTo>
                  <a:pt x="993375" y="1035332"/>
                  <a:pt x="996232" y="1032856"/>
                  <a:pt x="995851" y="1029903"/>
                </a:cubicBezTo>
                <a:cubicBezTo>
                  <a:pt x="995566" y="1027712"/>
                  <a:pt x="994518" y="1025522"/>
                  <a:pt x="993280" y="1023617"/>
                </a:cubicBezTo>
                <a:cubicBezTo>
                  <a:pt x="991851" y="1021426"/>
                  <a:pt x="988993" y="1021426"/>
                  <a:pt x="987564" y="1023521"/>
                </a:cubicBezTo>
                <a:cubicBezTo>
                  <a:pt x="986136" y="1025331"/>
                  <a:pt x="985183" y="1027427"/>
                  <a:pt x="984707" y="1028284"/>
                </a:cubicBezTo>
                <a:moveTo>
                  <a:pt x="702386" y="259045"/>
                </a:moveTo>
                <a:cubicBezTo>
                  <a:pt x="701910" y="259331"/>
                  <a:pt x="701338" y="259616"/>
                  <a:pt x="700862" y="259997"/>
                </a:cubicBezTo>
                <a:cubicBezTo>
                  <a:pt x="697147" y="263141"/>
                  <a:pt x="696290" y="267522"/>
                  <a:pt x="698862" y="270761"/>
                </a:cubicBezTo>
                <a:cubicBezTo>
                  <a:pt x="701148" y="273618"/>
                  <a:pt x="706101" y="273237"/>
                  <a:pt x="709530" y="269618"/>
                </a:cubicBezTo>
                <a:cubicBezTo>
                  <a:pt x="710673" y="268475"/>
                  <a:pt x="712006" y="266951"/>
                  <a:pt x="710292" y="265141"/>
                </a:cubicBezTo>
                <a:cubicBezTo>
                  <a:pt x="708673" y="263426"/>
                  <a:pt x="707149" y="261712"/>
                  <a:pt x="705339" y="260093"/>
                </a:cubicBezTo>
                <a:cubicBezTo>
                  <a:pt x="704577" y="259426"/>
                  <a:pt x="703434" y="259331"/>
                  <a:pt x="702386" y="259045"/>
                </a:cubicBezTo>
                <a:moveTo>
                  <a:pt x="210039" y="399062"/>
                </a:moveTo>
                <a:cubicBezTo>
                  <a:pt x="208419" y="399634"/>
                  <a:pt x="205753" y="400301"/>
                  <a:pt x="203181" y="401444"/>
                </a:cubicBezTo>
                <a:cubicBezTo>
                  <a:pt x="200800" y="402587"/>
                  <a:pt x="200609" y="405444"/>
                  <a:pt x="202609" y="406492"/>
                </a:cubicBezTo>
                <a:cubicBezTo>
                  <a:pt x="204133" y="407349"/>
                  <a:pt x="205753" y="408016"/>
                  <a:pt x="207277" y="408778"/>
                </a:cubicBezTo>
                <a:cubicBezTo>
                  <a:pt x="211467" y="410683"/>
                  <a:pt x="214516" y="409540"/>
                  <a:pt x="217182" y="404968"/>
                </a:cubicBezTo>
                <a:cubicBezTo>
                  <a:pt x="218230" y="403158"/>
                  <a:pt x="216802" y="399920"/>
                  <a:pt x="214706" y="399539"/>
                </a:cubicBezTo>
                <a:cubicBezTo>
                  <a:pt x="213658" y="399539"/>
                  <a:pt x="212515" y="399443"/>
                  <a:pt x="210039" y="399062"/>
                </a:cubicBezTo>
                <a:moveTo>
                  <a:pt x="422351" y="1412618"/>
                </a:moveTo>
                <a:cubicBezTo>
                  <a:pt x="420541" y="1412713"/>
                  <a:pt x="419113" y="1412427"/>
                  <a:pt x="418160" y="1412999"/>
                </a:cubicBezTo>
                <a:cubicBezTo>
                  <a:pt x="416731" y="1413761"/>
                  <a:pt x="415398" y="1414904"/>
                  <a:pt x="414541" y="1416237"/>
                </a:cubicBezTo>
                <a:cubicBezTo>
                  <a:pt x="414160" y="1416904"/>
                  <a:pt x="414636" y="1418619"/>
                  <a:pt x="415302" y="1419476"/>
                </a:cubicBezTo>
                <a:cubicBezTo>
                  <a:pt x="417589" y="1422428"/>
                  <a:pt x="420541" y="1424715"/>
                  <a:pt x="424542" y="1423667"/>
                </a:cubicBezTo>
                <a:cubicBezTo>
                  <a:pt x="425971" y="1423286"/>
                  <a:pt x="427685" y="1421952"/>
                  <a:pt x="428256" y="1420524"/>
                </a:cubicBezTo>
                <a:cubicBezTo>
                  <a:pt x="429209" y="1418333"/>
                  <a:pt x="429114" y="1415570"/>
                  <a:pt x="426733" y="1414046"/>
                </a:cubicBezTo>
                <a:cubicBezTo>
                  <a:pt x="425399" y="1413094"/>
                  <a:pt x="423494" y="1412999"/>
                  <a:pt x="422351" y="1412618"/>
                </a:cubicBezTo>
                <a:moveTo>
                  <a:pt x="549415" y="148650"/>
                </a:moveTo>
                <a:cubicBezTo>
                  <a:pt x="548653" y="146364"/>
                  <a:pt x="548272" y="144078"/>
                  <a:pt x="547224" y="142078"/>
                </a:cubicBezTo>
                <a:cubicBezTo>
                  <a:pt x="545509" y="138839"/>
                  <a:pt x="542747" y="138363"/>
                  <a:pt x="540271" y="140554"/>
                </a:cubicBezTo>
                <a:cubicBezTo>
                  <a:pt x="539413" y="141316"/>
                  <a:pt x="538461" y="142078"/>
                  <a:pt x="537699" y="142935"/>
                </a:cubicBezTo>
                <a:cubicBezTo>
                  <a:pt x="534270" y="146459"/>
                  <a:pt x="535318" y="150460"/>
                  <a:pt x="540175" y="151984"/>
                </a:cubicBezTo>
                <a:cubicBezTo>
                  <a:pt x="541795" y="152460"/>
                  <a:pt x="543795" y="152555"/>
                  <a:pt x="545319" y="152079"/>
                </a:cubicBezTo>
                <a:cubicBezTo>
                  <a:pt x="546652" y="151698"/>
                  <a:pt x="547700" y="150079"/>
                  <a:pt x="549415" y="148650"/>
                </a:cubicBezTo>
                <a:moveTo>
                  <a:pt x="723151" y="319148"/>
                </a:moveTo>
                <a:cubicBezTo>
                  <a:pt x="722960" y="317719"/>
                  <a:pt x="723246" y="315623"/>
                  <a:pt x="722389" y="314385"/>
                </a:cubicBezTo>
                <a:cubicBezTo>
                  <a:pt x="720293" y="311528"/>
                  <a:pt x="717721" y="309051"/>
                  <a:pt x="715054" y="306670"/>
                </a:cubicBezTo>
                <a:cubicBezTo>
                  <a:pt x="714578" y="306194"/>
                  <a:pt x="712673" y="306575"/>
                  <a:pt x="712197" y="307146"/>
                </a:cubicBezTo>
                <a:cubicBezTo>
                  <a:pt x="711149" y="308289"/>
                  <a:pt x="709625" y="310385"/>
                  <a:pt x="710101" y="311242"/>
                </a:cubicBezTo>
                <a:cubicBezTo>
                  <a:pt x="711816" y="314957"/>
                  <a:pt x="714007" y="318576"/>
                  <a:pt x="716483" y="321815"/>
                </a:cubicBezTo>
                <a:cubicBezTo>
                  <a:pt x="717245" y="322767"/>
                  <a:pt x="719722" y="322672"/>
                  <a:pt x="721245" y="322386"/>
                </a:cubicBezTo>
                <a:cubicBezTo>
                  <a:pt x="721912" y="322196"/>
                  <a:pt x="722389" y="320481"/>
                  <a:pt x="723151" y="319148"/>
                </a:cubicBezTo>
                <a:moveTo>
                  <a:pt x="796112" y="1225070"/>
                </a:moveTo>
                <a:cubicBezTo>
                  <a:pt x="796017" y="1224023"/>
                  <a:pt x="796112" y="1222784"/>
                  <a:pt x="795922" y="1221546"/>
                </a:cubicBezTo>
                <a:cubicBezTo>
                  <a:pt x="795541" y="1219070"/>
                  <a:pt x="794588" y="1217069"/>
                  <a:pt x="791540" y="1216784"/>
                </a:cubicBezTo>
                <a:cubicBezTo>
                  <a:pt x="787730" y="1216403"/>
                  <a:pt x="785254" y="1217927"/>
                  <a:pt x="785063" y="1221070"/>
                </a:cubicBezTo>
                <a:cubicBezTo>
                  <a:pt x="784873" y="1223451"/>
                  <a:pt x="784682" y="1226023"/>
                  <a:pt x="785444" y="1228214"/>
                </a:cubicBezTo>
                <a:cubicBezTo>
                  <a:pt x="785825" y="1229547"/>
                  <a:pt x="787825" y="1230881"/>
                  <a:pt x="789349" y="1231166"/>
                </a:cubicBezTo>
                <a:cubicBezTo>
                  <a:pt x="793445" y="1232024"/>
                  <a:pt x="795826" y="1229738"/>
                  <a:pt x="796112" y="1225070"/>
                </a:cubicBezTo>
                <a:moveTo>
                  <a:pt x="307479" y="1260123"/>
                </a:moveTo>
                <a:cubicBezTo>
                  <a:pt x="307479" y="1258884"/>
                  <a:pt x="307670" y="1258122"/>
                  <a:pt x="307479" y="1257932"/>
                </a:cubicBezTo>
                <a:cubicBezTo>
                  <a:pt x="305003" y="1255360"/>
                  <a:pt x="302431" y="1252979"/>
                  <a:pt x="299860" y="1250502"/>
                </a:cubicBezTo>
                <a:cubicBezTo>
                  <a:pt x="299669" y="1250312"/>
                  <a:pt x="298907" y="1250883"/>
                  <a:pt x="298336" y="1251169"/>
                </a:cubicBezTo>
                <a:cubicBezTo>
                  <a:pt x="292716" y="1254503"/>
                  <a:pt x="292716" y="1262599"/>
                  <a:pt x="298240" y="1265933"/>
                </a:cubicBezTo>
                <a:cubicBezTo>
                  <a:pt x="298716" y="1266219"/>
                  <a:pt x="299574" y="1266790"/>
                  <a:pt x="299764" y="1266695"/>
                </a:cubicBezTo>
                <a:cubicBezTo>
                  <a:pt x="302527" y="1264504"/>
                  <a:pt x="305193" y="1262123"/>
                  <a:pt x="307479" y="1260123"/>
                </a:cubicBezTo>
                <a:moveTo>
                  <a:pt x="314433" y="530603"/>
                </a:moveTo>
                <a:cubicBezTo>
                  <a:pt x="313195" y="531746"/>
                  <a:pt x="311766" y="532793"/>
                  <a:pt x="310528" y="534127"/>
                </a:cubicBezTo>
                <a:cubicBezTo>
                  <a:pt x="308527" y="536127"/>
                  <a:pt x="310623" y="537461"/>
                  <a:pt x="311671" y="538508"/>
                </a:cubicBezTo>
                <a:cubicBezTo>
                  <a:pt x="313766" y="540604"/>
                  <a:pt x="315862" y="542890"/>
                  <a:pt x="318528" y="544128"/>
                </a:cubicBezTo>
                <a:cubicBezTo>
                  <a:pt x="320815" y="545271"/>
                  <a:pt x="323005" y="543461"/>
                  <a:pt x="324624" y="541556"/>
                </a:cubicBezTo>
                <a:cubicBezTo>
                  <a:pt x="325958" y="540032"/>
                  <a:pt x="326244" y="538508"/>
                  <a:pt x="324720" y="537080"/>
                </a:cubicBezTo>
                <a:cubicBezTo>
                  <a:pt x="322624" y="534984"/>
                  <a:pt x="320434" y="532889"/>
                  <a:pt x="318052" y="531079"/>
                </a:cubicBezTo>
                <a:cubicBezTo>
                  <a:pt x="317290" y="530507"/>
                  <a:pt x="315766" y="530793"/>
                  <a:pt x="314433" y="530603"/>
                </a:cubicBezTo>
                <a:moveTo>
                  <a:pt x="1014139" y="1039428"/>
                </a:moveTo>
                <a:cubicBezTo>
                  <a:pt x="1014044" y="1038190"/>
                  <a:pt x="1013949" y="1037047"/>
                  <a:pt x="1013854" y="1035809"/>
                </a:cubicBezTo>
                <a:cubicBezTo>
                  <a:pt x="1013568" y="1032856"/>
                  <a:pt x="1011663" y="1031808"/>
                  <a:pt x="1009091" y="1031522"/>
                </a:cubicBezTo>
                <a:cubicBezTo>
                  <a:pt x="1005567" y="1031141"/>
                  <a:pt x="1003281" y="1032951"/>
                  <a:pt x="1002995" y="1036380"/>
                </a:cubicBezTo>
                <a:cubicBezTo>
                  <a:pt x="1002805" y="1038190"/>
                  <a:pt x="1002995" y="1040000"/>
                  <a:pt x="1003090" y="1041809"/>
                </a:cubicBezTo>
                <a:cubicBezTo>
                  <a:pt x="1003281" y="1044762"/>
                  <a:pt x="1005376" y="1045810"/>
                  <a:pt x="1007853" y="1046096"/>
                </a:cubicBezTo>
                <a:cubicBezTo>
                  <a:pt x="1011853" y="1046572"/>
                  <a:pt x="1013949" y="1044381"/>
                  <a:pt x="1014139" y="1039428"/>
                </a:cubicBezTo>
                <a:moveTo>
                  <a:pt x="290716" y="1284221"/>
                </a:moveTo>
                <a:cubicBezTo>
                  <a:pt x="290811" y="1279649"/>
                  <a:pt x="283381" y="1274791"/>
                  <a:pt x="279666" y="1276886"/>
                </a:cubicBezTo>
                <a:cubicBezTo>
                  <a:pt x="276333" y="1278791"/>
                  <a:pt x="275380" y="1282982"/>
                  <a:pt x="277762" y="1285745"/>
                </a:cubicBezTo>
                <a:cubicBezTo>
                  <a:pt x="279762" y="1287936"/>
                  <a:pt x="282048" y="1289650"/>
                  <a:pt x="285191" y="1289650"/>
                </a:cubicBezTo>
                <a:cubicBezTo>
                  <a:pt x="288144" y="1289745"/>
                  <a:pt x="290620" y="1287364"/>
                  <a:pt x="290716" y="1284221"/>
                </a:cubicBezTo>
                <a:moveTo>
                  <a:pt x="1005567" y="1349657"/>
                </a:moveTo>
                <a:cubicBezTo>
                  <a:pt x="1005281" y="1349086"/>
                  <a:pt x="1005186" y="1348515"/>
                  <a:pt x="1004805" y="1348133"/>
                </a:cubicBezTo>
                <a:cubicBezTo>
                  <a:pt x="999471" y="1342323"/>
                  <a:pt x="988231" y="1342228"/>
                  <a:pt x="982612" y="1348038"/>
                </a:cubicBezTo>
                <a:cubicBezTo>
                  <a:pt x="982135" y="1348515"/>
                  <a:pt x="982135" y="1350419"/>
                  <a:pt x="982707" y="1350991"/>
                </a:cubicBezTo>
                <a:cubicBezTo>
                  <a:pt x="983850" y="1352229"/>
                  <a:pt x="986231" y="1354039"/>
                  <a:pt x="986707" y="1353753"/>
                </a:cubicBezTo>
                <a:cubicBezTo>
                  <a:pt x="992137" y="1350038"/>
                  <a:pt x="998423" y="1352610"/>
                  <a:pt x="1004043" y="1350800"/>
                </a:cubicBezTo>
                <a:cubicBezTo>
                  <a:pt x="1004710" y="1350515"/>
                  <a:pt x="1005091" y="1349943"/>
                  <a:pt x="1005567" y="1349657"/>
                </a:cubicBezTo>
                <a:moveTo>
                  <a:pt x="327101" y="1416523"/>
                </a:moveTo>
                <a:cubicBezTo>
                  <a:pt x="327863" y="1415856"/>
                  <a:pt x="329959" y="1414904"/>
                  <a:pt x="330149" y="1413665"/>
                </a:cubicBezTo>
                <a:cubicBezTo>
                  <a:pt x="330435" y="1411570"/>
                  <a:pt x="330340" y="1408332"/>
                  <a:pt x="329006" y="1407284"/>
                </a:cubicBezTo>
                <a:cubicBezTo>
                  <a:pt x="326434" y="1405093"/>
                  <a:pt x="323005" y="1403759"/>
                  <a:pt x="319862" y="1402616"/>
                </a:cubicBezTo>
                <a:cubicBezTo>
                  <a:pt x="317767" y="1401854"/>
                  <a:pt x="316623" y="1403759"/>
                  <a:pt x="316338" y="1405569"/>
                </a:cubicBezTo>
                <a:cubicBezTo>
                  <a:pt x="315195" y="1412141"/>
                  <a:pt x="319386" y="1416713"/>
                  <a:pt x="327101" y="1416523"/>
                </a:cubicBezTo>
                <a:moveTo>
                  <a:pt x="469023" y="1540348"/>
                </a:moveTo>
                <a:cubicBezTo>
                  <a:pt x="467880" y="1540634"/>
                  <a:pt x="466642" y="1540729"/>
                  <a:pt x="465785" y="1541396"/>
                </a:cubicBezTo>
                <a:cubicBezTo>
                  <a:pt x="463880" y="1542824"/>
                  <a:pt x="462166" y="1544539"/>
                  <a:pt x="460546" y="1546349"/>
                </a:cubicBezTo>
                <a:cubicBezTo>
                  <a:pt x="459498" y="1547587"/>
                  <a:pt x="457498" y="1549016"/>
                  <a:pt x="459689" y="1550730"/>
                </a:cubicBezTo>
                <a:cubicBezTo>
                  <a:pt x="461403" y="1552159"/>
                  <a:pt x="463880" y="1554254"/>
                  <a:pt x="465499" y="1553874"/>
                </a:cubicBezTo>
                <a:cubicBezTo>
                  <a:pt x="468833" y="1553111"/>
                  <a:pt x="471881" y="1551016"/>
                  <a:pt x="474929" y="1549111"/>
                </a:cubicBezTo>
                <a:cubicBezTo>
                  <a:pt x="475596" y="1548730"/>
                  <a:pt x="475786" y="1546825"/>
                  <a:pt x="475596" y="1545873"/>
                </a:cubicBezTo>
                <a:cubicBezTo>
                  <a:pt x="474834" y="1543491"/>
                  <a:pt x="470833" y="1540348"/>
                  <a:pt x="469023" y="1540348"/>
                </a:cubicBezTo>
                <a:moveTo>
                  <a:pt x="425590" y="864454"/>
                </a:moveTo>
                <a:cubicBezTo>
                  <a:pt x="420446" y="863978"/>
                  <a:pt x="415874" y="866359"/>
                  <a:pt x="414731" y="870264"/>
                </a:cubicBezTo>
                <a:cubicBezTo>
                  <a:pt x="414350" y="871693"/>
                  <a:pt x="415017" y="873979"/>
                  <a:pt x="416065" y="875122"/>
                </a:cubicBezTo>
                <a:cubicBezTo>
                  <a:pt x="417589" y="876741"/>
                  <a:pt x="419970" y="878551"/>
                  <a:pt x="421875" y="878456"/>
                </a:cubicBezTo>
                <a:cubicBezTo>
                  <a:pt x="426542" y="878170"/>
                  <a:pt x="429876" y="872550"/>
                  <a:pt x="428447" y="867692"/>
                </a:cubicBezTo>
                <a:cubicBezTo>
                  <a:pt x="428066" y="866168"/>
                  <a:pt x="426351" y="865216"/>
                  <a:pt x="425590" y="864454"/>
                </a:cubicBezTo>
                <a:moveTo>
                  <a:pt x="368725" y="119408"/>
                </a:moveTo>
                <a:cubicBezTo>
                  <a:pt x="370630" y="119027"/>
                  <a:pt x="372059" y="119123"/>
                  <a:pt x="372916" y="118551"/>
                </a:cubicBezTo>
                <a:cubicBezTo>
                  <a:pt x="374821" y="117218"/>
                  <a:pt x="376631" y="115503"/>
                  <a:pt x="378250" y="113884"/>
                </a:cubicBezTo>
                <a:cubicBezTo>
                  <a:pt x="379393" y="112741"/>
                  <a:pt x="380917" y="111693"/>
                  <a:pt x="379870" y="109502"/>
                </a:cubicBezTo>
                <a:cubicBezTo>
                  <a:pt x="378822" y="107312"/>
                  <a:pt x="374536" y="104930"/>
                  <a:pt x="372440" y="105883"/>
                </a:cubicBezTo>
                <a:cubicBezTo>
                  <a:pt x="369773" y="107121"/>
                  <a:pt x="367106" y="108455"/>
                  <a:pt x="364629" y="110074"/>
                </a:cubicBezTo>
                <a:cubicBezTo>
                  <a:pt x="363868" y="110550"/>
                  <a:pt x="363296" y="112550"/>
                  <a:pt x="363677" y="113122"/>
                </a:cubicBezTo>
                <a:cubicBezTo>
                  <a:pt x="365296" y="115503"/>
                  <a:pt x="367201" y="117599"/>
                  <a:pt x="368725" y="119408"/>
                </a:cubicBezTo>
                <a:moveTo>
                  <a:pt x="431114" y="696528"/>
                </a:moveTo>
                <a:cubicBezTo>
                  <a:pt x="431209" y="696052"/>
                  <a:pt x="431590" y="695480"/>
                  <a:pt x="431495" y="695004"/>
                </a:cubicBezTo>
                <a:cubicBezTo>
                  <a:pt x="431400" y="694433"/>
                  <a:pt x="431019" y="693861"/>
                  <a:pt x="430543" y="693480"/>
                </a:cubicBezTo>
                <a:cubicBezTo>
                  <a:pt x="428352" y="691480"/>
                  <a:pt x="426351" y="689194"/>
                  <a:pt x="423875" y="687575"/>
                </a:cubicBezTo>
                <a:cubicBezTo>
                  <a:pt x="422637" y="686813"/>
                  <a:pt x="420446" y="686908"/>
                  <a:pt x="419017" y="687479"/>
                </a:cubicBezTo>
                <a:cubicBezTo>
                  <a:pt x="415969" y="688813"/>
                  <a:pt x="413969" y="692337"/>
                  <a:pt x="414445" y="694433"/>
                </a:cubicBezTo>
                <a:cubicBezTo>
                  <a:pt x="415207" y="697576"/>
                  <a:pt x="418827" y="700719"/>
                  <a:pt x="422065" y="700910"/>
                </a:cubicBezTo>
                <a:cubicBezTo>
                  <a:pt x="425590" y="701291"/>
                  <a:pt x="430066" y="699100"/>
                  <a:pt x="431114" y="696528"/>
                </a:cubicBezTo>
                <a:moveTo>
                  <a:pt x="308051" y="1525679"/>
                </a:moveTo>
                <a:cubicBezTo>
                  <a:pt x="311004" y="1525584"/>
                  <a:pt x="314338" y="1526061"/>
                  <a:pt x="315671" y="1522441"/>
                </a:cubicBezTo>
                <a:cubicBezTo>
                  <a:pt x="317100" y="1518726"/>
                  <a:pt x="315099" y="1514345"/>
                  <a:pt x="311004" y="1511868"/>
                </a:cubicBezTo>
                <a:cubicBezTo>
                  <a:pt x="308432" y="1510249"/>
                  <a:pt x="304527" y="1512154"/>
                  <a:pt x="302336" y="1515964"/>
                </a:cubicBezTo>
                <a:cubicBezTo>
                  <a:pt x="299383" y="1521298"/>
                  <a:pt x="301860" y="1525489"/>
                  <a:pt x="308051" y="1525679"/>
                </a:cubicBezTo>
                <a:moveTo>
                  <a:pt x="827926" y="347532"/>
                </a:moveTo>
                <a:cubicBezTo>
                  <a:pt x="826497" y="342674"/>
                  <a:pt x="819734" y="337531"/>
                  <a:pt x="815257" y="337721"/>
                </a:cubicBezTo>
                <a:cubicBezTo>
                  <a:pt x="813733" y="337817"/>
                  <a:pt x="811257" y="339055"/>
                  <a:pt x="810971" y="340198"/>
                </a:cubicBezTo>
                <a:cubicBezTo>
                  <a:pt x="810495" y="342293"/>
                  <a:pt x="810400" y="345627"/>
                  <a:pt x="811733" y="346770"/>
                </a:cubicBezTo>
                <a:cubicBezTo>
                  <a:pt x="814305" y="349056"/>
                  <a:pt x="817734" y="351056"/>
                  <a:pt x="821068" y="351437"/>
                </a:cubicBezTo>
                <a:cubicBezTo>
                  <a:pt x="823163" y="351723"/>
                  <a:pt x="825735" y="348866"/>
                  <a:pt x="827926" y="347532"/>
                </a:cubicBezTo>
                <a:moveTo>
                  <a:pt x="920985" y="258664"/>
                </a:moveTo>
                <a:cubicBezTo>
                  <a:pt x="916603" y="258950"/>
                  <a:pt x="911555" y="264093"/>
                  <a:pt x="912031" y="267903"/>
                </a:cubicBezTo>
                <a:cubicBezTo>
                  <a:pt x="912317" y="270284"/>
                  <a:pt x="915365" y="274571"/>
                  <a:pt x="916984" y="274761"/>
                </a:cubicBezTo>
                <a:cubicBezTo>
                  <a:pt x="920699" y="275142"/>
                  <a:pt x="926890" y="269999"/>
                  <a:pt x="926795" y="266665"/>
                </a:cubicBezTo>
                <a:cubicBezTo>
                  <a:pt x="926605" y="263426"/>
                  <a:pt x="923080" y="258569"/>
                  <a:pt x="920985" y="258664"/>
                </a:cubicBezTo>
                <a:moveTo>
                  <a:pt x="40017" y="1235643"/>
                </a:moveTo>
                <a:cubicBezTo>
                  <a:pt x="39351" y="1234595"/>
                  <a:pt x="38684" y="1232119"/>
                  <a:pt x="37541" y="1231833"/>
                </a:cubicBezTo>
                <a:cubicBezTo>
                  <a:pt x="32874" y="1230690"/>
                  <a:pt x="28016" y="1229928"/>
                  <a:pt x="24301" y="1234310"/>
                </a:cubicBezTo>
                <a:cubicBezTo>
                  <a:pt x="23634" y="1235072"/>
                  <a:pt x="22682" y="1236786"/>
                  <a:pt x="22968" y="1237167"/>
                </a:cubicBezTo>
                <a:cubicBezTo>
                  <a:pt x="25254" y="1239834"/>
                  <a:pt x="27635" y="1243835"/>
                  <a:pt x="30492" y="1244311"/>
                </a:cubicBezTo>
                <a:cubicBezTo>
                  <a:pt x="33159" y="1244787"/>
                  <a:pt x="36588" y="1241549"/>
                  <a:pt x="39446" y="1239644"/>
                </a:cubicBezTo>
                <a:cubicBezTo>
                  <a:pt x="40017" y="1239263"/>
                  <a:pt x="39732" y="1237453"/>
                  <a:pt x="40017" y="1235643"/>
                </a:cubicBezTo>
                <a:moveTo>
                  <a:pt x="828687" y="108455"/>
                </a:moveTo>
                <a:cubicBezTo>
                  <a:pt x="826306" y="108740"/>
                  <a:pt x="822591" y="108645"/>
                  <a:pt x="819258" y="109788"/>
                </a:cubicBezTo>
                <a:cubicBezTo>
                  <a:pt x="817353" y="110455"/>
                  <a:pt x="815734" y="112741"/>
                  <a:pt x="814781" y="114741"/>
                </a:cubicBezTo>
                <a:cubicBezTo>
                  <a:pt x="814495" y="115217"/>
                  <a:pt x="816877" y="117503"/>
                  <a:pt x="818305" y="118361"/>
                </a:cubicBezTo>
                <a:cubicBezTo>
                  <a:pt x="822210" y="120647"/>
                  <a:pt x="826402" y="120361"/>
                  <a:pt x="830402" y="118837"/>
                </a:cubicBezTo>
                <a:cubicBezTo>
                  <a:pt x="831450" y="118456"/>
                  <a:pt x="832593" y="117599"/>
                  <a:pt x="833260" y="116646"/>
                </a:cubicBezTo>
                <a:cubicBezTo>
                  <a:pt x="834212" y="115217"/>
                  <a:pt x="835355" y="113408"/>
                  <a:pt x="835164" y="112074"/>
                </a:cubicBezTo>
                <a:cubicBezTo>
                  <a:pt x="834974" y="110836"/>
                  <a:pt x="832974" y="109883"/>
                  <a:pt x="831735" y="108931"/>
                </a:cubicBezTo>
                <a:cubicBezTo>
                  <a:pt x="831355" y="108550"/>
                  <a:pt x="830593" y="108740"/>
                  <a:pt x="828687" y="108455"/>
                </a:cubicBezTo>
                <a:moveTo>
                  <a:pt x="268332" y="911317"/>
                </a:moveTo>
                <a:cubicBezTo>
                  <a:pt x="267665" y="910364"/>
                  <a:pt x="267284" y="908840"/>
                  <a:pt x="266427" y="908555"/>
                </a:cubicBezTo>
                <a:cubicBezTo>
                  <a:pt x="259569" y="906173"/>
                  <a:pt x="255664" y="908269"/>
                  <a:pt x="252520" y="915032"/>
                </a:cubicBezTo>
                <a:cubicBezTo>
                  <a:pt x="251091" y="918080"/>
                  <a:pt x="252996" y="919413"/>
                  <a:pt x="254520" y="920842"/>
                </a:cubicBezTo>
                <a:cubicBezTo>
                  <a:pt x="256902" y="923033"/>
                  <a:pt x="260426" y="923604"/>
                  <a:pt x="262712" y="921794"/>
                </a:cubicBezTo>
                <a:cubicBezTo>
                  <a:pt x="265951" y="919413"/>
                  <a:pt x="267760" y="915508"/>
                  <a:pt x="268332" y="911317"/>
                </a:cubicBezTo>
                <a:moveTo>
                  <a:pt x="1022235" y="1130011"/>
                </a:moveTo>
                <a:cubicBezTo>
                  <a:pt x="1025284" y="1129725"/>
                  <a:pt x="1027093" y="1129820"/>
                  <a:pt x="1028808" y="1129439"/>
                </a:cubicBezTo>
                <a:cubicBezTo>
                  <a:pt x="1032427" y="1128582"/>
                  <a:pt x="1035856" y="1124296"/>
                  <a:pt x="1035189" y="1121915"/>
                </a:cubicBezTo>
                <a:cubicBezTo>
                  <a:pt x="1034809" y="1120581"/>
                  <a:pt x="1028141" y="1115724"/>
                  <a:pt x="1026712" y="1116200"/>
                </a:cubicBezTo>
                <a:cubicBezTo>
                  <a:pt x="1024426" y="1116866"/>
                  <a:pt x="1022331" y="1117914"/>
                  <a:pt x="1020235" y="1119057"/>
                </a:cubicBezTo>
                <a:cubicBezTo>
                  <a:pt x="1017664" y="1120486"/>
                  <a:pt x="1016139" y="1124296"/>
                  <a:pt x="1017664" y="1126677"/>
                </a:cubicBezTo>
                <a:cubicBezTo>
                  <a:pt x="1018807" y="1128297"/>
                  <a:pt x="1021188" y="1129249"/>
                  <a:pt x="1022235" y="1130011"/>
                </a:cubicBezTo>
                <a:moveTo>
                  <a:pt x="299574" y="337817"/>
                </a:moveTo>
                <a:cubicBezTo>
                  <a:pt x="298050" y="339912"/>
                  <a:pt x="296335" y="342198"/>
                  <a:pt x="294716" y="344484"/>
                </a:cubicBezTo>
                <a:cubicBezTo>
                  <a:pt x="294430" y="344865"/>
                  <a:pt x="294526" y="346008"/>
                  <a:pt x="294811" y="346199"/>
                </a:cubicBezTo>
                <a:cubicBezTo>
                  <a:pt x="299288" y="348866"/>
                  <a:pt x="303193" y="353057"/>
                  <a:pt x="309194" y="351818"/>
                </a:cubicBezTo>
                <a:cubicBezTo>
                  <a:pt x="311575" y="351342"/>
                  <a:pt x="313671" y="346675"/>
                  <a:pt x="312147" y="344484"/>
                </a:cubicBezTo>
                <a:cubicBezTo>
                  <a:pt x="309194" y="340579"/>
                  <a:pt x="304908" y="339055"/>
                  <a:pt x="299574" y="337817"/>
                </a:cubicBezTo>
                <a:moveTo>
                  <a:pt x="921080" y="305146"/>
                </a:moveTo>
                <a:cubicBezTo>
                  <a:pt x="923557" y="305146"/>
                  <a:pt x="924128" y="305241"/>
                  <a:pt x="924795" y="305146"/>
                </a:cubicBezTo>
                <a:cubicBezTo>
                  <a:pt x="927271" y="304860"/>
                  <a:pt x="929367" y="304193"/>
                  <a:pt x="930034" y="301336"/>
                </a:cubicBezTo>
                <a:cubicBezTo>
                  <a:pt x="930795" y="298097"/>
                  <a:pt x="929748" y="295811"/>
                  <a:pt x="926605" y="294097"/>
                </a:cubicBezTo>
                <a:cubicBezTo>
                  <a:pt x="921842" y="291430"/>
                  <a:pt x="920604" y="291430"/>
                  <a:pt x="915365" y="294097"/>
                </a:cubicBezTo>
                <a:cubicBezTo>
                  <a:pt x="911555" y="296002"/>
                  <a:pt x="911174" y="300002"/>
                  <a:pt x="914889" y="302384"/>
                </a:cubicBezTo>
                <a:cubicBezTo>
                  <a:pt x="917270" y="303908"/>
                  <a:pt x="920032" y="304670"/>
                  <a:pt x="921080" y="305146"/>
                </a:cubicBezTo>
                <a:moveTo>
                  <a:pt x="441687" y="1554731"/>
                </a:moveTo>
                <a:cubicBezTo>
                  <a:pt x="447021" y="1555207"/>
                  <a:pt x="450640" y="1553683"/>
                  <a:pt x="453022" y="1549873"/>
                </a:cubicBezTo>
                <a:cubicBezTo>
                  <a:pt x="453593" y="1549016"/>
                  <a:pt x="453879" y="1547587"/>
                  <a:pt x="453688" y="1546634"/>
                </a:cubicBezTo>
                <a:cubicBezTo>
                  <a:pt x="453022" y="1542824"/>
                  <a:pt x="447688" y="1539681"/>
                  <a:pt x="444544" y="1541205"/>
                </a:cubicBezTo>
                <a:cubicBezTo>
                  <a:pt x="441972" y="1542444"/>
                  <a:pt x="439210" y="1543777"/>
                  <a:pt x="437115" y="1545682"/>
                </a:cubicBezTo>
                <a:cubicBezTo>
                  <a:pt x="436162" y="1546539"/>
                  <a:pt x="435876" y="1549016"/>
                  <a:pt x="436162" y="1550540"/>
                </a:cubicBezTo>
                <a:cubicBezTo>
                  <a:pt x="436448" y="1551969"/>
                  <a:pt x="437781" y="1553397"/>
                  <a:pt x="439020" y="1554350"/>
                </a:cubicBezTo>
                <a:cubicBezTo>
                  <a:pt x="439877" y="1554921"/>
                  <a:pt x="441401" y="1554636"/>
                  <a:pt x="441687" y="1554731"/>
                </a:cubicBezTo>
                <a:moveTo>
                  <a:pt x="263950" y="439353"/>
                </a:moveTo>
                <a:cubicBezTo>
                  <a:pt x="257664" y="439163"/>
                  <a:pt x="253663" y="440401"/>
                  <a:pt x="251472" y="444497"/>
                </a:cubicBezTo>
                <a:cubicBezTo>
                  <a:pt x="250806" y="445735"/>
                  <a:pt x="251091" y="448021"/>
                  <a:pt x="251853" y="449354"/>
                </a:cubicBezTo>
                <a:cubicBezTo>
                  <a:pt x="252616" y="450783"/>
                  <a:pt x="255092" y="452974"/>
                  <a:pt x="255759" y="452688"/>
                </a:cubicBezTo>
                <a:cubicBezTo>
                  <a:pt x="260426" y="450212"/>
                  <a:pt x="266522" y="451450"/>
                  <a:pt x="270427" y="446973"/>
                </a:cubicBezTo>
                <a:cubicBezTo>
                  <a:pt x="271856" y="445259"/>
                  <a:pt x="271666" y="443544"/>
                  <a:pt x="270141" y="442496"/>
                </a:cubicBezTo>
                <a:cubicBezTo>
                  <a:pt x="267665" y="440972"/>
                  <a:pt x="264998" y="439925"/>
                  <a:pt x="263950" y="439353"/>
                </a:cubicBezTo>
                <a:moveTo>
                  <a:pt x="749439" y="537175"/>
                </a:moveTo>
                <a:cubicBezTo>
                  <a:pt x="748297" y="537270"/>
                  <a:pt x="746487" y="537270"/>
                  <a:pt x="744772" y="537651"/>
                </a:cubicBezTo>
                <a:cubicBezTo>
                  <a:pt x="740010" y="538889"/>
                  <a:pt x="737724" y="546795"/>
                  <a:pt x="741058" y="550319"/>
                </a:cubicBezTo>
                <a:cubicBezTo>
                  <a:pt x="741915" y="551177"/>
                  <a:pt x="742867" y="551939"/>
                  <a:pt x="743725" y="552796"/>
                </a:cubicBezTo>
                <a:cubicBezTo>
                  <a:pt x="745725" y="554987"/>
                  <a:pt x="747725" y="554891"/>
                  <a:pt x="749725" y="552701"/>
                </a:cubicBezTo>
                <a:cubicBezTo>
                  <a:pt x="751726" y="550510"/>
                  <a:pt x="753916" y="548414"/>
                  <a:pt x="755535" y="545938"/>
                </a:cubicBezTo>
                <a:cubicBezTo>
                  <a:pt x="757822" y="542318"/>
                  <a:pt x="754678" y="537365"/>
                  <a:pt x="749439" y="537175"/>
                </a:cubicBezTo>
                <a:moveTo>
                  <a:pt x="382918" y="68354"/>
                </a:moveTo>
                <a:cubicBezTo>
                  <a:pt x="380536" y="68640"/>
                  <a:pt x="378726" y="68831"/>
                  <a:pt x="377012" y="69116"/>
                </a:cubicBezTo>
                <a:cubicBezTo>
                  <a:pt x="374917" y="69497"/>
                  <a:pt x="373583" y="73403"/>
                  <a:pt x="375202" y="74831"/>
                </a:cubicBezTo>
                <a:cubicBezTo>
                  <a:pt x="377298" y="76736"/>
                  <a:pt x="379774" y="78451"/>
                  <a:pt x="382060" y="80070"/>
                </a:cubicBezTo>
                <a:cubicBezTo>
                  <a:pt x="385203" y="82356"/>
                  <a:pt x="388251" y="82356"/>
                  <a:pt x="391680" y="80165"/>
                </a:cubicBezTo>
                <a:cubicBezTo>
                  <a:pt x="393776" y="78832"/>
                  <a:pt x="396252" y="77784"/>
                  <a:pt x="395395" y="75117"/>
                </a:cubicBezTo>
                <a:cubicBezTo>
                  <a:pt x="394728" y="73117"/>
                  <a:pt x="392823" y="70926"/>
                  <a:pt x="390919" y="69974"/>
                </a:cubicBezTo>
                <a:cubicBezTo>
                  <a:pt x="388347" y="68831"/>
                  <a:pt x="385299" y="68831"/>
                  <a:pt x="382918" y="68354"/>
                </a:cubicBezTo>
                <a:moveTo>
                  <a:pt x="916032" y="373726"/>
                </a:moveTo>
                <a:cubicBezTo>
                  <a:pt x="915556" y="371345"/>
                  <a:pt x="915746" y="369630"/>
                  <a:pt x="915079" y="369154"/>
                </a:cubicBezTo>
                <a:cubicBezTo>
                  <a:pt x="912222" y="367249"/>
                  <a:pt x="909269" y="364772"/>
                  <a:pt x="906126" y="364487"/>
                </a:cubicBezTo>
                <a:cubicBezTo>
                  <a:pt x="903745" y="364296"/>
                  <a:pt x="900982" y="366868"/>
                  <a:pt x="898601" y="368487"/>
                </a:cubicBezTo>
                <a:cubicBezTo>
                  <a:pt x="897934" y="368963"/>
                  <a:pt x="897553" y="371154"/>
                  <a:pt x="898030" y="371630"/>
                </a:cubicBezTo>
                <a:cubicBezTo>
                  <a:pt x="900697" y="374678"/>
                  <a:pt x="903554" y="377726"/>
                  <a:pt x="906697" y="380298"/>
                </a:cubicBezTo>
                <a:cubicBezTo>
                  <a:pt x="907555" y="380965"/>
                  <a:pt x="910317" y="380489"/>
                  <a:pt x="911364" y="379536"/>
                </a:cubicBezTo>
                <a:cubicBezTo>
                  <a:pt x="913365" y="377822"/>
                  <a:pt x="914793" y="375250"/>
                  <a:pt x="916032" y="373726"/>
                </a:cubicBezTo>
                <a:moveTo>
                  <a:pt x="823735" y="500980"/>
                </a:moveTo>
                <a:cubicBezTo>
                  <a:pt x="818496" y="500980"/>
                  <a:pt x="815638" y="505647"/>
                  <a:pt x="817734" y="508790"/>
                </a:cubicBezTo>
                <a:cubicBezTo>
                  <a:pt x="820020" y="512124"/>
                  <a:pt x="822782" y="515172"/>
                  <a:pt x="825735" y="518125"/>
                </a:cubicBezTo>
                <a:cubicBezTo>
                  <a:pt x="827640" y="520125"/>
                  <a:pt x="830212" y="519649"/>
                  <a:pt x="832021" y="517839"/>
                </a:cubicBezTo>
                <a:cubicBezTo>
                  <a:pt x="833450" y="516410"/>
                  <a:pt x="835927" y="514886"/>
                  <a:pt x="834022" y="512029"/>
                </a:cubicBezTo>
                <a:cubicBezTo>
                  <a:pt x="832116" y="509076"/>
                  <a:pt x="830783" y="505742"/>
                  <a:pt x="828497" y="503171"/>
                </a:cubicBezTo>
                <a:cubicBezTo>
                  <a:pt x="827068" y="501551"/>
                  <a:pt x="824306" y="501266"/>
                  <a:pt x="823735" y="500980"/>
                </a:cubicBezTo>
                <a:moveTo>
                  <a:pt x="735438" y="479739"/>
                </a:moveTo>
                <a:cubicBezTo>
                  <a:pt x="739153" y="479549"/>
                  <a:pt x="742105" y="479453"/>
                  <a:pt x="745153" y="479168"/>
                </a:cubicBezTo>
                <a:cubicBezTo>
                  <a:pt x="747154" y="478977"/>
                  <a:pt x="748868" y="476310"/>
                  <a:pt x="748582" y="473738"/>
                </a:cubicBezTo>
                <a:cubicBezTo>
                  <a:pt x="748297" y="471262"/>
                  <a:pt x="747535" y="468881"/>
                  <a:pt x="744582" y="468690"/>
                </a:cubicBezTo>
                <a:cubicBezTo>
                  <a:pt x="740962" y="468500"/>
                  <a:pt x="737152" y="467833"/>
                  <a:pt x="733818" y="468785"/>
                </a:cubicBezTo>
                <a:cubicBezTo>
                  <a:pt x="731247" y="469452"/>
                  <a:pt x="728961" y="472119"/>
                  <a:pt x="727246" y="474310"/>
                </a:cubicBezTo>
                <a:cubicBezTo>
                  <a:pt x="726770" y="474977"/>
                  <a:pt x="728008" y="478120"/>
                  <a:pt x="729151" y="478596"/>
                </a:cubicBezTo>
                <a:cubicBezTo>
                  <a:pt x="731152" y="479549"/>
                  <a:pt x="733723" y="479453"/>
                  <a:pt x="735438" y="479739"/>
                </a:cubicBezTo>
                <a:moveTo>
                  <a:pt x="800112" y="57782"/>
                </a:moveTo>
                <a:cubicBezTo>
                  <a:pt x="794207" y="57591"/>
                  <a:pt x="792016" y="59306"/>
                  <a:pt x="791826" y="64449"/>
                </a:cubicBezTo>
                <a:cubicBezTo>
                  <a:pt x="791635" y="70069"/>
                  <a:pt x="794493" y="74736"/>
                  <a:pt x="798589" y="75689"/>
                </a:cubicBezTo>
                <a:cubicBezTo>
                  <a:pt x="802875" y="76641"/>
                  <a:pt x="807066" y="70736"/>
                  <a:pt x="806875" y="64163"/>
                </a:cubicBezTo>
                <a:cubicBezTo>
                  <a:pt x="806780" y="59782"/>
                  <a:pt x="804875" y="57972"/>
                  <a:pt x="800112" y="57782"/>
                </a:cubicBezTo>
                <a:moveTo>
                  <a:pt x="930510" y="791111"/>
                </a:moveTo>
                <a:cubicBezTo>
                  <a:pt x="930224" y="789016"/>
                  <a:pt x="929938" y="785492"/>
                  <a:pt x="929272" y="782063"/>
                </a:cubicBezTo>
                <a:cubicBezTo>
                  <a:pt x="928795" y="779491"/>
                  <a:pt x="924985" y="778253"/>
                  <a:pt x="922414" y="779396"/>
                </a:cubicBezTo>
                <a:cubicBezTo>
                  <a:pt x="914508" y="782920"/>
                  <a:pt x="914127" y="783301"/>
                  <a:pt x="919842" y="790349"/>
                </a:cubicBezTo>
                <a:cubicBezTo>
                  <a:pt x="922318" y="793397"/>
                  <a:pt x="922604" y="796636"/>
                  <a:pt x="923557" y="799970"/>
                </a:cubicBezTo>
                <a:cubicBezTo>
                  <a:pt x="923842" y="801017"/>
                  <a:pt x="926319" y="801684"/>
                  <a:pt x="927843" y="801875"/>
                </a:cubicBezTo>
                <a:cubicBezTo>
                  <a:pt x="928414" y="801970"/>
                  <a:pt x="929748" y="800446"/>
                  <a:pt x="929938" y="799493"/>
                </a:cubicBezTo>
                <a:cubicBezTo>
                  <a:pt x="930224" y="797303"/>
                  <a:pt x="930224" y="794921"/>
                  <a:pt x="930510" y="791111"/>
                </a:cubicBezTo>
                <a:moveTo>
                  <a:pt x="944607" y="246758"/>
                </a:moveTo>
                <a:cubicBezTo>
                  <a:pt x="938987" y="246758"/>
                  <a:pt x="937177" y="248472"/>
                  <a:pt x="937082" y="254092"/>
                </a:cubicBezTo>
                <a:cubicBezTo>
                  <a:pt x="937082" y="254663"/>
                  <a:pt x="937177" y="255235"/>
                  <a:pt x="937082" y="255902"/>
                </a:cubicBezTo>
                <a:cubicBezTo>
                  <a:pt x="936891" y="260569"/>
                  <a:pt x="940797" y="261140"/>
                  <a:pt x="943750" y="262950"/>
                </a:cubicBezTo>
                <a:cubicBezTo>
                  <a:pt x="947369" y="265141"/>
                  <a:pt x="949274" y="262855"/>
                  <a:pt x="951084" y="260759"/>
                </a:cubicBezTo>
                <a:cubicBezTo>
                  <a:pt x="952512" y="259235"/>
                  <a:pt x="954227" y="256949"/>
                  <a:pt x="954037" y="255140"/>
                </a:cubicBezTo>
                <a:cubicBezTo>
                  <a:pt x="953656" y="249806"/>
                  <a:pt x="949655" y="246758"/>
                  <a:pt x="944607" y="246758"/>
                </a:cubicBezTo>
                <a:moveTo>
                  <a:pt x="660000" y="47495"/>
                </a:moveTo>
                <a:cubicBezTo>
                  <a:pt x="662095" y="46923"/>
                  <a:pt x="665524" y="46352"/>
                  <a:pt x="668668" y="45113"/>
                </a:cubicBezTo>
                <a:cubicBezTo>
                  <a:pt x="671525" y="43970"/>
                  <a:pt x="672668" y="39875"/>
                  <a:pt x="671430" y="37684"/>
                </a:cubicBezTo>
                <a:cubicBezTo>
                  <a:pt x="669334" y="34064"/>
                  <a:pt x="665429" y="31874"/>
                  <a:pt x="662953" y="33493"/>
                </a:cubicBezTo>
                <a:cubicBezTo>
                  <a:pt x="659047" y="35969"/>
                  <a:pt x="653809" y="36446"/>
                  <a:pt x="651427" y="41113"/>
                </a:cubicBezTo>
                <a:cubicBezTo>
                  <a:pt x="650951" y="42065"/>
                  <a:pt x="650760" y="43399"/>
                  <a:pt x="651046" y="44351"/>
                </a:cubicBezTo>
                <a:cubicBezTo>
                  <a:pt x="651332" y="45304"/>
                  <a:pt x="652380" y="46352"/>
                  <a:pt x="653332" y="46637"/>
                </a:cubicBezTo>
                <a:cubicBezTo>
                  <a:pt x="654952" y="47209"/>
                  <a:pt x="656857" y="47114"/>
                  <a:pt x="660000" y="47495"/>
                </a:cubicBezTo>
                <a:moveTo>
                  <a:pt x="428352" y="189322"/>
                </a:moveTo>
                <a:cubicBezTo>
                  <a:pt x="428066" y="188179"/>
                  <a:pt x="428161" y="186845"/>
                  <a:pt x="427495" y="186083"/>
                </a:cubicBezTo>
                <a:cubicBezTo>
                  <a:pt x="424351" y="181702"/>
                  <a:pt x="420446" y="178178"/>
                  <a:pt x="415112" y="176463"/>
                </a:cubicBezTo>
                <a:cubicBezTo>
                  <a:pt x="413588" y="175987"/>
                  <a:pt x="411969" y="174272"/>
                  <a:pt x="410921" y="176844"/>
                </a:cubicBezTo>
                <a:cubicBezTo>
                  <a:pt x="410540" y="177797"/>
                  <a:pt x="410635" y="179416"/>
                  <a:pt x="411207" y="180178"/>
                </a:cubicBezTo>
                <a:cubicBezTo>
                  <a:pt x="414255" y="183607"/>
                  <a:pt x="413683" y="187893"/>
                  <a:pt x="414445" y="191894"/>
                </a:cubicBezTo>
                <a:cubicBezTo>
                  <a:pt x="414731" y="193322"/>
                  <a:pt x="416065" y="195132"/>
                  <a:pt x="417398" y="195608"/>
                </a:cubicBezTo>
                <a:cubicBezTo>
                  <a:pt x="421684" y="197418"/>
                  <a:pt x="427971" y="193608"/>
                  <a:pt x="428352" y="189322"/>
                </a:cubicBezTo>
                <a:moveTo>
                  <a:pt x="320529" y="239042"/>
                </a:moveTo>
                <a:cubicBezTo>
                  <a:pt x="318433" y="236947"/>
                  <a:pt x="317100" y="235042"/>
                  <a:pt x="315290" y="233899"/>
                </a:cubicBezTo>
                <a:cubicBezTo>
                  <a:pt x="314052" y="233137"/>
                  <a:pt x="311575" y="232565"/>
                  <a:pt x="310623" y="233327"/>
                </a:cubicBezTo>
                <a:cubicBezTo>
                  <a:pt x="307765" y="235328"/>
                  <a:pt x="305384" y="237899"/>
                  <a:pt x="303003" y="240471"/>
                </a:cubicBezTo>
                <a:cubicBezTo>
                  <a:pt x="301098" y="242567"/>
                  <a:pt x="301860" y="244853"/>
                  <a:pt x="303384" y="246758"/>
                </a:cubicBezTo>
                <a:cubicBezTo>
                  <a:pt x="306146" y="250377"/>
                  <a:pt x="312051" y="252187"/>
                  <a:pt x="314052" y="249710"/>
                </a:cubicBezTo>
                <a:cubicBezTo>
                  <a:pt x="316433" y="246567"/>
                  <a:pt x="318147" y="242948"/>
                  <a:pt x="320529" y="239042"/>
                </a:cubicBezTo>
                <a:moveTo>
                  <a:pt x="239566" y="544414"/>
                </a:moveTo>
                <a:cubicBezTo>
                  <a:pt x="238804" y="543652"/>
                  <a:pt x="237947" y="541842"/>
                  <a:pt x="236518" y="541366"/>
                </a:cubicBezTo>
                <a:cubicBezTo>
                  <a:pt x="228993" y="539080"/>
                  <a:pt x="223850" y="542795"/>
                  <a:pt x="219659" y="548605"/>
                </a:cubicBezTo>
                <a:cubicBezTo>
                  <a:pt x="218706" y="550034"/>
                  <a:pt x="218611" y="550796"/>
                  <a:pt x="220135" y="551462"/>
                </a:cubicBezTo>
                <a:cubicBezTo>
                  <a:pt x="222802" y="552796"/>
                  <a:pt x="225469" y="554415"/>
                  <a:pt x="228231" y="555368"/>
                </a:cubicBezTo>
                <a:cubicBezTo>
                  <a:pt x="234137" y="557463"/>
                  <a:pt x="240233" y="551843"/>
                  <a:pt x="239566" y="544414"/>
                </a:cubicBezTo>
                <a:moveTo>
                  <a:pt x="362248" y="53972"/>
                </a:moveTo>
                <a:cubicBezTo>
                  <a:pt x="360248" y="54257"/>
                  <a:pt x="357295" y="54257"/>
                  <a:pt x="354533" y="55210"/>
                </a:cubicBezTo>
                <a:cubicBezTo>
                  <a:pt x="353580" y="55591"/>
                  <a:pt x="352438" y="58734"/>
                  <a:pt x="353009" y="59496"/>
                </a:cubicBezTo>
                <a:cubicBezTo>
                  <a:pt x="355009" y="62354"/>
                  <a:pt x="357391" y="65021"/>
                  <a:pt x="360058" y="67307"/>
                </a:cubicBezTo>
                <a:cubicBezTo>
                  <a:pt x="361200" y="68259"/>
                  <a:pt x="363582" y="68831"/>
                  <a:pt x="364820" y="68259"/>
                </a:cubicBezTo>
                <a:cubicBezTo>
                  <a:pt x="367963" y="66830"/>
                  <a:pt x="371011" y="64925"/>
                  <a:pt x="373583" y="62544"/>
                </a:cubicBezTo>
                <a:cubicBezTo>
                  <a:pt x="374440" y="61687"/>
                  <a:pt x="374345" y="59020"/>
                  <a:pt x="373773" y="57496"/>
                </a:cubicBezTo>
                <a:cubicBezTo>
                  <a:pt x="373393" y="56258"/>
                  <a:pt x="371678" y="54924"/>
                  <a:pt x="370249" y="54543"/>
                </a:cubicBezTo>
                <a:cubicBezTo>
                  <a:pt x="368059" y="53972"/>
                  <a:pt x="365582" y="54162"/>
                  <a:pt x="362248" y="53972"/>
                </a:cubicBezTo>
                <a:moveTo>
                  <a:pt x="299860" y="1329179"/>
                </a:moveTo>
                <a:cubicBezTo>
                  <a:pt x="298812" y="1329274"/>
                  <a:pt x="298145" y="1329369"/>
                  <a:pt x="297574" y="1329465"/>
                </a:cubicBezTo>
                <a:cubicBezTo>
                  <a:pt x="295288" y="1329750"/>
                  <a:pt x="290906" y="1333846"/>
                  <a:pt x="291763" y="1335275"/>
                </a:cubicBezTo>
                <a:cubicBezTo>
                  <a:pt x="292906" y="1337275"/>
                  <a:pt x="294906" y="1338799"/>
                  <a:pt x="296621" y="1340323"/>
                </a:cubicBezTo>
                <a:cubicBezTo>
                  <a:pt x="297002" y="1340704"/>
                  <a:pt x="297764" y="1340609"/>
                  <a:pt x="298336" y="1340513"/>
                </a:cubicBezTo>
                <a:cubicBezTo>
                  <a:pt x="303193" y="1339847"/>
                  <a:pt x="307575" y="1341085"/>
                  <a:pt x="311861" y="1343657"/>
                </a:cubicBezTo>
                <a:cubicBezTo>
                  <a:pt x="313575" y="1344704"/>
                  <a:pt x="318910" y="1340894"/>
                  <a:pt x="318528" y="1338990"/>
                </a:cubicBezTo>
                <a:cubicBezTo>
                  <a:pt x="318243" y="1337465"/>
                  <a:pt x="317195" y="1335275"/>
                  <a:pt x="315957" y="1334703"/>
                </a:cubicBezTo>
                <a:cubicBezTo>
                  <a:pt x="310623" y="1332512"/>
                  <a:pt x="305003" y="1330893"/>
                  <a:pt x="299860" y="1329179"/>
                </a:cubicBezTo>
                <a:moveTo>
                  <a:pt x="890029" y="516315"/>
                </a:moveTo>
                <a:cubicBezTo>
                  <a:pt x="889552" y="515172"/>
                  <a:pt x="888124" y="512029"/>
                  <a:pt x="886885" y="508886"/>
                </a:cubicBezTo>
                <a:cubicBezTo>
                  <a:pt x="886028" y="506409"/>
                  <a:pt x="884409" y="505171"/>
                  <a:pt x="881837" y="504790"/>
                </a:cubicBezTo>
                <a:cubicBezTo>
                  <a:pt x="877741" y="504218"/>
                  <a:pt x="875170" y="506504"/>
                  <a:pt x="873169" y="509552"/>
                </a:cubicBezTo>
                <a:cubicBezTo>
                  <a:pt x="872598" y="510410"/>
                  <a:pt x="872122" y="512029"/>
                  <a:pt x="872503" y="512791"/>
                </a:cubicBezTo>
                <a:cubicBezTo>
                  <a:pt x="874979" y="517553"/>
                  <a:pt x="878122" y="521649"/>
                  <a:pt x="883742" y="522983"/>
                </a:cubicBezTo>
                <a:cubicBezTo>
                  <a:pt x="886695" y="523649"/>
                  <a:pt x="890219" y="521363"/>
                  <a:pt x="890029" y="516315"/>
                </a:cubicBezTo>
                <a:moveTo>
                  <a:pt x="418541" y="643188"/>
                </a:moveTo>
                <a:cubicBezTo>
                  <a:pt x="421970" y="642902"/>
                  <a:pt x="423208" y="642902"/>
                  <a:pt x="424351" y="642712"/>
                </a:cubicBezTo>
                <a:cubicBezTo>
                  <a:pt x="427685" y="642331"/>
                  <a:pt x="430162" y="637664"/>
                  <a:pt x="428542" y="634711"/>
                </a:cubicBezTo>
                <a:cubicBezTo>
                  <a:pt x="427399" y="632711"/>
                  <a:pt x="425875" y="630901"/>
                  <a:pt x="424351" y="629186"/>
                </a:cubicBezTo>
                <a:cubicBezTo>
                  <a:pt x="420541" y="625091"/>
                  <a:pt x="419494" y="625091"/>
                  <a:pt x="413969" y="628329"/>
                </a:cubicBezTo>
                <a:cubicBezTo>
                  <a:pt x="410159" y="630520"/>
                  <a:pt x="409206" y="635187"/>
                  <a:pt x="411873" y="638711"/>
                </a:cubicBezTo>
                <a:cubicBezTo>
                  <a:pt x="414064" y="641759"/>
                  <a:pt x="417017" y="643283"/>
                  <a:pt x="418541" y="643188"/>
                </a:cubicBezTo>
                <a:moveTo>
                  <a:pt x="926414" y="337150"/>
                </a:moveTo>
                <a:cubicBezTo>
                  <a:pt x="926414" y="338007"/>
                  <a:pt x="926414" y="338579"/>
                  <a:pt x="926414" y="339150"/>
                </a:cubicBezTo>
                <a:cubicBezTo>
                  <a:pt x="926128" y="343913"/>
                  <a:pt x="930034" y="344484"/>
                  <a:pt x="932986" y="346389"/>
                </a:cubicBezTo>
                <a:cubicBezTo>
                  <a:pt x="936606" y="348675"/>
                  <a:pt x="938416" y="346103"/>
                  <a:pt x="940225" y="344103"/>
                </a:cubicBezTo>
                <a:cubicBezTo>
                  <a:pt x="941654" y="342484"/>
                  <a:pt x="943654" y="339817"/>
                  <a:pt x="943083" y="338483"/>
                </a:cubicBezTo>
                <a:cubicBezTo>
                  <a:pt x="941654" y="334769"/>
                  <a:pt x="939178" y="331340"/>
                  <a:pt x="936891" y="328006"/>
                </a:cubicBezTo>
                <a:cubicBezTo>
                  <a:pt x="935653" y="326291"/>
                  <a:pt x="932224" y="326577"/>
                  <a:pt x="930510" y="328101"/>
                </a:cubicBezTo>
                <a:cubicBezTo>
                  <a:pt x="927652" y="330578"/>
                  <a:pt x="926033" y="333530"/>
                  <a:pt x="926414" y="337150"/>
                </a:cubicBezTo>
                <a:moveTo>
                  <a:pt x="756202" y="268951"/>
                </a:moveTo>
                <a:cubicBezTo>
                  <a:pt x="755059" y="269332"/>
                  <a:pt x="753726" y="269427"/>
                  <a:pt x="752868" y="270094"/>
                </a:cubicBezTo>
                <a:cubicBezTo>
                  <a:pt x="748963" y="273142"/>
                  <a:pt x="747439" y="276952"/>
                  <a:pt x="749059" y="280857"/>
                </a:cubicBezTo>
                <a:cubicBezTo>
                  <a:pt x="750106" y="283619"/>
                  <a:pt x="751726" y="286096"/>
                  <a:pt x="753154" y="288668"/>
                </a:cubicBezTo>
                <a:cubicBezTo>
                  <a:pt x="754202" y="290477"/>
                  <a:pt x="757822" y="290668"/>
                  <a:pt x="759250" y="288668"/>
                </a:cubicBezTo>
                <a:cubicBezTo>
                  <a:pt x="761251" y="285810"/>
                  <a:pt x="762965" y="282762"/>
                  <a:pt x="764680" y="279809"/>
                </a:cubicBezTo>
                <a:cubicBezTo>
                  <a:pt x="765156" y="278952"/>
                  <a:pt x="765632" y="277428"/>
                  <a:pt x="765251" y="276857"/>
                </a:cubicBezTo>
                <a:cubicBezTo>
                  <a:pt x="762870" y="273428"/>
                  <a:pt x="760584" y="269903"/>
                  <a:pt x="756202" y="268951"/>
                </a:cubicBezTo>
                <a:moveTo>
                  <a:pt x="327196" y="1434525"/>
                </a:moveTo>
                <a:cubicBezTo>
                  <a:pt x="335959" y="1436049"/>
                  <a:pt x="340150" y="1432049"/>
                  <a:pt x="343484" y="1426810"/>
                </a:cubicBezTo>
                <a:cubicBezTo>
                  <a:pt x="343960" y="1426143"/>
                  <a:pt x="343674" y="1424524"/>
                  <a:pt x="343103" y="1423857"/>
                </a:cubicBezTo>
                <a:cubicBezTo>
                  <a:pt x="341579" y="1422048"/>
                  <a:pt x="339960" y="1420333"/>
                  <a:pt x="338055" y="1418809"/>
                </a:cubicBezTo>
                <a:cubicBezTo>
                  <a:pt x="337293" y="1418237"/>
                  <a:pt x="335769" y="1417666"/>
                  <a:pt x="335102" y="1418047"/>
                </a:cubicBezTo>
                <a:cubicBezTo>
                  <a:pt x="331483" y="1419952"/>
                  <a:pt x="326911" y="1420619"/>
                  <a:pt x="324815" y="1424619"/>
                </a:cubicBezTo>
                <a:cubicBezTo>
                  <a:pt x="323863" y="1426524"/>
                  <a:pt x="323100" y="1429286"/>
                  <a:pt x="323672" y="1431191"/>
                </a:cubicBezTo>
                <a:cubicBezTo>
                  <a:pt x="324244" y="1433001"/>
                  <a:pt x="326720" y="1434144"/>
                  <a:pt x="327196" y="1434525"/>
                </a:cubicBezTo>
                <a:moveTo>
                  <a:pt x="945655" y="606898"/>
                </a:moveTo>
                <a:cubicBezTo>
                  <a:pt x="944512" y="607184"/>
                  <a:pt x="943273" y="607184"/>
                  <a:pt x="942321" y="607660"/>
                </a:cubicBezTo>
                <a:cubicBezTo>
                  <a:pt x="941273" y="608136"/>
                  <a:pt x="940320" y="608993"/>
                  <a:pt x="939463" y="609851"/>
                </a:cubicBezTo>
                <a:cubicBezTo>
                  <a:pt x="931558" y="616994"/>
                  <a:pt x="932129" y="620233"/>
                  <a:pt x="942321" y="625186"/>
                </a:cubicBezTo>
                <a:cubicBezTo>
                  <a:pt x="942892" y="625472"/>
                  <a:pt x="943368" y="625757"/>
                  <a:pt x="943940" y="625948"/>
                </a:cubicBezTo>
                <a:cubicBezTo>
                  <a:pt x="946702" y="627186"/>
                  <a:pt x="949845" y="626138"/>
                  <a:pt x="951084" y="623471"/>
                </a:cubicBezTo>
                <a:cubicBezTo>
                  <a:pt x="953560" y="617947"/>
                  <a:pt x="952703" y="612708"/>
                  <a:pt x="948703" y="608708"/>
                </a:cubicBezTo>
                <a:cubicBezTo>
                  <a:pt x="947845" y="607946"/>
                  <a:pt x="946702" y="607565"/>
                  <a:pt x="945655" y="606898"/>
                </a:cubicBezTo>
                <a:moveTo>
                  <a:pt x="428352" y="800351"/>
                </a:moveTo>
                <a:cubicBezTo>
                  <a:pt x="428542" y="798350"/>
                  <a:pt x="428733" y="797684"/>
                  <a:pt x="428638" y="797207"/>
                </a:cubicBezTo>
                <a:cubicBezTo>
                  <a:pt x="427114" y="791016"/>
                  <a:pt x="425590" y="784920"/>
                  <a:pt x="423875" y="778824"/>
                </a:cubicBezTo>
                <a:cubicBezTo>
                  <a:pt x="423685" y="778253"/>
                  <a:pt x="421875" y="777776"/>
                  <a:pt x="420922" y="777967"/>
                </a:cubicBezTo>
                <a:cubicBezTo>
                  <a:pt x="419970" y="778157"/>
                  <a:pt x="418541" y="779015"/>
                  <a:pt x="418255" y="779872"/>
                </a:cubicBezTo>
                <a:cubicBezTo>
                  <a:pt x="417303" y="783872"/>
                  <a:pt x="417684" y="788444"/>
                  <a:pt x="415779" y="791778"/>
                </a:cubicBezTo>
                <a:cubicBezTo>
                  <a:pt x="412064" y="798446"/>
                  <a:pt x="418636" y="801208"/>
                  <a:pt x="420065" y="805780"/>
                </a:cubicBezTo>
                <a:cubicBezTo>
                  <a:pt x="420160" y="806066"/>
                  <a:pt x="422637" y="806256"/>
                  <a:pt x="423303" y="805780"/>
                </a:cubicBezTo>
                <a:cubicBezTo>
                  <a:pt x="425399" y="803780"/>
                  <a:pt x="427209" y="801589"/>
                  <a:pt x="428352" y="800351"/>
                </a:cubicBezTo>
                <a:moveTo>
                  <a:pt x="875455" y="298955"/>
                </a:moveTo>
                <a:cubicBezTo>
                  <a:pt x="873836" y="299336"/>
                  <a:pt x="872503" y="299240"/>
                  <a:pt x="871836" y="299907"/>
                </a:cubicBezTo>
                <a:cubicBezTo>
                  <a:pt x="868788" y="302765"/>
                  <a:pt x="865740" y="305717"/>
                  <a:pt x="862978" y="308861"/>
                </a:cubicBezTo>
                <a:cubicBezTo>
                  <a:pt x="861263" y="310766"/>
                  <a:pt x="860596" y="312956"/>
                  <a:pt x="862406" y="315338"/>
                </a:cubicBezTo>
                <a:cubicBezTo>
                  <a:pt x="864597" y="318195"/>
                  <a:pt x="867931" y="320005"/>
                  <a:pt x="869931" y="319052"/>
                </a:cubicBezTo>
                <a:cubicBezTo>
                  <a:pt x="872598" y="317719"/>
                  <a:pt x="875646" y="316671"/>
                  <a:pt x="877646" y="314671"/>
                </a:cubicBezTo>
                <a:cubicBezTo>
                  <a:pt x="879646" y="312671"/>
                  <a:pt x="882218" y="309146"/>
                  <a:pt x="881647" y="307051"/>
                </a:cubicBezTo>
                <a:cubicBezTo>
                  <a:pt x="880885" y="303908"/>
                  <a:pt x="877551" y="301526"/>
                  <a:pt x="875455" y="298955"/>
                </a:cubicBezTo>
                <a:moveTo>
                  <a:pt x="625234" y="126266"/>
                </a:moveTo>
                <a:cubicBezTo>
                  <a:pt x="625234" y="122075"/>
                  <a:pt x="623138" y="119980"/>
                  <a:pt x="619804" y="119599"/>
                </a:cubicBezTo>
                <a:cubicBezTo>
                  <a:pt x="613232" y="118742"/>
                  <a:pt x="608279" y="122456"/>
                  <a:pt x="603136" y="125409"/>
                </a:cubicBezTo>
                <a:cubicBezTo>
                  <a:pt x="601135" y="126552"/>
                  <a:pt x="599230" y="128552"/>
                  <a:pt x="599992" y="131315"/>
                </a:cubicBezTo>
                <a:cubicBezTo>
                  <a:pt x="600754" y="134267"/>
                  <a:pt x="603421" y="134648"/>
                  <a:pt x="605707" y="134267"/>
                </a:cubicBezTo>
                <a:cubicBezTo>
                  <a:pt x="611518" y="133124"/>
                  <a:pt x="617328" y="131791"/>
                  <a:pt x="622948" y="129981"/>
                </a:cubicBezTo>
                <a:cubicBezTo>
                  <a:pt x="624186" y="129600"/>
                  <a:pt x="624757" y="127219"/>
                  <a:pt x="625234" y="126266"/>
                </a:cubicBezTo>
                <a:moveTo>
                  <a:pt x="248901" y="969419"/>
                </a:moveTo>
                <a:cubicBezTo>
                  <a:pt x="248043" y="969800"/>
                  <a:pt x="245853" y="970467"/>
                  <a:pt x="243948" y="971705"/>
                </a:cubicBezTo>
                <a:cubicBezTo>
                  <a:pt x="242614" y="972563"/>
                  <a:pt x="244805" y="976754"/>
                  <a:pt x="247186" y="979325"/>
                </a:cubicBezTo>
                <a:cubicBezTo>
                  <a:pt x="250139" y="982564"/>
                  <a:pt x="254044" y="984088"/>
                  <a:pt x="257759" y="986088"/>
                </a:cubicBezTo>
                <a:cubicBezTo>
                  <a:pt x="259950" y="987231"/>
                  <a:pt x="260997" y="986279"/>
                  <a:pt x="262331" y="985136"/>
                </a:cubicBezTo>
                <a:cubicBezTo>
                  <a:pt x="264712" y="982945"/>
                  <a:pt x="265855" y="980183"/>
                  <a:pt x="264998" y="977039"/>
                </a:cubicBezTo>
                <a:cubicBezTo>
                  <a:pt x="264046" y="973229"/>
                  <a:pt x="261569" y="970753"/>
                  <a:pt x="257664" y="969991"/>
                </a:cubicBezTo>
                <a:cubicBezTo>
                  <a:pt x="255378" y="969610"/>
                  <a:pt x="252901" y="969705"/>
                  <a:pt x="248901" y="969419"/>
                </a:cubicBezTo>
                <a:moveTo>
                  <a:pt x="298240" y="178368"/>
                </a:moveTo>
                <a:cubicBezTo>
                  <a:pt x="297669" y="175796"/>
                  <a:pt x="297478" y="173987"/>
                  <a:pt x="296716" y="172463"/>
                </a:cubicBezTo>
                <a:cubicBezTo>
                  <a:pt x="296335" y="171701"/>
                  <a:pt x="294526" y="170843"/>
                  <a:pt x="293764" y="171129"/>
                </a:cubicBezTo>
                <a:cubicBezTo>
                  <a:pt x="287477" y="173701"/>
                  <a:pt x="283381" y="178749"/>
                  <a:pt x="280143" y="184559"/>
                </a:cubicBezTo>
                <a:cubicBezTo>
                  <a:pt x="279762" y="185321"/>
                  <a:pt x="280333" y="186941"/>
                  <a:pt x="280905" y="187798"/>
                </a:cubicBezTo>
                <a:cubicBezTo>
                  <a:pt x="285191" y="194275"/>
                  <a:pt x="291573" y="194180"/>
                  <a:pt x="294621" y="187607"/>
                </a:cubicBezTo>
                <a:cubicBezTo>
                  <a:pt x="296145" y="184464"/>
                  <a:pt x="297192" y="181035"/>
                  <a:pt x="298240" y="178368"/>
                </a:cubicBezTo>
                <a:moveTo>
                  <a:pt x="283096" y="237042"/>
                </a:moveTo>
                <a:cubicBezTo>
                  <a:pt x="283096" y="239042"/>
                  <a:pt x="283000" y="240185"/>
                  <a:pt x="283096" y="241424"/>
                </a:cubicBezTo>
                <a:cubicBezTo>
                  <a:pt x="283286" y="245615"/>
                  <a:pt x="285191" y="247139"/>
                  <a:pt x="290239" y="247234"/>
                </a:cubicBezTo>
                <a:cubicBezTo>
                  <a:pt x="291382" y="247234"/>
                  <a:pt x="292621" y="247043"/>
                  <a:pt x="293764" y="246948"/>
                </a:cubicBezTo>
                <a:cubicBezTo>
                  <a:pt x="296145" y="246567"/>
                  <a:pt x="298336" y="244186"/>
                  <a:pt x="297859" y="242090"/>
                </a:cubicBezTo>
                <a:cubicBezTo>
                  <a:pt x="296335" y="235899"/>
                  <a:pt x="294716" y="229708"/>
                  <a:pt x="291478" y="224183"/>
                </a:cubicBezTo>
                <a:cubicBezTo>
                  <a:pt x="290239" y="222088"/>
                  <a:pt x="287477" y="222469"/>
                  <a:pt x="285763" y="224374"/>
                </a:cubicBezTo>
                <a:cubicBezTo>
                  <a:pt x="282143" y="228279"/>
                  <a:pt x="283572" y="233137"/>
                  <a:pt x="283096" y="237042"/>
                </a:cubicBezTo>
                <a:moveTo>
                  <a:pt x="726484" y="41303"/>
                </a:moveTo>
                <a:cubicBezTo>
                  <a:pt x="726294" y="40160"/>
                  <a:pt x="726484" y="38636"/>
                  <a:pt x="725913" y="37874"/>
                </a:cubicBezTo>
                <a:cubicBezTo>
                  <a:pt x="723627" y="35112"/>
                  <a:pt x="721245" y="32445"/>
                  <a:pt x="718579" y="30064"/>
                </a:cubicBezTo>
                <a:cubicBezTo>
                  <a:pt x="715531" y="27397"/>
                  <a:pt x="710959" y="28254"/>
                  <a:pt x="707434" y="31683"/>
                </a:cubicBezTo>
                <a:cubicBezTo>
                  <a:pt x="704482" y="34636"/>
                  <a:pt x="704482" y="37398"/>
                  <a:pt x="707815" y="40922"/>
                </a:cubicBezTo>
                <a:cubicBezTo>
                  <a:pt x="709911" y="43018"/>
                  <a:pt x="712102" y="45113"/>
                  <a:pt x="714578" y="46637"/>
                </a:cubicBezTo>
                <a:cubicBezTo>
                  <a:pt x="717912" y="48828"/>
                  <a:pt x="725627" y="45113"/>
                  <a:pt x="726484" y="41303"/>
                </a:cubicBezTo>
                <a:moveTo>
                  <a:pt x="715721" y="1526156"/>
                </a:moveTo>
                <a:cubicBezTo>
                  <a:pt x="715912" y="1517583"/>
                  <a:pt x="715912" y="1517583"/>
                  <a:pt x="713435" y="1514154"/>
                </a:cubicBezTo>
                <a:cubicBezTo>
                  <a:pt x="710768" y="1510535"/>
                  <a:pt x="707053" y="1510630"/>
                  <a:pt x="704958" y="1514154"/>
                </a:cubicBezTo>
                <a:cubicBezTo>
                  <a:pt x="701434" y="1520155"/>
                  <a:pt x="700005" y="1525965"/>
                  <a:pt x="704577" y="1532347"/>
                </a:cubicBezTo>
                <a:cubicBezTo>
                  <a:pt x="706101" y="1534442"/>
                  <a:pt x="707339" y="1536824"/>
                  <a:pt x="709720" y="1535966"/>
                </a:cubicBezTo>
                <a:cubicBezTo>
                  <a:pt x="711720" y="1535300"/>
                  <a:pt x="713721" y="1533204"/>
                  <a:pt x="714673" y="1531204"/>
                </a:cubicBezTo>
                <a:cubicBezTo>
                  <a:pt x="715721" y="1529204"/>
                  <a:pt x="715626" y="1526632"/>
                  <a:pt x="715721" y="1526156"/>
                </a:cubicBezTo>
                <a:moveTo>
                  <a:pt x="332245" y="131600"/>
                </a:moveTo>
                <a:cubicBezTo>
                  <a:pt x="331768" y="131886"/>
                  <a:pt x="331197" y="132172"/>
                  <a:pt x="330721" y="132553"/>
                </a:cubicBezTo>
                <a:cubicBezTo>
                  <a:pt x="328435" y="134077"/>
                  <a:pt x="326339" y="138268"/>
                  <a:pt x="327101" y="140363"/>
                </a:cubicBezTo>
                <a:cubicBezTo>
                  <a:pt x="328911" y="145412"/>
                  <a:pt x="330530" y="150555"/>
                  <a:pt x="334245" y="154651"/>
                </a:cubicBezTo>
                <a:cubicBezTo>
                  <a:pt x="335673" y="156175"/>
                  <a:pt x="338912" y="156651"/>
                  <a:pt x="340722" y="154937"/>
                </a:cubicBezTo>
                <a:cubicBezTo>
                  <a:pt x="342246" y="153508"/>
                  <a:pt x="344722" y="152460"/>
                  <a:pt x="343674" y="149222"/>
                </a:cubicBezTo>
                <a:cubicBezTo>
                  <a:pt x="342531" y="145888"/>
                  <a:pt x="342150" y="142268"/>
                  <a:pt x="341484" y="138839"/>
                </a:cubicBezTo>
                <a:cubicBezTo>
                  <a:pt x="341008" y="136553"/>
                  <a:pt x="334530" y="131600"/>
                  <a:pt x="332245" y="131600"/>
                </a:cubicBezTo>
                <a:moveTo>
                  <a:pt x="425304" y="671192"/>
                </a:moveTo>
                <a:cubicBezTo>
                  <a:pt x="425209" y="669477"/>
                  <a:pt x="425590" y="666715"/>
                  <a:pt x="424732" y="664715"/>
                </a:cubicBezTo>
                <a:cubicBezTo>
                  <a:pt x="423589" y="662143"/>
                  <a:pt x="421589" y="659762"/>
                  <a:pt x="419398" y="657857"/>
                </a:cubicBezTo>
                <a:cubicBezTo>
                  <a:pt x="417970" y="656523"/>
                  <a:pt x="413778" y="658619"/>
                  <a:pt x="412064" y="661571"/>
                </a:cubicBezTo>
                <a:cubicBezTo>
                  <a:pt x="410826" y="663667"/>
                  <a:pt x="409873" y="665858"/>
                  <a:pt x="408921" y="668048"/>
                </a:cubicBezTo>
                <a:cubicBezTo>
                  <a:pt x="408540" y="669001"/>
                  <a:pt x="407968" y="670525"/>
                  <a:pt x="408445" y="671096"/>
                </a:cubicBezTo>
                <a:cubicBezTo>
                  <a:pt x="411302" y="675002"/>
                  <a:pt x="414160" y="678907"/>
                  <a:pt x="419589" y="679383"/>
                </a:cubicBezTo>
                <a:cubicBezTo>
                  <a:pt x="421684" y="679574"/>
                  <a:pt x="424637" y="677478"/>
                  <a:pt x="424827" y="675478"/>
                </a:cubicBezTo>
                <a:cubicBezTo>
                  <a:pt x="425018" y="674240"/>
                  <a:pt x="425113" y="673097"/>
                  <a:pt x="425304" y="671192"/>
                </a:cubicBezTo>
                <a:moveTo>
                  <a:pt x="772395" y="718436"/>
                </a:moveTo>
                <a:cubicBezTo>
                  <a:pt x="772109" y="717578"/>
                  <a:pt x="772109" y="716245"/>
                  <a:pt x="771442" y="715769"/>
                </a:cubicBezTo>
                <a:cubicBezTo>
                  <a:pt x="762965" y="710054"/>
                  <a:pt x="754488" y="710625"/>
                  <a:pt x="746487" y="716721"/>
                </a:cubicBezTo>
                <a:cubicBezTo>
                  <a:pt x="745534" y="717388"/>
                  <a:pt x="745153" y="720245"/>
                  <a:pt x="745820" y="721388"/>
                </a:cubicBezTo>
                <a:cubicBezTo>
                  <a:pt x="747249" y="724055"/>
                  <a:pt x="749630" y="726627"/>
                  <a:pt x="752868" y="726056"/>
                </a:cubicBezTo>
                <a:cubicBezTo>
                  <a:pt x="759250" y="724913"/>
                  <a:pt x="765441" y="723198"/>
                  <a:pt x="771157" y="719864"/>
                </a:cubicBezTo>
                <a:cubicBezTo>
                  <a:pt x="771633" y="719674"/>
                  <a:pt x="771918" y="719007"/>
                  <a:pt x="772395" y="718436"/>
                </a:cubicBezTo>
                <a:moveTo>
                  <a:pt x="783539" y="258759"/>
                </a:moveTo>
                <a:cubicBezTo>
                  <a:pt x="783539" y="256187"/>
                  <a:pt x="783730" y="255521"/>
                  <a:pt x="783539" y="255140"/>
                </a:cubicBezTo>
                <a:cubicBezTo>
                  <a:pt x="779539" y="248663"/>
                  <a:pt x="773347" y="245043"/>
                  <a:pt x="766204" y="243900"/>
                </a:cubicBezTo>
                <a:cubicBezTo>
                  <a:pt x="764299" y="243614"/>
                  <a:pt x="761155" y="246853"/>
                  <a:pt x="759822" y="249139"/>
                </a:cubicBezTo>
                <a:cubicBezTo>
                  <a:pt x="758584" y="251139"/>
                  <a:pt x="759917" y="253901"/>
                  <a:pt x="762298" y="255140"/>
                </a:cubicBezTo>
                <a:cubicBezTo>
                  <a:pt x="766489" y="257330"/>
                  <a:pt x="770680" y="259521"/>
                  <a:pt x="775062" y="261426"/>
                </a:cubicBezTo>
                <a:cubicBezTo>
                  <a:pt x="777729" y="262664"/>
                  <a:pt x="783539" y="259235"/>
                  <a:pt x="783539" y="258759"/>
                </a:cubicBezTo>
                <a:moveTo>
                  <a:pt x="953465" y="501361"/>
                </a:moveTo>
                <a:cubicBezTo>
                  <a:pt x="948893" y="501361"/>
                  <a:pt x="947083" y="503837"/>
                  <a:pt x="945559" y="506314"/>
                </a:cubicBezTo>
                <a:cubicBezTo>
                  <a:pt x="944131" y="508600"/>
                  <a:pt x="945178" y="510791"/>
                  <a:pt x="946988" y="512600"/>
                </a:cubicBezTo>
                <a:cubicBezTo>
                  <a:pt x="952798" y="518030"/>
                  <a:pt x="960704" y="518982"/>
                  <a:pt x="967753" y="521840"/>
                </a:cubicBezTo>
                <a:cubicBezTo>
                  <a:pt x="969562" y="522602"/>
                  <a:pt x="972896" y="518982"/>
                  <a:pt x="973277" y="516125"/>
                </a:cubicBezTo>
                <a:cubicBezTo>
                  <a:pt x="973563" y="513934"/>
                  <a:pt x="972039" y="513077"/>
                  <a:pt x="970324" y="512410"/>
                </a:cubicBezTo>
                <a:cubicBezTo>
                  <a:pt x="969753" y="512219"/>
                  <a:pt x="969181" y="512029"/>
                  <a:pt x="968610" y="512124"/>
                </a:cubicBezTo>
                <a:cubicBezTo>
                  <a:pt x="963276" y="512696"/>
                  <a:pt x="959752" y="510886"/>
                  <a:pt x="957751" y="505552"/>
                </a:cubicBezTo>
                <a:cubicBezTo>
                  <a:pt x="957180" y="503552"/>
                  <a:pt x="954608" y="502313"/>
                  <a:pt x="953465" y="501361"/>
                </a:cubicBezTo>
                <a:moveTo>
                  <a:pt x="268903" y="808256"/>
                </a:moveTo>
                <a:cubicBezTo>
                  <a:pt x="268617" y="807113"/>
                  <a:pt x="268713" y="805399"/>
                  <a:pt x="268046" y="804827"/>
                </a:cubicBezTo>
                <a:cubicBezTo>
                  <a:pt x="264236" y="801970"/>
                  <a:pt x="260331" y="799112"/>
                  <a:pt x="255282" y="799112"/>
                </a:cubicBezTo>
                <a:cubicBezTo>
                  <a:pt x="251377" y="799112"/>
                  <a:pt x="247281" y="802922"/>
                  <a:pt x="246805" y="807018"/>
                </a:cubicBezTo>
                <a:cubicBezTo>
                  <a:pt x="246519" y="810352"/>
                  <a:pt x="247853" y="812638"/>
                  <a:pt x="251282" y="813781"/>
                </a:cubicBezTo>
                <a:cubicBezTo>
                  <a:pt x="253568" y="814543"/>
                  <a:pt x="255473" y="816067"/>
                  <a:pt x="257759" y="816829"/>
                </a:cubicBezTo>
                <a:cubicBezTo>
                  <a:pt x="262903" y="818639"/>
                  <a:pt x="268713" y="813971"/>
                  <a:pt x="268903" y="808256"/>
                </a:cubicBezTo>
                <a:moveTo>
                  <a:pt x="606374" y="799779"/>
                </a:moveTo>
                <a:cubicBezTo>
                  <a:pt x="605993" y="798731"/>
                  <a:pt x="605898" y="797017"/>
                  <a:pt x="605231" y="796636"/>
                </a:cubicBezTo>
                <a:cubicBezTo>
                  <a:pt x="600469" y="794159"/>
                  <a:pt x="596087" y="790826"/>
                  <a:pt x="590182" y="791588"/>
                </a:cubicBezTo>
                <a:cubicBezTo>
                  <a:pt x="586848" y="792064"/>
                  <a:pt x="584371" y="793493"/>
                  <a:pt x="582847" y="796160"/>
                </a:cubicBezTo>
                <a:cubicBezTo>
                  <a:pt x="582085" y="797493"/>
                  <a:pt x="581609" y="800065"/>
                  <a:pt x="582371" y="801017"/>
                </a:cubicBezTo>
                <a:cubicBezTo>
                  <a:pt x="584181" y="803208"/>
                  <a:pt x="586657" y="805018"/>
                  <a:pt x="589134" y="806637"/>
                </a:cubicBezTo>
                <a:cubicBezTo>
                  <a:pt x="592277" y="808733"/>
                  <a:pt x="595516" y="809399"/>
                  <a:pt x="598849" y="806828"/>
                </a:cubicBezTo>
                <a:cubicBezTo>
                  <a:pt x="600754" y="805399"/>
                  <a:pt x="602945" y="804351"/>
                  <a:pt x="604755" y="802827"/>
                </a:cubicBezTo>
                <a:cubicBezTo>
                  <a:pt x="605517" y="802160"/>
                  <a:pt x="605803" y="800827"/>
                  <a:pt x="606374" y="799779"/>
                </a:cubicBezTo>
                <a:moveTo>
                  <a:pt x="817258" y="468785"/>
                </a:moveTo>
                <a:cubicBezTo>
                  <a:pt x="817258" y="468214"/>
                  <a:pt x="817448" y="467452"/>
                  <a:pt x="817258" y="467071"/>
                </a:cubicBezTo>
                <a:cubicBezTo>
                  <a:pt x="815162" y="463451"/>
                  <a:pt x="813162" y="459832"/>
                  <a:pt x="810781" y="456498"/>
                </a:cubicBezTo>
                <a:cubicBezTo>
                  <a:pt x="809923" y="455355"/>
                  <a:pt x="807637" y="454403"/>
                  <a:pt x="806304" y="454593"/>
                </a:cubicBezTo>
                <a:cubicBezTo>
                  <a:pt x="805066" y="454784"/>
                  <a:pt x="803351" y="456784"/>
                  <a:pt x="803256" y="458022"/>
                </a:cubicBezTo>
                <a:cubicBezTo>
                  <a:pt x="802875" y="462785"/>
                  <a:pt x="802303" y="467357"/>
                  <a:pt x="800017" y="471738"/>
                </a:cubicBezTo>
                <a:cubicBezTo>
                  <a:pt x="799160" y="473262"/>
                  <a:pt x="800208" y="476405"/>
                  <a:pt x="801446" y="478120"/>
                </a:cubicBezTo>
                <a:cubicBezTo>
                  <a:pt x="802970" y="480311"/>
                  <a:pt x="807352" y="480120"/>
                  <a:pt x="809542" y="478215"/>
                </a:cubicBezTo>
                <a:cubicBezTo>
                  <a:pt x="811828" y="476310"/>
                  <a:pt x="813924" y="474119"/>
                  <a:pt x="815924" y="471929"/>
                </a:cubicBezTo>
                <a:cubicBezTo>
                  <a:pt x="816495" y="471167"/>
                  <a:pt x="816686" y="469928"/>
                  <a:pt x="817258" y="468785"/>
                </a:cubicBezTo>
                <a:moveTo>
                  <a:pt x="345389" y="1394234"/>
                </a:moveTo>
                <a:cubicBezTo>
                  <a:pt x="345961" y="1388710"/>
                  <a:pt x="344627" y="1383948"/>
                  <a:pt x="340055" y="1380042"/>
                </a:cubicBezTo>
                <a:cubicBezTo>
                  <a:pt x="336626" y="1377185"/>
                  <a:pt x="335102" y="1377090"/>
                  <a:pt x="331292" y="1380995"/>
                </a:cubicBezTo>
                <a:cubicBezTo>
                  <a:pt x="327672" y="1384614"/>
                  <a:pt x="327006" y="1385853"/>
                  <a:pt x="330816" y="1389472"/>
                </a:cubicBezTo>
                <a:cubicBezTo>
                  <a:pt x="335102" y="1393473"/>
                  <a:pt x="333673" y="1398235"/>
                  <a:pt x="334530" y="1402712"/>
                </a:cubicBezTo>
                <a:cubicBezTo>
                  <a:pt x="334912" y="1404903"/>
                  <a:pt x="338150" y="1406045"/>
                  <a:pt x="340150" y="1404807"/>
                </a:cubicBezTo>
                <a:cubicBezTo>
                  <a:pt x="344055" y="1402426"/>
                  <a:pt x="345865" y="1398997"/>
                  <a:pt x="345389" y="1394234"/>
                </a:cubicBezTo>
                <a:moveTo>
                  <a:pt x="376441" y="1399569"/>
                </a:moveTo>
                <a:cubicBezTo>
                  <a:pt x="375964" y="1399664"/>
                  <a:pt x="375202" y="1399664"/>
                  <a:pt x="374917" y="1399949"/>
                </a:cubicBezTo>
                <a:cubicBezTo>
                  <a:pt x="372726" y="1401950"/>
                  <a:pt x="370440" y="1403855"/>
                  <a:pt x="368630" y="1406141"/>
                </a:cubicBezTo>
                <a:cubicBezTo>
                  <a:pt x="366630" y="1408617"/>
                  <a:pt x="369392" y="1410617"/>
                  <a:pt x="370440" y="1412332"/>
                </a:cubicBezTo>
                <a:cubicBezTo>
                  <a:pt x="372535" y="1415856"/>
                  <a:pt x="375297" y="1418999"/>
                  <a:pt x="378155" y="1421952"/>
                </a:cubicBezTo>
                <a:cubicBezTo>
                  <a:pt x="379870" y="1423857"/>
                  <a:pt x="382251" y="1423953"/>
                  <a:pt x="384537" y="1422238"/>
                </a:cubicBezTo>
                <a:cubicBezTo>
                  <a:pt x="387585" y="1419952"/>
                  <a:pt x="389395" y="1416809"/>
                  <a:pt x="388156" y="1414904"/>
                </a:cubicBezTo>
                <a:cubicBezTo>
                  <a:pt x="385299" y="1410427"/>
                  <a:pt x="384156" y="1404807"/>
                  <a:pt x="379489" y="1401569"/>
                </a:cubicBezTo>
                <a:cubicBezTo>
                  <a:pt x="378441" y="1400902"/>
                  <a:pt x="377488" y="1400235"/>
                  <a:pt x="376441" y="1399569"/>
                </a:cubicBezTo>
                <a:moveTo>
                  <a:pt x="325101" y="279333"/>
                </a:moveTo>
                <a:cubicBezTo>
                  <a:pt x="323291" y="279524"/>
                  <a:pt x="321196" y="279047"/>
                  <a:pt x="319767" y="279905"/>
                </a:cubicBezTo>
                <a:cubicBezTo>
                  <a:pt x="317290" y="281333"/>
                  <a:pt x="315004" y="283334"/>
                  <a:pt x="313004" y="285429"/>
                </a:cubicBezTo>
                <a:cubicBezTo>
                  <a:pt x="311671" y="286858"/>
                  <a:pt x="314052" y="289620"/>
                  <a:pt x="318052" y="291525"/>
                </a:cubicBezTo>
                <a:cubicBezTo>
                  <a:pt x="321291" y="293049"/>
                  <a:pt x="324434" y="295811"/>
                  <a:pt x="327768" y="296002"/>
                </a:cubicBezTo>
                <a:cubicBezTo>
                  <a:pt x="330816" y="296192"/>
                  <a:pt x="334245" y="293906"/>
                  <a:pt x="337007" y="292097"/>
                </a:cubicBezTo>
                <a:cubicBezTo>
                  <a:pt x="338912" y="290858"/>
                  <a:pt x="338055" y="286191"/>
                  <a:pt x="336340" y="283715"/>
                </a:cubicBezTo>
                <a:cubicBezTo>
                  <a:pt x="333483" y="279714"/>
                  <a:pt x="329482" y="279047"/>
                  <a:pt x="325101" y="279333"/>
                </a:cubicBezTo>
                <a:moveTo>
                  <a:pt x="854881" y="1322225"/>
                </a:moveTo>
                <a:cubicBezTo>
                  <a:pt x="854024" y="1322321"/>
                  <a:pt x="855834" y="1322321"/>
                  <a:pt x="857643" y="1321940"/>
                </a:cubicBezTo>
                <a:cubicBezTo>
                  <a:pt x="859453" y="1321559"/>
                  <a:pt x="860691" y="1320606"/>
                  <a:pt x="859263" y="1318415"/>
                </a:cubicBezTo>
                <a:cubicBezTo>
                  <a:pt x="858025" y="1316415"/>
                  <a:pt x="857453" y="1313462"/>
                  <a:pt x="855739" y="1312415"/>
                </a:cubicBezTo>
                <a:cubicBezTo>
                  <a:pt x="850690" y="1309367"/>
                  <a:pt x="845261" y="1306986"/>
                  <a:pt x="839832" y="1304509"/>
                </a:cubicBezTo>
                <a:cubicBezTo>
                  <a:pt x="838212" y="1303747"/>
                  <a:pt x="834403" y="1306414"/>
                  <a:pt x="832783" y="1309176"/>
                </a:cubicBezTo>
                <a:cubicBezTo>
                  <a:pt x="831735" y="1311081"/>
                  <a:pt x="832402" y="1314129"/>
                  <a:pt x="834307" y="1315558"/>
                </a:cubicBezTo>
                <a:cubicBezTo>
                  <a:pt x="839641" y="1319558"/>
                  <a:pt x="845261" y="1322607"/>
                  <a:pt x="854881" y="1322225"/>
                </a:cubicBezTo>
                <a:moveTo>
                  <a:pt x="489883" y="1624263"/>
                </a:moveTo>
                <a:cubicBezTo>
                  <a:pt x="491884" y="1623501"/>
                  <a:pt x="494741" y="1622834"/>
                  <a:pt x="497027" y="1621215"/>
                </a:cubicBezTo>
                <a:cubicBezTo>
                  <a:pt x="498837" y="1619882"/>
                  <a:pt x="497503" y="1614453"/>
                  <a:pt x="494836" y="1611595"/>
                </a:cubicBezTo>
                <a:cubicBezTo>
                  <a:pt x="493217" y="1609880"/>
                  <a:pt x="491598" y="1608071"/>
                  <a:pt x="489693" y="1606642"/>
                </a:cubicBezTo>
                <a:cubicBezTo>
                  <a:pt x="487026" y="1604642"/>
                  <a:pt x="483978" y="1604832"/>
                  <a:pt x="481311" y="1606356"/>
                </a:cubicBezTo>
                <a:cubicBezTo>
                  <a:pt x="478072" y="1608166"/>
                  <a:pt x="475786" y="1610833"/>
                  <a:pt x="475977" y="1614929"/>
                </a:cubicBezTo>
                <a:cubicBezTo>
                  <a:pt x="476167" y="1618072"/>
                  <a:pt x="479311" y="1622549"/>
                  <a:pt x="481977" y="1623120"/>
                </a:cubicBezTo>
                <a:cubicBezTo>
                  <a:pt x="484264" y="1623787"/>
                  <a:pt x="486645" y="1623882"/>
                  <a:pt x="489883" y="1624263"/>
                </a:cubicBezTo>
                <a:moveTo>
                  <a:pt x="277762" y="1006472"/>
                </a:moveTo>
                <a:cubicBezTo>
                  <a:pt x="280428" y="1006186"/>
                  <a:pt x="282238" y="1006091"/>
                  <a:pt x="284048" y="1005805"/>
                </a:cubicBezTo>
                <a:cubicBezTo>
                  <a:pt x="286334" y="1005519"/>
                  <a:pt x="287572" y="1001995"/>
                  <a:pt x="285953" y="1000090"/>
                </a:cubicBezTo>
                <a:cubicBezTo>
                  <a:pt x="284429" y="998280"/>
                  <a:pt x="282524" y="995423"/>
                  <a:pt x="280810" y="995423"/>
                </a:cubicBezTo>
                <a:cubicBezTo>
                  <a:pt x="274618" y="995613"/>
                  <a:pt x="269284" y="993232"/>
                  <a:pt x="263569" y="991517"/>
                </a:cubicBezTo>
                <a:cubicBezTo>
                  <a:pt x="261474" y="990851"/>
                  <a:pt x="258616" y="991422"/>
                  <a:pt x="256616" y="992279"/>
                </a:cubicBezTo>
                <a:cubicBezTo>
                  <a:pt x="255378" y="992851"/>
                  <a:pt x="254425" y="995137"/>
                  <a:pt x="254330" y="996756"/>
                </a:cubicBezTo>
                <a:cubicBezTo>
                  <a:pt x="254235" y="998280"/>
                  <a:pt x="255187" y="1001042"/>
                  <a:pt x="256235" y="1001328"/>
                </a:cubicBezTo>
                <a:cubicBezTo>
                  <a:pt x="263665" y="1003424"/>
                  <a:pt x="271094" y="1004948"/>
                  <a:pt x="277762" y="1006472"/>
                </a:cubicBezTo>
                <a:moveTo>
                  <a:pt x="684384" y="697576"/>
                </a:moveTo>
                <a:cubicBezTo>
                  <a:pt x="689432" y="697957"/>
                  <a:pt x="693814" y="696909"/>
                  <a:pt x="697052" y="692528"/>
                </a:cubicBezTo>
                <a:cubicBezTo>
                  <a:pt x="698766" y="690146"/>
                  <a:pt x="701148" y="688241"/>
                  <a:pt x="703148" y="685955"/>
                </a:cubicBezTo>
                <a:cubicBezTo>
                  <a:pt x="704862" y="683955"/>
                  <a:pt x="702862" y="682717"/>
                  <a:pt x="701814" y="681574"/>
                </a:cubicBezTo>
                <a:cubicBezTo>
                  <a:pt x="699052" y="678526"/>
                  <a:pt x="695337" y="677954"/>
                  <a:pt x="692099" y="680050"/>
                </a:cubicBezTo>
                <a:cubicBezTo>
                  <a:pt x="687622" y="683003"/>
                  <a:pt x="684003" y="686717"/>
                  <a:pt x="678097" y="687194"/>
                </a:cubicBezTo>
                <a:cubicBezTo>
                  <a:pt x="676002" y="687384"/>
                  <a:pt x="674954" y="690718"/>
                  <a:pt x="675907" y="693194"/>
                </a:cubicBezTo>
                <a:cubicBezTo>
                  <a:pt x="676478" y="694623"/>
                  <a:pt x="677716" y="696242"/>
                  <a:pt x="679050" y="696909"/>
                </a:cubicBezTo>
                <a:cubicBezTo>
                  <a:pt x="680669" y="697671"/>
                  <a:pt x="682669" y="697385"/>
                  <a:pt x="684384" y="697576"/>
                </a:cubicBezTo>
                <a:moveTo>
                  <a:pt x="828687" y="79308"/>
                </a:moveTo>
                <a:cubicBezTo>
                  <a:pt x="824973" y="79499"/>
                  <a:pt x="823163" y="79594"/>
                  <a:pt x="821449" y="79784"/>
                </a:cubicBezTo>
                <a:cubicBezTo>
                  <a:pt x="819162" y="79975"/>
                  <a:pt x="816972" y="83023"/>
                  <a:pt x="818020" y="84833"/>
                </a:cubicBezTo>
                <a:cubicBezTo>
                  <a:pt x="820687" y="89309"/>
                  <a:pt x="822020" y="95024"/>
                  <a:pt x="828307" y="96263"/>
                </a:cubicBezTo>
                <a:cubicBezTo>
                  <a:pt x="829450" y="96453"/>
                  <a:pt x="830402" y="97406"/>
                  <a:pt x="831450" y="97882"/>
                </a:cubicBezTo>
                <a:cubicBezTo>
                  <a:pt x="838212" y="101120"/>
                  <a:pt x="837927" y="101025"/>
                  <a:pt x="841356" y="94262"/>
                </a:cubicBezTo>
                <a:cubicBezTo>
                  <a:pt x="842975" y="91119"/>
                  <a:pt x="842785" y="88833"/>
                  <a:pt x="840499" y="86261"/>
                </a:cubicBezTo>
                <a:cubicBezTo>
                  <a:pt x="836879" y="82070"/>
                  <a:pt x="832879" y="78641"/>
                  <a:pt x="828687" y="79308"/>
                </a:cubicBezTo>
                <a:moveTo>
                  <a:pt x="777253" y="1246121"/>
                </a:moveTo>
                <a:cubicBezTo>
                  <a:pt x="775919" y="1246787"/>
                  <a:pt x="774300" y="1247454"/>
                  <a:pt x="772776" y="1248216"/>
                </a:cubicBezTo>
                <a:cubicBezTo>
                  <a:pt x="766394" y="1251455"/>
                  <a:pt x="764489" y="1256789"/>
                  <a:pt x="767728" y="1262504"/>
                </a:cubicBezTo>
                <a:cubicBezTo>
                  <a:pt x="770395" y="1267266"/>
                  <a:pt x="777824" y="1269266"/>
                  <a:pt x="783539" y="1266695"/>
                </a:cubicBezTo>
                <a:cubicBezTo>
                  <a:pt x="787730" y="1264790"/>
                  <a:pt x="788587" y="1260408"/>
                  <a:pt x="785635" y="1254884"/>
                </a:cubicBezTo>
                <a:cubicBezTo>
                  <a:pt x="784301" y="1252312"/>
                  <a:pt x="782587" y="1249836"/>
                  <a:pt x="780777" y="1247549"/>
                </a:cubicBezTo>
                <a:cubicBezTo>
                  <a:pt x="780205" y="1246787"/>
                  <a:pt x="778681" y="1246692"/>
                  <a:pt x="777253" y="1246121"/>
                </a:cubicBezTo>
                <a:moveTo>
                  <a:pt x="627043" y="806161"/>
                </a:moveTo>
                <a:lnTo>
                  <a:pt x="627043" y="806161"/>
                </a:lnTo>
                <a:cubicBezTo>
                  <a:pt x="631234" y="806161"/>
                  <a:pt x="635520" y="806542"/>
                  <a:pt x="639712" y="805970"/>
                </a:cubicBezTo>
                <a:cubicBezTo>
                  <a:pt x="641712" y="805685"/>
                  <a:pt x="643712" y="803684"/>
                  <a:pt x="645331" y="802065"/>
                </a:cubicBezTo>
                <a:cubicBezTo>
                  <a:pt x="646665" y="800827"/>
                  <a:pt x="644950" y="798160"/>
                  <a:pt x="642474" y="796541"/>
                </a:cubicBezTo>
                <a:cubicBezTo>
                  <a:pt x="633616" y="790730"/>
                  <a:pt x="624567" y="789778"/>
                  <a:pt x="615899" y="796541"/>
                </a:cubicBezTo>
                <a:cubicBezTo>
                  <a:pt x="614470" y="797684"/>
                  <a:pt x="614185" y="800827"/>
                  <a:pt x="614470" y="803018"/>
                </a:cubicBezTo>
                <a:cubicBezTo>
                  <a:pt x="614566" y="804161"/>
                  <a:pt x="616661" y="805875"/>
                  <a:pt x="618090" y="806066"/>
                </a:cubicBezTo>
                <a:cubicBezTo>
                  <a:pt x="620947" y="806542"/>
                  <a:pt x="623995" y="806161"/>
                  <a:pt x="627043" y="806161"/>
                </a:cubicBezTo>
                <a:moveTo>
                  <a:pt x="322910" y="392204"/>
                </a:moveTo>
                <a:cubicBezTo>
                  <a:pt x="322910" y="392204"/>
                  <a:pt x="322910" y="392204"/>
                  <a:pt x="322910" y="392204"/>
                </a:cubicBezTo>
                <a:cubicBezTo>
                  <a:pt x="319291" y="392204"/>
                  <a:pt x="315671" y="392014"/>
                  <a:pt x="312051" y="392204"/>
                </a:cubicBezTo>
                <a:cubicBezTo>
                  <a:pt x="309480" y="392300"/>
                  <a:pt x="307575" y="396776"/>
                  <a:pt x="308908" y="399348"/>
                </a:cubicBezTo>
                <a:cubicBezTo>
                  <a:pt x="311004" y="403634"/>
                  <a:pt x="320243" y="408683"/>
                  <a:pt x="324053" y="406206"/>
                </a:cubicBezTo>
                <a:cubicBezTo>
                  <a:pt x="329006" y="402968"/>
                  <a:pt x="334530" y="404015"/>
                  <a:pt x="339579" y="402110"/>
                </a:cubicBezTo>
                <a:cubicBezTo>
                  <a:pt x="340817" y="401634"/>
                  <a:pt x="341865" y="398396"/>
                  <a:pt x="340817" y="397443"/>
                </a:cubicBezTo>
                <a:cubicBezTo>
                  <a:pt x="338626" y="395538"/>
                  <a:pt x="336436" y="393062"/>
                  <a:pt x="333864" y="392300"/>
                </a:cubicBezTo>
                <a:cubicBezTo>
                  <a:pt x="330340" y="391538"/>
                  <a:pt x="326529" y="392204"/>
                  <a:pt x="322910" y="392204"/>
                </a:cubicBezTo>
                <a:moveTo>
                  <a:pt x="908126" y="828164"/>
                </a:moveTo>
                <a:cubicBezTo>
                  <a:pt x="907459" y="828926"/>
                  <a:pt x="906031" y="829878"/>
                  <a:pt x="905364" y="831307"/>
                </a:cubicBezTo>
                <a:cubicBezTo>
                  <a:pt x="904983" y="832069"/>
                  <a:pt x="905364" y="833879"/>
                  <a:pt x="906031" y="834545"/>
                </a:cubicBezTo>
                <a:cubicBezTo>
                  <a:pt x="910698" y="839117"/>
                  <a:pt x="914603" y="844451"/>
                  <a:pt x="921080" y="847214"/>
                </a:cubicBezTo>
                <a:cubicBezTo>
                  <a:pt x="924223" y="848547"/>
                  <a:pt x="926319" y="848357"/>
                  <a:pt x="929176" y="846833"/>
                </a:cubicBezTo>
                <a:cubicBezTo>
                  <a:pt x="934796" y="843785"/>
                  <a:pt x="936225" y="836641"/>
                  <a:pt x="930986" y="834260"/>
                </a:cubicBezTo>
                <a:cubicBezTo>
                  <a:pt x="923937" y="831116"/>
                  <a:pt x="917080" y="827021"/>
                  <a:pt x="908126" y="828164"/>
                </a:cubicBezTo>
                <a:moveTo>
                  <a:pt x="530079" y="768442"/>
                </a:moveTo>
                <a:cubicBezTo>
                  <a:pt x="529317" y="773490"/>
                  <a:pt x="532174" y="778443"/>
                  <a:pt x="537413" y="782348"/>
                </a:cubicBezTo>
                <a:cubicBezTo>
                  <a:pt x="539413" y="783872"/>
                  <a:pt x="541414" y="784920"/>
                  <a:pt x="543890" y="783491"/>
                </a:cubicBezTo>
                <a:cubicBezTo>
                  <a:pt x="545509" y="782634"/>
                  <a:pt x="547129" y="781872"/>
                  <a:pt x="548748" y="781015"/>
                </a:cubicBezTo>
                <a:cubicBezTo>
                  <a:pt x="552177" y="779110"/>
                  <a:pt x="553891" y="774538"/>
                  <a:pt x="551605" y="772061"/>
                </a:cubicBezTo>
                <a:cubicBezTo>
                  <a:pt x="547605" y="767585"/>
                  <a:pt x="543319" y="763298"/>
                  <a:pt x="538842" y="759393"/>
                </a:cubicBezTo>
                <a:cubicBezTo>
                  <a:pt x="536365" y="757202"/>
                  <a:pt x="530746" y="759965"/>
                  <a:pt x="530460" y="763203"/>
                </a:cubicBezTo>
                <a:cubicBezTo>
                  <a:pt x="530365" y="764346"/>
                  <a:pt x="530269" y="765584"/>
                  <a:pt x="530079" y="768442"/>
                </a:cubicBezTo>
                <a:moveTo>
                  <a:pt x="801827" y="424780"/>
                </a:moveTo>
                <a:cubicBezTo>
                  <a:pt x="797731" y="424685"/>
                  <a:pt x="794683" y="426971"/>
                  <a:pt x="793064" y="429923"/>
                </a:cubicBezTo>
                <a:cubicBezTo>
                  <a:pt x="791635" y="432495"/>
                  <a:pt x="792969" y="434400"/>
                  <a:pt x="794398" y="436400"/>
                </a:cubicBezTo>
                <a:cubicBezTo>
                  <a:pt x="798112" y="441544"/>
                  <a:pt x="803923" y="443544"/>
                  <a:pt x="809257" y="446116"/>
                </a:cubicBezTo>
                <a:cubicBezTo>
                  <a:pt x="810400" y="446687"/>
                  <a:pt x="813066" y="445735"/>
                  <a:pt x="813924" y="444592"/>
                </a:cubicBezTo>
                <a:cubicBezTo>
                  <a:pt x="816114" y="441830"/>
                  <a:pt x="817448" y="438496"/>
                  <a:pt x="819448" y="435543"/>
                </a:cubicBezTo>
                <a:cubicBezTo>
                  <a:pt x="820972" y="433257"/>
                  <a:pt x="819353" y="431924"/>
                  <a:pt x="818115" y="431066"/>
                </a:cubicBezTo>
                <a:cubicBezTo>
                  <a:pt x="812685" y="427542"/>
                  <a:pt x="806018" y="427066"/>
                  <a:pt x="801827" y="424780"/>
                </a:cubicBezTo>
                <a:moveTo>
                  <a:pt x="995947" y="1269457"/>
                </a:moveTo>
                <a:cubicBezTo>
                  <a:pt x="995756" y="1262408"/>
                  <a:pt x="994423" y="1260789"/>
                  <a:pt x="988708" y="1258789"/>
                </a:cubicBezTo>
                <a:cubicBezTo>
                  <a:pt x="986041" y="1257836"/>
                  <a:pt x="979659" y="1259741"/>
                  <a:pt x="978135" y="1262790"/>
                </a:cubicBezTo>
                <a:cubicBezTo>
                  <a:pt x="976801" y="1265552"/>
                  <a:pt x="973182" y="1268314"/>
                  <a:pt x="976230" y="1272315"/>
                </a:cubicBezTo>
                <a:cubicBezTo>
                  <a:pt x="977278" y="1273648"/>
                  <a:pt x="977373" y="1275744"/>
                  <a:pt x="978420" y="1277172"/>
                </a:cubicBezTo>
                <a:cubicBezTo>
                  <a:pt x="981087" y="1280601"/>
                  <a:pt x="981087" y="1287459"/>
                  <a:pt x="987945" y="1285649"/>
                </a:cubicBezTo>
                <a:cubicBezTo>
                  <a:pt x="993375" y="1284316"/>
                  <a:pt x="993660" y="1278696"/>
                  <a:pt x="995470" y="1274600"/>
                </a:cubicBezTo>
                <a:cubicBezTo>
                  <a:pt x="996328" y="1272505"/>
                  <a:pt x="995851" y="1269838"/>
                  <a:pt x="995947" y="1269457"/>
                </a:cubicBezTo>
                <a:moveTo>
                  <a:pt x="441592" y="1438526"/>
                </a:moveTo>
                <a:cubicBezTo>
                  <a:pt x="437591" y="1438430"/>
                  <a:pt x="434734" y="1440526"/>
                  <a:pt x="432924" y="1443669"/>
                </a:cubicBezTo>
                <a:cubicBezTo>
                  <a:pt x="431590" y="1445955"/>
                  <a:pt x="432638" y="1448336"/>
                  <a:pt x="434638" y="1449861"/>
                </a:cubicBezTo>
                <a:cubicBezTo>
                  <a:pt x="438258" y="1452623"/>
                  <a:pt x="439687" y="1456147"/>
                  <a:pt x="439305" y="1460719"/>
                </a:cubicBezTo>
                <a:cubicBezTo>
                  <a:pt x="439115" y="1462433"/>
                  <a:pt x="439401" y="1464529"/>
                  <a:pt x="440353" y="1465767"/>
                </a:cubicBezTo>
                <a:cubicBezTo>
                  <a:pt x="441592" y="1467482"/>
                  <a:pt x="443497" y="1469101"/>
                  <a:pt x="445497" y="1469768"/>
                </a:cubicBezTo>
                <a:cubicBezTo>
                  <a:pt x="446259" y="1470053"/>
                  <a:pt x="448545" y="1467863"/>
                  <a:pt x="449212" y="1466434"/>
                </a:cubicBezTo>
                <a:cubicBezTo>
                  <a:pt x="450831" y="1462719"/>
                  <a:pt x="451974" y="1458814"/>
                  <a:pt x="453212" y="1454909"/>
                </a:cubicBezTo>
                <a:cubicBezTo>
                  <a:pt x="455498" y="1447765"/>
                  <a:pt x="449307" y="1439002"/>
                  <a:pt x="441592" y="1438526"/>
                </a:cubicBezTo>
                <a:moveTo>
                  <a:pt x="861835" y="1341847"/>
                </a:moveTo>
                <a:cubicBezTo>
                  <a:pt x="860596" y="1339275"/>
                  <a:pt x="859072" y="1336799"/>
                  <a:pt x="858120" y="1334036"/>
                </a:cubicBezTo>
                <a:cubicBezTo>
                  <a:pt x="856977" y="1330798"/>
                  <a:pt x="854786" y="1329274"/>
                  <a:pt x="851452" y="1329274"/>
                </a:cubicBezTo>
                <a:cubicBezTo>
                  <a:pt x="848500" y="1329274"/>
                  <a:pt x="845452" y="1329274"/>
                  <a:pt x="842499" y="1329560"/>
                </a:cubicBezTo>
                <a:cubicBezTo>
                  <a:pt x="840118" y="1329750"/>
                  <a:pt x="838403" y="1332417"/>
                  <a:pt x="840022" y="1334989"/>
                </a:cubicBezTo>
                <a:cubicBezTo>
                  <a:pt x="841927" y="1338037"/>
                  <a:pt x="842118" y="1340132"/>
                  <a:pt x="839260" y="1342419"/>
                </a:cubicBezTo>
                <a:cubicBezTo>
                  <a:pt x="838308" y="1343180"/>
                  <a:pt x="837546" y="1344133"/>
                  <a:pt x="836879" y="1345086"/>
                </a:cubicBezTo>
                <a:cubicBezTo>
                  <a:pt x="835450" y="1347276"/>
                  <a:pt x="835927" y="1349848"/>
                  <a:pt x="838308" y="1350991"/>
                </a:cubicBezTo>
                <a:cubicBezTo>
                  <a:pt x="841927" y="1352801"/>
                  <a:pt x="845356" y="1355087"/>
                  <a:pt x="849643" y="1351848"/>
                </a:cubicBezTo>
                <a:cubicBezTo>
                  <a:pt x="852405" y="1349753"/>
                  <a:pt x="856120" y="1348800"/>
                  <a:pt x="859072" y="1346895"/>
                </a:cubicBezTo>
                <a:cubicBezTo>
                  <a:pt x="860310" y="1345943"/>
                  <a:pt x="860787" y="1343847"/>
                  <a:pt x="861835" y="1341847"/>
                </a:cubicBezTo>
                <a:moveTo>
                  <a:pt x="321958" y="1379566"/>
                </a:moveTo>
                <a:cubicBezTo>
                  <a:pt x="321958" y="1378709"/>
                  <a:pt x="322148" y="1377947"/>
                  <a:pt x="321958" y="1377756"/>
                </a:cubicBezTo>
                <a:cubicBezTo>
                  <a:pt x="315480" y="1372041"/>
                  <a:pt x="311290" y="1365278"/>
                  <a:pt x="311480" y="1356325"/>
                </a:cubicBezTo>
                <a:cubicBezTo>
                  <a:pt x="311480" y="1355849"/>
                  <a:pt x="311004" y="1355182"/>
                  <a:pt x="310528" y="1354896"/>
                </a:cubicBezTo>
                <a:cubicBezTo>
                  <a:pt x="309194" y="1354039"/>
                  <a:pt x="307765" y="1352896"/>
                  <a:pt x="306241" y="1352705"/>
                </a:cubicBezTo>
                <a:cubicBezTo>
                  <a:pt x="305479" y="1352515"/>
                  <a:pt x="303955" y="1353849"/>
                  <a:pt x="303574" y="1354801"/>
                </a:cubicBezTo>
                <a:cubicBezTo>
                  <a:pt x="301098" y="1360707"/>
                  <a:pt x="298812" y="1366707"/>
                  <a:pt x="296335" y="1372708"/>
                </a:cubicBezTo>
                <a:cubicBezTo>
                  <a:pt x="295288" y="1375280"/>
                  <a:pt x="296812" y="1378613"/>
                  <a:pt x="299383" y="1379471"/>
                </a:cubicBezTo>
                <a:cubicBezTo>
                  <a:pt x="305479" y="1381566"/>
                  <a:pt x="312433" y="1379280"/>
                  <a:pt x="318338" y="1382804"/>
                </a:cubicBezTo>
                <a:cubicBezTo>
                  <a:pt x="318814" y="1382900"/>
                  <a:pt x="320910" y="1380519"/>
                  <a:pt x="321958" y="1379566"/>
                </a:cubicBezTo>
                <a:moveTo>
                  <a:pt x="843451" y="1489103"/>
                </a:moveTo>
                <a:cubicBezTo>
                  <a:pt x="834879" y="1489008"/>
                  <a:pt x="833545" y="1489484"/>
                  <a:pt x="829831" y="1493199"/>
                </a:cubicBezTo>
                <a:cubicBezTo>
                  <a:pt x="828211" y="1494819"/>
                  <a:pt x="828592" y="1498438"/>
                  <a:pt x="830497" y="1499486"/>
                </a:cubicBezTo>
                <a:cubicBezTo>
                  <a:pt x="837832" y="1503582"/>
                  <a:pt x="845833" y="1505963"/>
                  <a:pt x="854024" y="1507391"/>
                </a:cubicBezTo>
                <a:cubicBezTo>
                  <a:pt x="856215" y="1507773"/>
                  <a:pt x="858977" y="1507011"/>
                  <a:pt x="860787" y="1505772"/>
                </a:cubicBezTo>
                <a:cubicBezTo>
                  <a:pt x="862501" y="1504629"/>
                  <a:pt x="863739" y="1502153"/>
                  <a:pt x="864216" y="1500057"/>
                </a:cubicBezTo>
                <a:cubicBezTo>
                  <a:pt x="864406" y="1499105"/>
                  <a:pt x="862501" y="1497295"/>
                  <a:pt x="861073" y="1496438"/>
                </a:cubicBezTo>
                <a:cubicBezTo>
                  <a:pt x="858025" y="1494628"/>
                  <a:pt x="854786" y="1493009"/>
                  <a:pt x="851452" y="1491580"/>
                </a:cubicBezTo>
                <a:cubicBezTo>
                  <a:pt x="848214" y="1490342"/>
                  <a:pt x="844785" y="1489484"/>
                  <a:pt x="843451" y="1489103"/>
                </a:cubicBezTo>
                <a:moveTo>
                  <a:pt x="857453" y="593468"/>
                </a:moveTo>
                <a:lnTo>
                  <a:pt x="857453" y="593468"/>
                </a:lnTo>
                <a:cubicBezTo>
                  <a:pt x="857358" y="595277"/>
                  <a:pt x="857548" y="597087"/>
                  <a:pt x="857358" y="598897"/>
                </a:cubicBezTo>
                <a:cubicBezTo>
                  <a:pt x="856977" y="604040"/>
                  <a:pt x="859739" y="608231"/>
                  <a:pt x="862406" y="611946"/>
                </a:cubicBezTo>
                <a:cubicBezTo>
                  <a:pt x="863739" y="613851"/>
                  <a:pt x="867740" y="613851"/>
                  <a:pt x="870502" y="614899"/>
                </a:cubicBezTo>
                <a:cubicBezTo>
                  <a:pt x="871645" y="615280"/>
                  <a:pt x="872598" y="616232"/>
                  <a:pt x="873645" y="616518"/>
                </a:cubicBezTo>
                <a:cubicBezTo>
                  <a:pt x="877360" y="617756"/>
                  <a:pt x="881837" y="614899"/>
                  <a:pt x="883075" y="610517"/>
                </a:cubicBezTo>
                <a:cubicBezTo>
                  <a:pt x="884028" y="607184"/>
                  <a:pt x="882218" y="603850"/>
                  <a:pt x="877932" y="602897"/>
                </a:cubicBezTo>
                <a:cubicBezTo>
                  <a:pt x="874693" y="602135"/>
                  <a:pt x="872312" y="601278"/>
                  <a:pt x="872122" y="597563"/>
                </a:cubicBezTo>
                <a:cubicBezTo>
                  <a:pt x="871931" y="594039"/>
                  <a:pt x="872407" y="590420"/>
                  <a:pt x="869455" y="587467"/>
                </a:cubicBezTo>
                <a:cubicBezTo>
                  <a:pt x="867168" y="585086"/>
                  <a:pt x="864692" y="584038"/>
                  <a:pt x="861454" y="584705"/>
                </a:cubicBezTo>
                <a:cubicBezTo>
                  <a:pt x="858596" y="585276"/>
                  <a:pt x="857739" y="587372"/>
                  <a:pt x="857453" y="589848"/>
                </a:cubicBezTo>
                <a:cubicBezTo>
                  <a:pt x="857358" y="591086"/>
                  <a:pt x="857453" y="592229"/>
                  <a:pt x="857453" y="593468"/>
                </a:cubicBezTo>
                <a:moveTo>
                  <a:pt x="345103" y="962371"/>
                </a:moveTo>
                <a:cubicBezTo>
                  <a:pt x="345008" y="962371"/>
                  <a:pt x="345008" y="962371"/>
                  <a:pt x="345008" y="962371"/>
                </a:cubicBezTo>
                <a:cubicBezTo>
                  <a:pt x="345008" y="957608"/>
                  <a:pt x="345198" y="952751"/>
                  <a:pt x="344818" y="947988"/>
                </a:cubicBezTo>
                <a:cubicBezTo>
                  <a:pt x="344722" y="946750"/>
                  <a:pt x="342817" y="945035"/>
                  <a:pt x="341484" y="944654"/>
                </a:cubicBezTo>
                <a:cubicBezTo>
                  <a:pt x="339960" y="944178"/>
                  <a:pt x="337102" y="944273"/>
                  <a:pt x="336436" y="945226"/>
                </a:cubicBezTo>
                <a:cubicBezTo>
                  <a:pt x="334149" y="948560"/>
                  <a:pt x="331197" y="952274"/>
                  <a:pt x="330816" y="956084"/>
                </a:cubicBezTo>
                <a:cubicBezTo>
                  <a:pt x="330054" y="964371"/>
                  <a:pt x="330625" y="972848"/>
                  <a:pt x="330816" y="981230"/>
                </a:cubicBezTo>
                <a:cubicBezTo>
                  <a:pt x="330816" y="982945"/>
                  <a:pt x="334245" y="984850"/>
                  <a:pt x="336436" y="984564"/>
                </a:cubicBezTo>
                <a:cubicBezTo>
                  <a:pt x="340817" y="984088"/>
                  <a:pt x="344818" y="980754"/>
                  <a:pt x="345008" y="976754"/>
                </a:cubicBezTo>
                <a:cubicBezTo>
                  <a:pt x="345294" y="971991"/>
                  <a:pt x="345103" y="967229"/>
                  <a:pt x="345103" y="962371"/>
                </a:cubicBezTo>
                <a:moveTo>
                  <a:pt x="535794" y="853691"/>
                </a:moveTo>
                <a:cubicBezTo>
                  <a:pt x="539223" y="853786"/>
                  <a:pt x="542747" y="853881"/>
                  <a:pt x="545795" y="851309"/>
                </a:cubicBezTo>
                <a:cubicBezTo>
                  <a:pt x="549129" y="848452"/>
                  <a:pt x="549415" y="844737"/>
                  <a:pt x="545795" y="842832"/>
                </a:cubicBezTo>
                <a:cubicBezTo>
                  <a:pt x="541128" y="840356"/>
                  <a:pt x="535794" y="838927"/>
                  <a:pt x="531984" y="834831"/>
                </a:cubicBezTo>
                <a:cubicBezTo>
                  <a:pt x="528079" y="830640"/>
                  <a:pt x="523792" y="830640"/>
                  <a:pt x="519125" y="833688"/>
                </a:cubicBezTo>
                <a:cubicBezTo>
                  <a:pt x="516172" y="835593"/>
                  <a:pt x="513029" y="837308"/>
                  <a:pt x="510076" y="839213"/>
                </a:cubicBezTo>
                <a:cubicBezTo>
                  <a:pt x="508267" y="840451"/>
                  <a:pt x="508743" y="844642"/>
                  <a:pt x="510648" y="845309"/>
                </a:cubicBezTo>
                <a:cubicBezTo>
                  <a:pt x="518935" y="848071"/>
                  <a:pt x="527317" y="850833"/>
                  <a:pt x="535794" y="853691"/>
                </a:cubicBezTo>
                <a:moveTo>
                  <a:pt x="223564" y="435829"/>
                </a:moveTo>
                <a:cubicBezTo>
                  <a:pt x="223564" y="435638"/>
                  <a:pt x="223564" y="435543"/>
                  <a:pt x="223564" y="435353"/>
                </a:cubicBezTo>
                <a:cubicBezTo>
                  <a:pt x="219945" y="435638"/>
                  <a:pt x="216230" y="435353"/>
                  <a:pt x="212896" y="436305"/>
                </a:cubicBezTo>
                <a:cubicBezTo>
                  <a:pt x="210039" y="437067"/>
                  <a:pt x="207753" y="439544"/>
                  <a:pt x="207181" y="442687"/>
                </a:cubicBezTo>
                <a:cubicBezTo>
                  <a:pt x="206610" y="445735"/>
                  <a:pt x="206895" y="448878"/>
                  <a:pt x="209563" y="450878"/>
                </a:cubicBezTo>
                <a:cubicBezTo>
                  <a:pt x="212420" y="452974"/>
                  <a:pt x="215658" y="454593"/>
                  <a:pt x="218802" y="456117"/>
                </a:cubicBezTo>
                <a:cubicBezTo>
                  <a:pt x="220230" y="456784"/>
                  <a:pt x="222421" y="457165"/>
                  <a:pt x="223755" y="456498"/>
                </a:cubicBezTo>
                <a:cubicBezTo>
                  <a:pt x="229184" y="453926"/>
                  <a:pt x="234613" y="451450"/>
                  <a:pt x="238328" y="446306"/>
                </a:cubicBezTo>
                <a:cubicBezTo>
                  <a:pt x="240138" y="443830"/>
                  <a:pt x="239852" y="440496"/>
                  <a:pt x="237090" y="438496"/>
                </a:cubicBezTo>
                <a:cubicBezTo>
                  <a:pt x="235661" y="437448"/>
                  <a:pt x="234137" y="436115"/>
                  <a:pt x="232518" y="435924"/>
                </a:cubicBezTo>
                <a:cubicBezTo>
                  <a:pt x="229565" y="435543"/>
                  <a:pt x="226517" y="435829"/>
                  <a:pt x="223564" y="435829"/>
                </a:cubicBezTo>
                <a:moveTo>
                  <a:pt x="832116" y="1570257"/>
                </a:moveTo>
                <a:cubicBezTo>
                  <a:pt x="832021" y="1569685"/>
                  <a:pt x="832021" y="1569018"/>
                  <a:pt x="831735" y="1568542"/>
                </a:cubicBezTo>
                <a:cubicBezTo>
                  <a:pt x="830307" y="1565970"/>
                  <a:pt x="821830" y="1561112"/>
                  <a:pt x="819734" y="1562636"/>
                </a:cubicBezTo>
                <a:cubicBezTo>
                  <a:pt x="813638" y="1566828"/>
                  <a:pt x="806875" y="1564732"/>
                  <a:pt x="800493" y="1565589"/>
                </a:cubicBezTo>
                <a:cubicBezTo>
                  <a:pt x="797827" y="1565970"/>
                  <a:pt x="796112" y="1567208"/>
                  <a:pt x="795731" y="1569971"/>
                </a:cubicBezTo>
                <a:cubicBezTo>
                  <a:pt x="794588" y="1577781"/>
                  <a:pt x="796874" y="1580353"/>
                  <a:pt x="803732" y="1580353"/>
                </a:cubicBezTo>
                <a:cubicBezTo>
                  <a:pt x="807256" y="1580353"/>
                  <a:pt x="810876" y="1581115"/>
                  <a:pt x="814114" y="1582258"/>
                </a:cubicBezTo>
                <a:cubicBezTo>
                  <a:pt x="816495" y="1583115"/>
                  <a:pt x="818401" y="1583687"/>
                  <a:pt x="820782" y="1582353"/>
                </a:cubicBezTo>
                <a:cubicBezTo>
                  <a:pt x="824878" y="1580067"/>
                  <a:pt x="829926" y="1579019"/>
                  <a:pt x="831926" y="1573876"/>
                </a:cubicBezTo>
                <a:cubicBezTo>
                  <a:pt x="832307" y="1572733"/>
                  <a:pt x="832021" y="1571495"/>
                  <a:pt x="832116" y="1570257"/>
                </a:cubicBezTo>
                <a:moveTo>
                  <a:pt x="852119" y="130743"/>
                </a:moveTo>
                <a:cubicBezTo>
                  <a:pt x="845642" y="130743"/>
                  <a:pt x="842594" y="130362"/>
                  <a:pt x="839641" y="130838"/>
                </a:cubicBezTo>
                <a:cubicBezTo>
                  <a:pt x="835164" y="131505"/>
                  <a:pt x="832212" y="134934"/>
                  <a:pt x="830116" y="138458"/>
                </a:cubicBezTo>
                <a:cubicBezTo>
                  <a:pt x="827926" y="142078"/>
                  <a:pt x="832402" y="143316"/>
                  <a:pt x="834117" y="145316"/>
                </a:cubicBezTo>
                <a:cubicBezTo>
                  <a:pt x="836879" y="148555"/>
                  <a:pt x="840022" y="151317"/>
                  <a:pt x="843070" y="154175"/>
                </a:cubicBezTo>
                <a:cubicBezTo>
                  <a:pt x="843928" y="154937"/>
                  <a:pt x="845452" y="155889"/>
                  <a:pt x="846118" y="155508"/>
                </a:cubicBezTo>
                <a:cubicBezTo>
                  <a:pt x="849833" y="153889"/>
                  <a:pt x="853453" y="151793"/>
                  <a:pt x="857072" y="149984"/>
                </a:cubicBezTo>
                <a:cubicBezTo>
                  <a:pt x="856310" y="144745"/>
                  <a:pt x="860406" y="141125"/>
                  <a:pt x="861358" y="136458"/>
                </a:cubicBezTo>
                <a:cubicBezTo>
                  <a:pt x="861835" y="134267"/>
                  <a:pt x="859834" y="131219"/>
                  <a:pt x="857739" y="131029"/>
                </a:cubicBezTo>
                <a:cubicBezTo>
                  <a:pt x="854786" y="130743"/>
                  <a:pt x="851738" y="130648"/>
                  <a:pt x="852119" y="130743"/>
                </a:cubicBezTo>
                <a:moveTo>
                  <a:pt x="414255" y="830069"/>
                </a:moveTo>
                <a:cubicBezTo>
                  <a:pt x="414255" y="831212"/>
                  <a:pt x="414350" y="832450"/>
                  <a:pt x="414255" y="833593"/>
                </a:cubicBezTo>
                <a:cubicBezTo>
                  <a:pt x="413588" y="838832"/>
                  <a:pt x="415493" y="842927"/>
                  <a:pt x="419494" y="846261"/>
                </a:cubicBezTo>
                <a:cubicBezTo>
                  <a:pt x="421779" y="848166"/>
                  <a:pt x="423780" y="850547"/>
                  <a:pt x="426256" y="852167"/>
                </a:cubicBezTo>
                <a:cubicBezTo>
                  <a:pt x="427495" y="852929"/>
                  <a:pt x="429876" y="853024"/>
                  <a:pt x="431114" y="852262"/>
                </a:cubicBezTo>
                <a:cubicBezTo>
                  <a:pt x="433210" y="851214"/>
                  <a:pt x="434829" y="849309"/>
                  <a:pt x="436543" y="847595"/>
                </a:cubicBezTo>
                <a:cubicBezTo>
                  <a:pt x="438448" y="845785"/>
                  <a:pt x="439115" y="843975"/>
                  <a:pt x="437020" y="841594"/>
                </a:cubicBezTo>
                <a:cubicBezTo>
                  <a:pt x="433019" y="837022"/>
                  <a:pt x="425209" y="833498"/>
                  <a:pt x="431876" y="825306"/>
                </a:cubicBezTo>
                <a:cubicBezTo>
                  <a:pt x="432352" y="824735"/>
                  <a:pt x="431876" y="822830"/>
                  <a:pt x="431304" y="821972"/>
                </a:cubicBezTo>
                <a:cubicBezTo>
                  <a:pt x="429876" y="819972"/>
                  <a:pt x="428161" y="818353"/>
                  <a:pt x="426542" y="816543"/>
                </a:cubicBezTo>
                <a:cubicBezTo>
                  <a:pt x="424732" y="814543"/>
                  <a:pt x="422922" y="813876"/>
                  <a:pt x="420541" y="815972"/>
                </a:cubicBezTo>
                <a:cubicBezTo>
                  <a:pt x="416255" y="819877"/>
                  <a:pt x="412731" y="823782"/>
                  <a:pt x="414255" y="830069"/>
                </a:cubicBezTo>
                <a:moveTo>
                  <a:pt x="447021" y="1404426"/>
                </a:moveTo>
                <a:cubicBezTo>
                  <a:pt x="447021" y="1400902"/>
                  <a:pt x="446640" y="1396711"/>
                  <a:pt x="447116" y="1392615"/>
                </a:cubicBezTo>
                <a:cubicBezTo>
                  <a:pt x="447783" y="1385662"/>
                  <a:pt x="443877" y="1381471"/>
                  <a:pt x="438829" y="1377851"/>
                </a:cubicBezTo>
                <a:cubicBezTo>
                  <a:pt x="435496" y="1375470"/>
                  <a:pt x="431304" y="1376137"/>
                  <a:pt x="427590" y="1379566"/>
                </a:cubicBezTo>
                <a:cubicBezTo>
                  <a:pt x="424542" y="1382328"/>
                  <a:pt x="424256" y="1384424"/>
                  <a:pt x="427971" y="1388615"/>
                </a:cubicBezTo>
                <a:cubicBezTo>
                  <a:pt x="430923" y="1391949"/>
                  <a:pt x="431876" y="1395378"/>
                  <a:pt x="432447" y="1399664"/>
                </a:cubicBezTo>
                <a:cubicBezTo>
                  <a:pt x="433210" y="1405379"/>
                  <a:pt x="435591" y="1410903"/>
                  <a:pt x="437686" y="1416332"/>
                </a:cubicBezTo>
                <a:cubicBezTo>
                  <a:pt x="438163" y="1417571"/>
                  <a:pt x="440544" y="1419190"/>
                  <a:pt x="441687" y="1418999"/>
                </a:cubicBezTo>
                <a:cubicBezTo>
                  <a:pt x="445401" y="1418428"/>
                  <a:pt x="448830" y="1412427"/>
                  <a:pt x="448069" y="1408522"/>
                </a:cubicBezTo>
                <a:cubicBezTo>
                  <a:pt x="448069" y="1407379"/>
                  <a:pt x="447592" y="1406236"/>
                  <a:pt x="447021" y="1404426"/>
                </a:cubicBezTo>
                <a:moveTo>
                  <a:pt x="402825" y="130457"/>
                </a:moveTo>
                <a:cubicBezTo>
                  <a:pt x="409302" y="131696"/>
                  <a:pt x="415112" y="129695"/>
                  <a:pt x="419303" y="123599"/>
                </a:cubicBezTo>
                <a:cubicBezTo>
                  <a:pt x="421208" y="120932"/>
                  <a:pt x="421970" y="117980"/>
                  <a:pt x="420922" y="115217"/>
                </a:cubicBezTo>
                <a:cubicBezTo>
                  <a:pt x="419494" y="111407"/>
                  <a:pt x="417493" y="107693"/>
                  <a:pt x="415017" y="104454"/>
                </a:cubicBezTo>
                <a:cubicBezTo>
                  <a:pt x="413778" y="102835"/>
                  <a:pt x="411112" y="101978"/>
                  <a:pt x="408921" y="101597"/>
                </a:cubicBezTo>
                <a:cubicBezTo>
                  <a:pt x="406540" y="101216"/>
                  <a:pt x="403396" y="102359"/>
                  <a:pt x="403682" y="105026"/>
                </a:cubicBezTo>
                <a:cubicBezTo>
                  <a:pt x="404730" y="113408"/>
                  <a:pt x="400444" y="116265"/>
                  <a:pt x="393109" y="117694"/>
                </a:cubicBezTo>
                <a:cubicBezTo>
                  <a:pt x="390061" y="118265"/>
                  <a:pt x="387585" y="122837"/>
                  <a:pt x="388823" y="124552"/>
                </a:cubicBezTo>
                <a:cubicBezTo>
                  <a:pt x="390538" y="126838"/>
                  <a:pt x="392633" y="129124"/>
                  <a:pt x="395110" y="130362"/>
                </a:cubicBezTo>
                <a:cubicBezTo>
                  <a:pt x="397110" y="131219"/>
                  <a:pt x="399872" y="130457"/>
                  <a:pt x="402825" y="130457"/>
                </a:cubicBezTo>
                <a:moveTo>
                  <a:pt x="451783" y="770061"/>
                </a:moveTo>
                <a:cubicBezTo>
                  <a:pt x="455498" y="770156"/>
                  <a:pt x="460927" y="766632"/>
                  <a:pt x="460832" y="764060"/>
                </a:cubicBezTo>
                <a:cubicBezTo>
                  <a:pt x="460737" y="761870"/>
                  <a:pt x="459879" y="759298"/>
                  <a:pt x="458355" y="757774"/>
                </a:cubicBezTo>
                <a:cubicBezTo>
                  <a:pt x="449593" y="748725"/>
                  <a:pt x="438067" y="745963"/>
                  <a:pt x="426066" y="744534"/>
                </a:cubicBezTo>
                <a:cubicBezTo>
                  <a:pt x="422732" y="744153"/>
                  <a:pt x="420541" y="746630"/>
                  <a:pt x="418922" y="749201"/>
                </a:cubicBezTo>
                <a:cubicBezTo>
                  <a:pt x="418350" y="750059"/>
                  <a:pt x="417874" y="751583"/>
                  <a:pt x="418160" y="752535"/>
                </a:cubicBezTo>
                <a:cubicBezTo>
                  <a:pt x="419494" y="756726"/>
                  <a:pt x="422637" y="759584"/>
                  <a:pt x="426351" y="761679"/>
                </a:cubicBezTo>
                <a:cubicBezTo>
                  <a:pt x="429114" y="763298"/>
                  <a:pt x="432162" y="763203"/>
                  <a:pt x="434924" y="761489"/>
                </a:cubicBezTo>
                <a:cubicBezTo>
                  <a:pt x="437305" y="760060"/>
                  <a:pt x="439210" y="760250"/>
                  <a:pt x="441115" y="762346"/>
                </a:cubicBezTo>
                <a:cubicBezTo>
                  <a:pt x="443116" y="764537"/>
                  <a:pt x="445306" y="766727"/>
                  <a:pt x="447688" y="768537"/>
                </a:cubicBezTo>
                <a:cubicBezTo>
                  <a:pt x="449021" y="769490"/>
                  <a:pt x="450926" y="769775"/>
                  <a:pt x="451783" y="770061"/>
                </a:cubicBezTo>
                <a:moveTo>
                  <a:pt x="746010" y="306098"/>
                </a:moveTo>
                <a:cubicBezTo>
                  <a:pt x="747725" y="304193"/>
                  <a:pt x="747916" y="302193"/>
                  <a:pt x="745630" y="300193"/>
                </a:cubicBezTo>
                <a:cubicBezTo>
                  <a:pt x="744296" y="298955"/>
                  <a:pt x="743153" y="297526"/>
                  <a:pt x="741820" y="296383"/>
                </a:cubicBezTo>
                <a:cubicBezTo>
                  <a:pt x="738105" y="293335"/>
                  <a:pt x="734009" y="293049"/>
                  <a:pt x="730389" y="295811"/>
                </a:cubicBezTo>
                <a:cubicBezTo>
                  <a:pt x="728961" y="296859"/>
                  <a:pt x="727723" y="298193"/>
                  <a:pt x="726389" y="299526"/>
                </a:cubicBezTo>
                <a:cubicBezTo>
                  <a:pt x="723532" y="302288"/>
                  <a:pt x="723341" y="304860"/>
                  <a:pt x="726580" y="306670"/>
                </a:cubicBezTo>
                <a:cubicBezTo>
                  <a:pt x="730961" y="309051"/>
                  <a:pt x="734962" y="311147"/>
                  <a:pt x="734009" y="317243"/>
                </a:cubicBezTo>
                <a:cubicBezTo>
                  <a:pt x="733723" y="318767"/>
                  <a:pt x="734676" y="320672"/>
                  <a:pt x="735343" y="322291"/>
                </a:cubicBezTo>
                <a:cubicBezTo>
                  <a:pt x="736866" y="325529"/>
                  <a:pt x="741343" y="328387"/>
                  <a:pt x="744201" y="326768"/>
                </a:cubicBezTo>
                <a:cubicBezTo>
                  <a:pt x="750202" y="323529"/>
                  <a:pt x="756583" y="323243"/>
                  <a:pt x="763060" y="322862"/>
                </a:cubicBezTo>
                <a:cubicBezTo>
                  <a:pt x="765918" y="322672"/>
                  <a:pt x="766680" y="320100"/>
                  <a:pt x="766775" y="317624"/>
                </a:cubicBezTo>
                <a:cubicBezTo>
                  <a:pt x="766870" y="313814"/>
                  <a:pt x="762775" y="310670"/>
                  <a:pt x="759441" y="312194"/>
                </a:cubicBezTo>
                <a:cubicBezTo>
                  <a:pt x="756869" y="313433"/>
                  <a:pt x="754774" y="315623"/>
                  <a:pt x="752392" y="317243"/>
                </a:cubicBezTo>
                <a:cubicBezTo>
                  <a:pt x="751630" y="317719"/>
                  <a:pt x="750583" y="317528"/>
                  <a:pt x="749630" y="317719"/>
                </a:cubicBezTo>
                <a:cubicBezTo>
                  <a:pt x="749059" y="313718"/>
                  <a:pt x="743820" y="311242"/>
                  <a:pt x="746010" y="306098"/>
                </a:cubicBezTo>
                <a:moveTo>
                  <a:pt x="501599" y="1585592"/>
                </a:moveTo>
                <a:cubicBezTo>
                  <a:pt x="501313" y="1584639"/>
                  <a:pt x="501313" y="1582639"/>
                  <a:pt x="500361" y="1581305"/>
                </a:cubicBezTo>
                <a:cubicBezTo>
                  <a:pt x="498551" y="1578924"/>
                  <a:pt x="496455" y="1576638"/>
                  <a:pt x="494170" y="1574828"/>
                </a:cubicBezTo>
                <a:cubicBezTo>
                  <a:pt x="488740" y="1570447"/>
                  <a:pt x="480358" y="1571590"/>
                  <a:pt x="477215" y="1577876"/>
                </a:cubicBezTo>
                <a:cubicBezTo>
                  <a:pt x="474548" y="1583115"/>
                  <a:pt x="471214" y="1586544"/>
                  <a:pt x="465975" y="1588640"/>
                </a:cubicBezTo>
                <a:cubicBezTo>
                  <a:pt x="464451" y="1589211"/>
                  <a:pt x="463309" y="1591116"/>
                  <a:pt x="462451" y="1592545"/>
                </a:cubicBezTo>
                <a:cubicBezTo>
                  <a:pt x="461880" y="1593498"/>
                  <a:pt x="461785" y="1594926"/>
                  <a:pt x="462070" y="1595974"/>
                </a:cubicBezTo>
                <a:cubicBezTo>
                  <a:pt x="462832" y="1598832"/>
                  <a:pt x="467119" y="1601879"/>
                  <a:pt x="470357" y="1601879"/>
                </a:cubicBezTo>
                <a:cubicBezTo>
                  <a:pt x="472834" y="1601879"/>
                  <a:pt x="475024" y="1601117"/>
                  <a:pt x="476072" y="1598450"/>
                </a:cubicBezTo>
                <a:cubicBezTo>
                  <a:pt x="476453" y="1597307"/>
                  <a:pt x="477024" y="1596165"/>
                  <a:pt x="477691" y="1595307"/>
                </a:cubicBezTo>
                <a:cubicBezTo>
                  <a:pt x="480644" y="1591402"/>
                  <a:pt x="481787" y="1591116"/>
                  <a:pt x="486740" y="1592831"/>
                </a:cubicBezTo>
                <a:cubicBezTo>
                  <a:pt x="488454" y="1593402"/>
                  <a:pt x="489978" y="1594355"/>
                  <a:pt x="491693" y="1594640"/>
                </a:cubicBezTo>
                <a:cubicBezTo>
                  <a:pt x="496265" y="1595307"/>
                  <a:pt x="501123" y="1591211"/>
                  <a:pt x="501599" y="1585592"/>
                </a:cubicBezTo>
                <a:moveTo>
                  <a:pt x="790016" y="555939"/>
                </a:moveTo>
                <a:cubicBezTo>
                  <a:pt x="793635" y="555749"/>
                  <a:pt x="796303" y="556415"/>
                  <a:pt x="798398" y="555463"/>
                </a:cubicBezTo>
                <a:cubicBezTo>
                  <a:pt x="808018" y="550986"/>
                  <a:pt x="818210" y="552129"/>
                  <a:pt x="828307" y="552129"/>
                </a:cubicBezTo>
                <a:cubicBezTo>
                  <a:pt x="830116" y="552129"/>
                  <a:pt x="831926" y="551939"/>
                  <a:pt x="833641" y="551462"/>
                </a:cubicBezTo>
                <a:cubicBezTo>
                  <a:pt x="837355" y="550605"/>
                  <a:pt x="839641" y="545081"/>
                  <a:pt x="837927" y="541461"/>
                </a:cubicBezTo>
                <a:cubicBezTo>
                  <a:pt x="837641" y="540890"/>
                  <a:pt x="837355" y="540413"/>
                  <a:pt x="837070" y="539937"/>
                </a:cubicBezTo>
                <a:cubicBezTo>
                  <a:pt x="833545" y="533174"/>
                  <a:pt x="830402" y="532127"/>
                  <a:pt x="824687" y="535937"/>
                </a:cubicBezTo>
                <a:cubicBezTo>
                  <a:pt x="822210" y="537556"/>
                  <a:pt x="819543" y="540699"/>
                  <a:pt x="817353" y="540413"/>
                </a:cubicBezTo>
                <a:cubicBezTo>
                  <a:pt x="807542" y="539080"/>
                  <a:pt x="799255" y="546224"/>
                  <a:pt x="789445" y="544890"/>
                </a:cubicBezTo>
                <a:cubicBezTo>
                  <a:pt x="786016" y="544414"/>
                  <a:pt x="783253" y="549938"/>
                  <a:pt x="785349" y="552701"/>
                </a:cubicBezTo>
                <a:cubicBezTo>
                  <a:pt x="786587" y="554415"/>
                  <a:pt x="788968" y="555272"/>
                  <a:pt x="790016" y="555939"/>
                </a:cubicBezTo>
                <a:moveTo>
                  <a:pt x="312814" y="50543"/>
                </a:moveTo>
                <a:cubicBezTo>
                  <a:pt x="312814" y="50638"/>
                  <a:pt x="312814" y="50638"/>
                  <a:pt x="312814" y="50733"/>
                </a:cubicBezTo>
                <a:cubicBezTo>
                  <a:pt x="309194" y="50733"/>
                  <a:pt x="305575" y="50638"/>
                  <a:pt x="302050" y="50733"/>
                </a:cubicBezTo>
                <a:cubicBezTo>
                  <a:pt x="298716" y="50924"/>
                  <a:pt x="296716" y="53210"/>
                  <a:pt x="295002" y="55686"/>
                </a:cubicBezTo>
                <a:cubicBezTo>
                  <a:pt x="293764" y="57401"/>
                  <a:pt x="295383" y="61020"/>
                  <a:pt x="297383" y="61306"/>
                </a:cubicBezTo>
                <a:cubicBezTo>
                  <a:pt x="298621" y="61496"/>
                  <a:pt x="299764" y="61687"/>
                  <a:pt x="300907" y="61782"/>
                </a:cubicBezTo>
                <a:cubicBezTo>
                  <a:pt x="306813" y="62163"/>
                  <a:pt x="313480" y="61020"/>
                  <a:pt x="318528" y="63306"/>
                </a:cubicBezTo>
                <a:cubicBezTo>
                  <a:pt x="324624" y="66068"/>
                  <a:pt x="331578" y="63973"/>
                  <a:pt x="337293" y="68450"/>
                </a:cubicBezTo>
                <a:cubicBezTo>
                  <a:pt x="340246" y="70831"/>
                  <a:pt x="344437" y="68735"/>
                  <a:pt x="346627" y="65592"/>
                </a:cubicBezTo>
                <a:cubicBezTo>
                  <a:pt x="347675" y="64068"/>
                  <a:pt x="346056" y="57877"/>
                  <a:pt x="344151" y="56162"/>
                </a:cubicBezTo>
                <a:cubicBezTo>
                  <a:pt x="343674" y="55781"/>
                  <a:pt x="343389" y="55115"/>
                  <a:pt x="342913" y="54924"/>
                </a:cubicBezTo>
                <a:cubicBezTo>
                  <a:pt x="336150" y="52162"/>
                  <a:pt x="330149" y="46352"/>
                  <a:pt x="321672" y="50447"/>
                </a:cubicBezTo>
                <a:cubicBezTo>
                  <a:pt x="319291" y="51495"/>
                  <a:pt x="315862" y="50543"/>
                  <a:pt x="312814" y="50543"/>
                </a:cubicBezTo>
                <a:moveTo>
                  <a:pt x="912127" y="183512"/>
                </a:moveTo>
                <a:cubicBezTo>
                  <a:pt x="915365" y="174368"/>
                  <a:pt x="908316" y="165890"/>
                  <a:pt x="908126" y="156461"/>
                </a:cubicBezTo>
                <a:cubicBezTo>
                  <a:pt x="908126" y="155127"/>
                  <a:pt x="906507" y="153222"/>
                  <a:pt x="905078" y="152651"/>
                </a:cubicBezTo>
                <a:cubicBezTo>
                  <a:pt x="899649" y="150269"/>
                  <a:pt x="894220" y="147698"/>
                  <a:pt x="888505" y="146364"/>
                </a:cubicBezTo>
                <a:cubicBezTo>
                  <a:pt x="886123" y="145793"/>
                  <a:pt x="882980" y="147888"/>
                  <a:pt x="880218" y="148841"/>
                </a:cubicBezTo>
                <a:cubicBezTo>
                  <a:pt x="879170" y="149222"/>
                  <a:pt x="878122" y="149793"/>
                  <a:pt x="877075" y="150269"/>
                </a:cubicBezTo>
                <a:cubicBezTo>
                  <a:pt x="877741" y="150936"/>
                  <a:pt x="878218" y="151984"/>
                  <a:pt x="878980" y="152365"/>
                </a:cubicBezTo>
                <a:cubicBezTo>
                  <a:pt x="885266" y="155699"/>
                  <a:pt x="891743" y="158747"/>
                  <a:pt x="897839" y="162366"/>
                </a:cubicBezTo>
                <a:cubicBezTo>
                  <a:pt x="900697" y="163985"/>
                  <a:pt x="901459" y="166843"/>
                  <a:pt x="899649" y="170081"/>
                </a:cubicBezTo>
                <a:cubicBezTo>
                  <a:pt x="898791" y="171605"/>
                  <a:pt x="897458" y="173891"/>
                  <a:pt x="898030" y="174939"/>
                </a:cubicBezTo>
                <a:cubicBezTo>
                  <a:pt x="901839" y="181797"/>
                  <a:pt x="901649" y="188369"/>
                  <a:pt x="897934" y="195227"/>
                </a:cubicBezTo>
                <a:cubicBezTo>
                  <a:pt x="896696" y="197513"/>
                  <a:pt x="900792" y="202847"/>
                  <a:pt x="903840" y="202847"/>
                </a:cubicBezTo>
                <a:cubicBezTo>
                  <a:pt x="905840" y="202847"/>
                  <a:pt x="908126" y="201323"/>
                  <a:pt x="909841" y="199799"/>
                </a:cubicBezTo>
                <a:cubicBezTo>
                  <a:pt x="910984" y="198752"/>
                  <a:pt x="911745" y="196751"/>
                  <a:pt x="911936" y="195037"/>
                </a:cubicBezTo>
                <a:cubicBezTo>
                  <a:pt x="912317" y="191513"/>
                  <a:pt x="912127" y="187893"/>
                  <a:pt x="912127" y="183512"/>
                </a:cubicBezTo>
                <a:moveTo>
                  <a:pt x="310909" y="588515"/>
                </a:moveTo>
                <a:lnTo>
                  <a:pt x="310909" y="588419"/>
                </a:lnTo>
                <a:cubicBezTo>
                  <a:pt x="316338" y="588419"/>
                  <a:pt x="321767" y="588610"/>
                  <a:pt x="327196" y="588324"/>
                </a:cubicBezTo>
                <a:cubicBezTo>
                  <a:pt x="329006" y="588229"/>
                  <a:pt x="330721" y="587086"/>
                  <a:pt x="330149" y="584800"/>
                </a:cubicBezTo>
                <a:cubicBezTo>
                  <a:pt x="329863" y="583752"/>
                  <a:pt x="329197" y="581942"/>
                  <a:pt x="328625" y="581942"/>
                </a:cubicBezTo>
                <a:cubicBezTo>
                  <a:pt x="319672" y="581466"/>
                  <a:pt x="311575" y="576323"/>
                  <a:pt x="302336" y="577275"/>
                </a:cubicBezTo>
                <a:cubicBezTo>
                  <a:pt x="298907" y="577656"/>
                  <a:pt x="297669" y="574989"/>
                  <a:pt x="299383" y="571084"/>
                </a:cubicBezTo>
                <a:cubicBezTo>
                  <a:pt x="300336" y="568893"/>
                  <a:pt x="302241" y="566988"/>
                  <a:pt x="300812" y="564512"/>
                </a:cubicBezTo>
                <a:cubicBezTo>
                  <a:pt x="299288" y="561749"/>
                  <a:pt x="297192" y="559368"/>
                  <a:pt x="293764" y="559368"/>
                </a:cubicBezTo>
                <a:cubicBezTo>
                  <a:pt x="288906" y="559273"/>
                  <a:pt x="284143" y="559463"/>
                  <a:pt x="279286" y="559654"/>
                </a:cubicBezTo>
                <a:cubicBezTo>
                  <a:pt x="277476" y="559749"/>
                  <a:pt x="275380" y="563369"/>
                  <a:pt x="276047" y="565274"/>
                </a:cubicBezTo>
                <a:cubicBezTo>
                  <a:pt x="276618" y="566988"/>
                  <a:pt x="277000" y="568893"/>
                  <a:pt x="278047" y="570131"/>
                </a:cubicBezTo>
                <a:cubicBezTo>
                  <a:pt x="282048" y="574608"/>
                  <a:pt x="286429" y="578609"/>
                  <a:pt x="288715" y="584514"/>
                </a:cubicBezTo>
                <a:cubicBezTo>
                  <a:pt x="289763" y="587181"/>
                  <a:pt x="293002" y="588515"/>
                  <a:pt x="296335" y="588515"/>
                </a:cubicBezTo>
                <a:cubicBezTo>
                  <a:pt x="301193" y="588419"/>
                  <a:pt x="306051" y="588515"/>
                  <a:pt x="310909" y="588515"/>
                </a:cubicBezTo>
                <a:moveTo>
                  <a:pt x="312814" y="98358"/>
                </a:moveTo>
                <a:cubicBezTo>
                  <a:pt x="311671" y="98644"/>
                  <a:pt x="310432" y="98739"/>
                  <a:pt x="309480" y="99311"/>
                </a:cubicBezTo>
                <a:cubicBezTo>
                  <a:pt x="302717" y="103406"/>
                  <a:pt x="295383" y="105502"/>
                  <a:pt x="287382" y="105311"/>
                </a:cubicBezTo>
                <a:cubicBezTo>
                  <a:pt x="286239" y="105311"/>
                  <a:pt x="284715" y="107121"/>
                  <a:pt x="283953" y="108455"/>
                </a:cubicBezTo>
                <a:cubicBezTo>
                  <a:pt x="283572" y="109026"/>
                  <a:pt x="284334" y="111122"/>
                  <a:pt x="285096" y="111407"/>
                </a:cubicBezTo>
                <a:cubicBezTo>
                  <a:pt x="290811" y="113789"/>
                  <a:pt x="291763" y="119408"/>
                  <a:pt x="294430" y="123980"/>
                </a:cubicBezTo>
                <a:cubicBezTo>
                  <a:pt x="294811" y="124647"/>
                  <a:pt x="295954" y="124933"/>
                  <a:pt x="296621" y="125409"/>
                </a:cubicBezTo>
                <a:cubicBezTo>
                  <a:pt x="297097" y="124361"/>
                  <a:pt x="297574" y="123314"/>
                  <a:pt x="297859" y="122171"/>
                </a:cubicBezTo>
                <a:cubicBezTo>
                  <a:pt x="299478" y="117027"/>
                  <a:pt x="302050" y="114646"/>
                  <a:pt x="304622" y="116551"/>
                </a:cubicBezTo>
                <a:cubicBezTo>
                  <a:pt x="311099" y="121218"/>
                  <a:pt x="318814" y="118456"/>
                  <a:pt x="325291" y="121123"/>
                </a:cubicBezTo>
                <a:cubicBezTo>
                  <a:pt x="328720" y="122552"/>
                  <a:pt x="330816" y="121409"/>
                  <a:pt x="333388" y="120170"/>
                </a:cubicBezTo>
                <a:cubicBezTo>
                  <a:pt x="338341" y="117599"/>
                  <a:pt x="338722" y="113789"/>
                  <a:pt x="334149" y="110836"/>
                </a:cubicBezTo>
                <a:cubicBezTo>
                  <a:pt x="328149" y="107026"/>
                  <a:pt x="321958" y="103406"/>
                  <a:pt x="315862" y="99787"/>
                </a:cubicBezTo>
                <a:cubicBezTo>
                  <a:pt x="315004" y="99120"/>
                  <a:pt x="313861" y="98834"/>
                  <a:pt x="312814" y="98358"/>
                </a:cubicBezTo>
                <a:moveTo>
                  <a:pt x="316909" y="185131"/>
                </a:moveTo>
                <a:lnTo>
                  <a:pt x="316909" y="184845"/>
                </a:lnTo>
                <a:cubicBezTo>
                  <a:pt x="313956" y="184845"/>
                  <a:pt x="310909" y="184845"/>
                  <a:pt x="307956" y="184845"/>
                </a:cubicBezTo>
                <a:cubicBezTo>
                  <a:pt x="305479" y="184845"/>
                  <a:pt x="302717" y="185226"/>
                  <a:pt x="302050" y="187798"/>
                </a:cubicBezTo>
                <a:cubicBezTo>
                  <a:pt x="301479" y="189893"/>
                  <a:pt x="301574" y="192941"/>
                  <a:pt x="302717" y="194561"/>
                </a:cubicBezTo>
                <a:cubicBezTo>
                  <a:pt x="305479" y="198371"/>
                  <a:pt x="309003" y="201704"/>
                  <a:pt x="312528" y="204943"/>
                </a:cubicBezTo>
                <a:cubicBezTo>
                  <a:pt x="313766" y="206086"/>
                  <a:pt x="315671" y="206657"/>
                  <a:pt x="317386" y="206943"/>
                </a:cubicBezTo>
                <a:cubicBezTo>
                  <a:pt x="328911" y="208848"/>
                  <a:pt x="339484" y="204371"/>
                  <a:pt x="350437" y="202276"/>
                </a:cubicBezTo>
                <a:cubicBezTo>
                  <a:pt x="351485" y="202085"/>
                  <a:pt x="352533" y="199323"/>
                  <a:pt x="352533" y="197799"/>
                </a:cubicBezTo>
                <a:cubicBezTo>
                  <a:pt x="352533" y="196275"/>
                  <a:pt x="351485" y="193513"/>
                  <a:pt x="350437" y="193322"/>
                </a:cubicBezTo>
                <a:cubicBezTo>
                  <a:pt x="343960" y="192275"/>
                  <a:pt x="337578" y="191608"/>
                  <a:pt x="332721" y="186274"/>
                </a:cubicBezTo>
                <a:cubicBezTo>
                  <a:pt x="331768" y="185226"/>
                  <a:pt x="329387" y="185321"/>
                  <a:pt x="327672" y="185226"/>
                </a:cubicBezTo>
                <a:cubicBezTo>
                  <a:pt x="324148" y="185036"/>
                  <a:pt x="320529" y="185131"/>
                  <a:pt x="316909" y="185131"/>
                </a:cubicBezTo>
                <a:moveTo>
                  <a:pt x="493693" y="723484"/>
                </a:moveTo>
                <a:cubicBezTo>
                  <a:pt x="497598" y="722627"/>
                  <a:pt x="501313" y="722341"/>
                  <a:pt x="504456" y="720912"/>
                </a:cubicBezTo>
                <a:cubicBezTo>
                  <a:pt x="506266" y="720055"/>
                  <a:pt x="508076" y="717293"/>
                  <a:pt x="508076" y="715388"/>
                </a:cubicBezTo>
                <a:cubicBezTo>
                  <a:pt x="508076" y="713483"/>
                  <a:pt x="505980" y="711292"/>
                  <a:pt x="504361" y="709863"/>
                </a:cubicBezTo>
                <a:cubicBezTo>
                  <a:pt x="503123" y="708815"/>
                  <a:pt x="501027" y="708244"/>
                  <a:pt x="499408" y="708244"/>
                </a:cubicBezTo>
                <a:cubicBezTo>
                  <a:pt x="494170" y="708434"/>
                  <a:pt x="490169" y="706434"/>
                  <a:pt x="486549" y="702815"/>
                </a:cubicBezTo>
                <a:cubicBezTo>
                  <a:pt x="484930" y="701195"/>
                  <a:pt x="482263" y="700719"/>
                  <a:pt x="480263" y="699386"/>
                </a:cubicBezTo>
                <a:cubicBezTo>
                  <a:pt x="477501" y="697481"/>
                  <a:pt x="475024" y="697195"/>
                  <a:pt x="472072" y="699195"/>
                </a:cubicBezTo>
                <a:cubicBezTo>
                  <a:pt x="466166" y="703291"/>
                  <a:pt x="460356" y="705196"/>
                  <a:pt x="455974" y="697004"/>
                </a:cubicBezTo>
                <a:cubicBezTo>
                  <a:pt x="455689" y="696528"/>
                  <a:pt x="455022" y="696338"/>
                  <a:pt x="454546" y="695861"/>
                </a:cubicBezTo>
                <a:cubicBezTo>
                  <a:pt x="452926" y="694528"/>
                  <a:pt x="451402" y="694623"/>
                  <a:pt x="449878" y="695957"/>
                </a:cubicBezTo>
                <a:cubicBezTo>
                  <a:pt x="448545" y="697195"/>
                  <a:pt x="447116" y="698338"/>
                  <a:pt x="445973" y="699671"/>
                </a:cubicBezTo>
                <a:cubicBezTo>
                  <a:pt x="442163" y="703862"/>
                  <a:pt x="443401" y="710625"/>
                  <a:pt x="448545" y="710816"/>
                </a:cubicBezTo>
                <a:cubicBezTo>
                  <a:pt x="457594" y="711197"/>
                  <a:pt x="465404" y="717197"/>
                  <a:pt x="474643" y="715673"/>
                </a:cubicBezTo>
                <a:cubicBezTo>
                  <a:pt x="479120" y="714911"/>
                  <a:pt x="482644" y="716721"/>
                  <a:pt x="485978" y="719960"/>
                </a:cubicBezTo>
                <a:cubicBezTo>
                  <a:pt x="487978" y="721865"/>
                  <a:pt x="491217" y="722436"/>
                  <a:pt x="493693" y="723484"/>
                </a:cubicBezTo>
                <a:moveTo>
                  <a:pt x="722770" y="720722"/>
                </a:moveTo>
                <a:cubicBezTo>
                  <a:pt x="722674" y="718817"/>
                  <a:pt x="722770" y="718150"/>
                  <a:pt x="722579" y="717674"/>
                </a:cubicBezTo>
                <a:cubicBezTo>
                  <a:pt x="720674" y="713292"/>
                  <a:pt x="712864" y="709006"/>
                  <a:pt x="707910" y="710720"/>
                </a:cubicBezTo>
                <a:cubicBezTo>
                  <a:pt x="701624" y="712911"/>
                  <a:pt x="694385" y="709768"/>
                  <a:pt x="688670" y="714626"/>
                </a:cubicBezTo>
                <a:cubicBezTo>
                  <a:pt x="681050" y="714721"/>
                  <a:pt x="675716" y="708911"/>
                  <a:pt x="668953" y="706720"/>
                </a:cubicBezTo>
                <a:cubicBezTo>
                  <a:pt x="664477" y="705291"/>
                  <a:pt x="660095" y="703196"/>
                  <a:pt x="655618" y="701672"/>
                </a:cubicBezTo>
                <a:cubicBezTo>
                  <a:pt x="653047" y="700814"/>
                  <a:pt x="650951" y="702148"/>
                  <a:pt x="649332" y="704053"/>
                </a:cubicBezTo>
                <a:cubicBezTo>
                  <a:pt x="648665" y="704910"/>
                  <a:pt x="647617" y="706529"/>
                  <a:pt x="647903" y="706910"/>
                </a:cubicBezTo>
                <a:cubicBezTo>
                  <a:pt x="651523" y="711768"/>
                  <a:pt x="655047" y="717864"/>
                  <a:pt x="661048" y="718721"/>
                </a:cubicBezTo>
                <a:cubicBezTo>
                  <a:pt x="667048" y="719579"/>
                  <a:pt x="672573" y="723293"/>
                  <a:pt x="678383" y="722817"/>
                </a:cubicBezTo>
                <a:cubicBezTo>
                  <a:pt x="688956" y="721960"/>
                  <a:pt x="698290" y="726437"/>
                  <a:pt x="708196" y="728342"/>
                </a:cubicBezTo>
                <a:cubicBezTo>
                  <a:pt x="711244" y="728913"/>
                  <a:pt x="713721" y="730342"/>
                  <a:pt x="716293" y="727865"/>
                </a:cubicBezTo>
                <a:cubicBezTo>
                  <a:pt x="718674" y="725198"/>
                  <a:pt x="720960" y="722627"/>
                  <a:pt x="722770" y="720722"/>
                </a:cubicBezTo>
                <a:moveTo>
                  <a:pt x="541985" y="740819"/>
                </a:moveTo>
                <a:cubicBezTo>
                  <a:pt x="546652" y="741391"/>
                  <a:pt x="550939" y="738152"/>
                  <a:pt x="552272" y="733961"/>
                </a:cubicBezTo>
                <a:cubicBezTo>
                  <a:pt x="553129" y="731294"/>
                  <a:pt x="551986" y="728246"/>
                  <a:pt x="549129" y="726437"/>
                </a:cubicBezTo>
                <a:cubicBezTo>
                  <a:pt x="547605" y="725484"/>
                  <a:pt x="545890" y="724817"/>
                  <a:pt x="544462" y="723770"/>
                </a:cubicBezTo>
                <a:cubicBezTo>
                  <a:pt x="538747" y="719198"/>
                  <a:pt x="535794" y="714149"/>
                  <a:pt x="540271" y="706720"/>
                </a:cubicBezTo>
                <a:cubicBezTo>
                  <a:pt x="542938" y="702243"/>
                  <a:pt x="540271" y="695861"/>
                  <a:pt x="544557" y="691385"/>
                </a:cubicBezTo>
                <a:cubicBezTo>
                  <a:pt x="544938" y="690908"/>
                  <a:pt x="543604" y="687670"/>
                  <a:pt x="542461" y="687098"/>
                </a:cubicBezTo>
                <a:cubicBezTo>
                  <a:pt x="538747" y="685384"/>
                  <a:pt x="534746" y="683860"/>
                  <a:pt x="530650" y="683098"/>
                </a:cubicBezTo>
                <a:cubicBezTo>
                  <a:pt x="527793" y="682526"/>
                  <a:pt x="524650" y="683098"/>
                  <a:pt x="521792" y="683574"/>
                </a:cubicBezTo>
                <a:cubicBezTo>
                  <a:pt x="521030" y="683669"/>
                  <a:pt x="519887" y="685479"/>
                  <a:pt x="520077" y="686336"/>
                </a:cubicBezTo>
                <a:cubicBezTo>
                  <a:pt x="520649" y="688622"/>
                  <a:pt x="521697" y="690718"/>
                  <a:pt x="522649" y="692813"/>
                </a:cubicBezTo>
                <a:cubicBezTo>
                  <a:pt x="524840" y="697576"/>
                  <a:pt x="528650" y="701862"/>
                  <a:pt x="523506" y="707482"/>
                </a:cubicBezTo>
                <a:cubicBezTo>
                  <a:pt x="521792" y="709387"/>
                  <a:pt x="523125" y="713197"/>
                  <a:pt x="525221" y="715769"/>
                </a:cubicBezTo>
                <a:cubicBezTo>
                  <a:pt x="526745" y="717578"/>
                  <a:pt x="529412" y="720626"/>
                  <a:pt x="528936" y="721293"/>
                </a:cubicBezTo>
                <a:cubicBezTo>
                  <a:pt x="526174" y="725484"/>
                  <a:pt x="529507" y="728342"/>
                  <a:pt x="530841" y="731199"/>
                </a:cubicBezTo>
                <a:cubicBezTo>
                  <a:pt x="532270" y="734342"/>
                  <a:pt x="535318" y="736724"/>
                  <a:pt x="537985" y="739200"/>
                </a:cubicBezTo>
                <a:cubicBezTo>
                  <a:pt x="539223" y="740153"/>
                  <a:pt x="541223" y="740534"/>
                  <a:pt x="541985" y="740819"/>
                </a:cubicBezTo>
                <a:moveTo>
                  <a:pt x="763918" y="155984"/>
                </a:moveTo>
                <a:lnTo>
                  <a:pt x="763918" y="156270"/>
                </a:lnTo>
                <a:cubicBezTo>
                  <a:pt x="767537" y="156270"/>
                  <a:pt x="771157" y="156365"/>
                  <a:pt x="774776" y="156175"/>
                </a:cubicBezTo>
                <a:cubicBezTo>
                  <a:pt x="776491" y="156080"/>
                  <a:pt x="778395" y="155794"/>
                  <a:pt x="779920" y="154937"/>
                </a:cubicBezTo>
                <a:cubicBezTo>
                  <a:pt x="781443" y="154079"/>
                  <a:pt x="783730" y="151984"/>
                  <a:pt x="783444" y="151222"/>
                </a:cubicBezTo>
                <a:cubicBezTo>
                  <a:pt x="782777" y="149222"/>
                  <a:pt x="781158" y="146650"/>
                  <a:pt x="779443" y="146174"/>
                </a:cubicBezTo>
                <a:cubicBezTo>
                  <a:pt x="776110" y="145221"/>
                  <a:pt x="772395" y="145412"/>
                  <a:pt x="768775" y="145221"/>
                </a:cubicBezTo>
                <a:cubicBezTo>
                  <a:pt x="766299" y="145031"/>
                  <a:pt x="764203" y="144459"/>
                  <a:pt x="763156" y="141697"/>
                </a:cubicBezTo>
                <a:cubicBezTo>
                  <a:pt x="762298" y="139411"/>
                  <a:pt x="760679" y="137506"/>
                  <a:pt x="760012" y="135220"/>
                </a:cubicBezTo>
                <a:cubicBezTo>
                  <a:pt x="758488" y="129981"/>
                  <a:pt x="754678" y="127409"/>
                  <a:pt x="749820" y="125885"/>
                </a:cubicBezTo>
                <a:cubicBezTo>
                  <a:pt x="738010" y="122075"/>
                  <a:pt x="726865" y="115789"/>
                  <a:pt x="713911" y="115979"/>
                </a:cubicBezTo>
                <a:cubicBezTo>
                  <a:pt x="711816" y="115979"/>
                  <a:pt x="709435" y="114551"/>
                  <a:pt x="707530" y="113217"/>
                </a:cubicBezTo>
                <a:cubicBezTo>
                  <a:pt x="705625" y="111884"/>
                  <a:pt x="704005" y="109883"/>
                  <a:pt x="702481" y="108074"/>
                </a:cubicBezTo>
                <a:cubicBezTo>
                  <a:pt x="699719" y="104740"/>
                  <a:pt x="696195" y="104264"/>
                  <a:pt x="692670" y="105788"/>
                </a:cubicBezTo>
                <a:cubicBezTo>
                  <a:pt x="687718" y="107883"/>
                  <a:pt x="682860" y="110455"/>
                  <a:pt x="678193" y="113027"/>
                </a:cubicBezTo>
                <a:cubicBezTo>
                  <a:pt x="675907" y="114265"/>
                  <a:pt x="675049" y="116837"/>
                  <a:pt x="675907" y="119218"/>
                </a:cubicBezTo>
                <a:cubicBezTo>
                  <a:pt x="676383" y="120742"/>
                  <a:pt x="677621" y="122552"/>
                  <a:pt x="678955" y="123123"/>
                </a:cubicBezTo>
                <a:cubicBezTo>
                  <a:pt x="690385" y="127981"/>
                  <a:pt x="703910" y="126171"/>
                  <a:pt x="714673" y="133791"/>
                </a:cubicBezTo>
                <a:cubicBezTo>
                  <a:pt x="715912" y="134648"/>
                  <a:pt x="718198" y="134172"/>
                  <a:pt x="720007" y="134267"/>
                </a:cubicBezTo>
                <a:cubicBezTo>
                  <a:pt x="724865" y="134363"/>
                  <a:pt x="729723" y="134363"/>
                  <a:pt x="734581" y="134458"/>
                </a:cubicBezTo>
                <a:cubicBezTo>
                  <a:pt x="741343" y="134648"/>
                  <a:pt x="743915" y="137125"/>
                  <a:pt x="744963" y="144173"/>
                </a:cubicBezTo>
                <a:cubicBezTo>
                  <a:pt x="746582" y="155032"/>
                  <a:pt x="747439" y="155889"/>
                  <a:pt x="758584" y="156175"/>
                </a:cubicBezTo>
                <a:cubicBezTo>
                  <a:pt x="760298" y="156080"/>
                  <a:pt x="762108" y="155984"/>
                  <a:pt x="763918" y="155984"/>
                </a:cubicBezTo>
                <a:moveTo>
                  <a:pt x="497313" y="635568"/>
                </a:moveTo>
                <a:cubicBezTo>
                  <a:pt x="500551" y="635568"/>
                  <a:pt x="503504" y="635378"/>
                  <a:pt x="506552" y="635663"/>
                </a:cubicBezTo>
                <a:cubicBezTo>
                  <a:pt x="508267" y="635759"/>
                  <a:pt x="510172" y="636235"/>
                  <a:pt x="511600" y="637187"/>
                </a:cubicBezTo>
                <a:cubicBezTo>
                  <a:pt x="515887" y="640045"/>
                  <a:pt x="516648" y="645188"/>
                  <a:pt x="518839" y="649475"/>
                </a:cubicBezTo>
                <a:cubicBezTo>
                  <a:pt x="520268" y="652142"/>
                  <a:pt x="518744" y="655190"/>
                  <a:pt x="517411" y="658047"/>
                </a:cubicBezTo>
                <a:cubicBezTo>
                  <a:pt x="515505" y="662238"/>
                  <a:pt x="517792" y="666715"/>
                  <a:pt x="521792" y="667858"/>
                </a:cubicBezTo>
                <a:cubicBezTo>
                  <a:pt x="523506" y="668334"/>
                  <a:pt x="525697" y="668715"/>
                  <a:pt x="527126" y="668048"/>
                </a:cubicBezTo>
                <a:cubicBezTo>
                  <a:pt x="531412" y="666048"/>
                  <a:pt x="535984" y="664048"/>
                  <a:pt x="539604" y="661095"/>
                </a:cubicBezTo>
                <a:cubicBezTo>
                  <a:pt x="546652" y="655571"/>
                  <a:pt x="554368" y="653475"/>
                  <a:pt x="563131" y="653951"/>
                </a:cubicBezTo>
                <a:cubicBezTo>
                  <a:pt x="569798" y="654332"/>
                  <a:pt x="576466" y="654047"/>
                  <a:pt x="583133" y="654047"/>
                </a:cubicBezTo>
                <a:cubicBezTo>
                  <a:pt x="587896" y="654047"/>
                  <a:pt x="592658" y="654237"/>
                  <a:pt x="597135" y="651570"/>
                </a:cubicBezTo>
                <a:cubicBezTo>
                  <a:pt x="599040" y="650427"/>
                  <a:pt x="601897" y="650141"/>
                  <a:pt x="604088" y="650522"/>
                </a:cubicBezTo>
                <a:cubicBezTo>
                  <a:pt x="611708" y="651761"/>
                  <a:pt x="618280" y="648236"/>
                  <a:pt x="625043" y="646236"/>
                </a:cubicBezTo>
                <a:cubicBezTo>
                  <a:pt x="634187" y="643569"/>
                  <a:pt x="642664" y="638902"/>
                  <a:pt x="652666" y="639188"/>
                </a:cubicBezTo>
                <a:cubicBezTo>
                  <a:pt x="653809" y="639188"/>
                  <a:pt x="654952" y="638711"/>
                  <a:pt x="656095" y="638426"/>
                </a:cubicBezTo>
                <a:cubicBezTo>
                  <a:pt x="664667" y="636330"/>
                  <a:pt x="689432" y="612327"/>
                  <a:pt x="690004" y="602612"/>
                </a:cubicBezTo>
                <a:cubicBezTo>
                  <a:pt x="690575" y="593658"/>
                  <a:pt x="694766" y="586800"/>
                  <a:pt x="700005" y="579942"/>
                </a:cubicBezTo>
                <a:cubicBezTo>
                  <a:pt x="704672" y="573751"/>
                  <a:pt x="708673" y="566988"/>
                  <a:pt x="712864" y="560511"/>
                </a:cubicBezTo>
                <a:cubicBezTo>
                  <a:pt x="713816" y="558987"/>
                  <a:pt x="715340" y="557463"/>
                  <a:pt x="715340" y="555844"/>
                </a:cubicBezTo>
                <a:cubicBezTo>
                  <a:pt x="715531" y="545081"/>
                  <a:pt x="717435" y="534032"/>
                  <a:pt x="714007" y="523554"/>
                </a:cubicBezTo>
                <a:cubicBezTo>
                  <a:pt x="712578" y="519173"/>
                  <a:pt x="712578" y="515744"/>
                  <a:pt x="714102" y="511553"/>
                </a:cubicBezTo>
                <a:cubicBezTo>
                  <a:pt x="716769" y="504028"/>
                  <a:pt x="716388" y="487835"/>
                  <a:pt x="714007" y="479644"/>
                </a:cubicBezTo>
                <a:cubicBezTo>
                  <a:pt x="710768" y="468309"/>
                  <a:pt x="712673" y="456879"/>
                  <a:pt x="712768" y="445544"/>
                </a:cubicBezTo>
                <a:cubicBezTo>
                  <a:pt x="717245" y="439639"/>
                  <a:pt x="715245" y="432781"/>
                  <a:pt x="715721" y="426304"/>
                </a:cubicBezTo>
                <a:cubicBezTo>
                  <a:pt x="716007" y="422589"/>
                  <a:pt x="714102" y="419351"/>
                  <a:pt x="713435" y="415922"/>
                </a:cubicBezTo>
                <a:cubicBezTo>
                  <a:pt x="712768" y="412778"/>
                  <a:pt x="715054" y="409254"/>
                  <a:pt x="715531" y="405825"/>
                </a:cubicBezTo>
                <a:cubicBezTo>
                  <a:pt x="715816" y="404206"/>
                  <a:pt x="714959" y="402396"/>
                  <a:pt x="714578" y="400682"/>
                </a:cubicBezTo>
                <a:cubicBezTo>
                  <a:pt x="713911" y="397824"/>
                  <a:pt x="712292" y="394871"/>
                  <a:pt x="712578" y="392109"/>
                </a:cubicBezTo>
                <a:cubicBezTo>
                  <a:pt x="713149" y="386299"/>
                  <a:pt x="710959" y="381155"/>
                  <a:pt x="708196" y="376774"/>
                </a:cubicBezTo>
                <a:cubicBezTo>
                  <a:pt x="702481" y="367630"/>
                  <a:pt x="700386" y="358105"/>
                  <a:pt x="701243" y="347532"/>
                </a:cubicBezTo>
                <a:cubicBezTo>
                  <a:pt x="701529" y="343341"/>
                  <a:pt x="701148" y="339055"/>
                  <a:pt x="701338" y="334864"/>
                </a:cubicBezTo>
                <a:cubicBezTo>
                  <a:pt x="701814" y="325815"/>
                  <a:pt x="698290" y="318576"/>
                  <a:pt x="692004" y="312385"/>
                </a:cubicBezTo>
                <a:cubicBezTo>
                  <a:pt x="688194" y="308575"/>
                  <a:pt x="683527" y="305051"/>
                  <a:pt x="680955" y="300479"/>
                </a:cubicBezTo>
                <a:cubicBezTo>
                  <a:pt x="675526" y="290668"/>
                  <a:pt x="666667" y="284191"/>
                  <a:pt x="659238" y="276380"/>
                </a:cubicBezTo>
                <a:cubicBezTo>
                  <a:pt x="656857" y="273904"/>
                  <a:pt x="653428" y="272094"/>
                  <a:pt x="650094" y="270856"/>
                </a:cubicBezTo>
                <a:cubicBezTo>
                  <a:pt x="638378" y="266474"/>
                  <a:pt x="626662" y="262188"/>
                  <a:pt x="614756" y="258473"/>
                </a:cubicBezTo>
                <a:cubicBezTo>
                  <a:pt x="610184" y="257045"/>
                  <a:pt x="605136" y="257426"/>
                  <a:pt x="601326" y="261521"/>
                </a:cubicBezTo>
                <a:cubicBezTo>
                  <a:pt x="598468" y="264665"/>
                  <a:pt x="595420" y="267617"/>
                  <a:pt x="592468" y="270665"/>
                </a:cubicBezTo>
                <a:cubicBezTo>
                  <a:pt x="587705" y="275714"/>
                  <a:pt x="584752" y="281048"/>
                  <a:pt x="588277" y="288191"/>
                </a:cubicBezTo>
                <a:cubicBezTo>
                  <a:pt x="589039" y="289620"/>
                  <a:pt x="588848" y="291906"/>
                  <a:pt x="588277" y="293525"/>
                </a:cubicBezTo>
                <a:cubicBezTo>
                  <a:pt x="587515" y="295716"/>
                  <a:pt x="586562" y="298288"/>
                  <a:pt x="584848" y="299526"/>
                </a:cubicBezTo>
                <a:cubicBezTo>
                  <a:pt x="580657" y="302574"/>
                  <a:pt x="575894" y="302860"/>
                  <a:pt x="571227" y="300288"/>
                </a:cubicBezTo>
                <a:cubicBezTo>
                  <a:pt x="569703" y="299431"/>
                  <a:pt x="567893" y="297812"/>
                  <a:pt x="567703" y="296383"/>
                </a:cubicBezTo>
                <a:cubicBezTo>
                  <a:pt x="567322" y="290477"/>
                  <a:pt x="566845" y="284381"/>
                  <a:pt x="567703" y="278571"/>
                </a:cubicBezTo>
                <a:cubicBezTo>
                  <a:pt x="568274" y="275047"/>
                  <a:pt x="572275" y="273332"/>
                  <a:pt x="575799" y="272094"/>
                </a:cubicBezTo>
                <a:cubicBezTo>
                  <a:pt x="576847" y="271713"/>
                  <a:pt x="577704" y="270665"/>
                  <a:pt x="578656" y="269903"/>
                </a:cubicBezTo>
                <a:cubicBezTo>
                  <a:pt x="581323" y="267617"/>
                  <a:pt x="582371" y="262855"/>
                  <a:pt x="580561" y="259997"/>
                </a:cubicBezTo>
                <a:cubicBezTo>
                  <a:pt x="577990" y="255902"/>
                  <a:pt x="575323" y="251996"/>
                  <a:pt x="572560" y="248091"/>
                </a:cubicBezTo>
                <a:cubicBezTo>
                  <a:pt x="570751" y="245519"/>
                  <a:pt x="568369" y="243805"/>
                  <a:pt x="565036" y="243710"/>
                </a:cubicBezTo>
                <a:cubicBezTo>
                  <a:pt x="560845" y="243614"/>
                  <a:pt x="556558" y="243519"/>
                  <a:pt x="552367" y="243329"/>
                </a:cubicBezTo>
                <a:cubicBezTo>
                  <a:pt x="550177" y="243233"/>
                  <a:pt x="547986" y="240281"/>
                  <a:pt x="548653" y="238185"/>
                </a:cubicBezTo>
                <a:cubicBezTo>
                  <a:pt x="549700" y="234756"/>
                  <a:pt x="551320" y="231518"/>
                  <a:pt x="552082" y="228089"/>
                </a:cubicBezTo>
                <a:cubicBezTo>
                  <a:pt x="553510" y="222088"/>
                  <a:pt x="550939" y="218183"/>
                  <a:pt x="544176" y="216373"/>
                </a:cubicBezTo>
                <a:cubicBezTo>
                  <a:pt x="542938" y="215992"/>
                  <a:pt x="540747" y="217135"/>
                  <a:pt x="539985" y="218278"/>
                </a:cubicBezTo>
                <a:cubicBezTo>
                  <a:pt x="538747" y="220183"/>
                  <a:pt x="537604" y="222659"/>
                  <a:pt x="537604" y="224850"/>
                </a:cubicBezTo>
                <a:cubicBezTo>
                  <a:pt x="537794" y="232851"/>
                  <a:pt x="533317" y="237614"/>
                  <a:pt x="526650" y="239709"/>
                </a:cubicBezTo>
                <a:cubicBezTo>
                  <a:pt x="512172" y="244281"/>
                  <a:pt x="499694" y="252854"/>
                  <a:pt x="485883" y="258569"/>
                </a:cubicBezTo>
                <a:cubicBezTo>
                  <a:pt x="484264" y="259235"/>
                  <a:pt x="482740" y="260569"/>
                  <a:pt x="481787" y="261902"/>
                </a:cubicBezTo>
                <a:cubicBezTo>
                  <a:pt x="480835" y="263236"/>
                  <a:pt x="479882" y="265236"/>
                  <a:pt x="480168" y="266665"/>
                </a:cubicBezTo>
                <a:cubicBezTo>
                  <a:pt x="480644" y="268951"/>
                  <a:pt x="481787" y="271237"/>
                  <a:pt x="483216" y="273142"/>
                </a:cubicBezTo>
                <a:cubicBezTo>
                  <a:pt x="487788" y="279428"/>
                  <a:pt x="486835" y="285239"/>
                  <a:pt x="483025" y="291525"/>
                </a:cubicBezTo>
                <a:cubicBezTo>
                  <a:pt x="475405" y="304003"/>
                  <a:pt x="469690" y="317147"/>
                  <a:pt x="472072" y="332387"/>
                </a:cubicBezTo>
                <a:cubicBezTo>
                  <a:pt x="472167" y="332959"/>
                  <a:pt x="471976" y="333626"/>
                  <a:pt x="471881" y="334197"/>
                </a:cubicBezTo>
                <a:cubicBezTo>
                  <a:pt x="471500" y="337817"/>
                  <a:pt x="468452" y="341341"/>
                  <a:pt x="465023" y="341531"/>
                </a:cubicBezTo>
                <a:cubicBezTo>
                  <a:pt x="460832" y="341817"/>
                  <a:pt x="456546" y="341627"/>
                  <a:pt x="452355" y="341817"/>
                </a:cubicBezTo>
                <a:cubicBezTo>
                  <a:pt x="447592" y="342103"/>
                  <a:pt x="444640" y="344770"/>
                  <a:pt x="443306" y="349247"/>
                </a:cubicBezTo>
                <a:cubicBezTo>
                  <a:pt x="442639" y="351533"/>
                  <a:pt x="442353" y="354009"/>
                  <a:pt x="441211" y="356009"/>
                </a:cubicBezTo>
                <a:cubicBezTo>
                  <a:pt x="440448" y="357438"/>
                  <a:pt x="438544" y="359057"/>
                  <a:pt x="437020" y="359248"/>
                </a:cubicBezTo>
                <a:cubicBezTo>
                  <a:pt x="430543" y="359915"/>
                  <a:pt x="423875" y="361629"/>
                  <a:pt x="417493" y="358200"/>
                </a:cubicBezTo>
                <a:cubicBezTo>
                  <a:pt x="416065" y="357438"/>
                  <a:pt x="414064" y="356771"/>
                  <a:pt x="412540" y="357152"/>
                </a:cubicBezTo>
                <a:cubicBezTo>
                  <a:pt x="404349" y="359153"/>
                  <a:pt x="396634" y="368011"/>
                  <a:pt x="395872" y="376488"/>
                </a:cubicBezTo>
                <a:cubicBezTo>
                  <a:pt x="395491" y="380679"/>
                  <a:pt x="395776" y="384965"/>
                  <a:pt x="395776" y="389156"/>
                </a:cubicBezTo>
                <a:cubicBezTo>
                  <a:pt x="395776" y="392204"/>
                  <a:pt x="395110" y="394967"/>
                  <a:pt x="393014" y="397443"/>
                </a:cubicBezTo>
                <a:cubicBezTo>
                  <a:pt x="389204" y="402015"/>
                  <a:pt x="386251" y="407444"/>
                  <a:pt x="382060" y="411540"/>
                </a:cubicBezTo>
                <a:cubicBezTo>
                  <a:pt x="376631" y="416969"/>
                  <a:pt x="372726" y="422399"/>
                  <a:pt x="373964" y="430590"/>
                </a:cubicBezTo>
                <a:cubicBezTo>
                  <a:pt x="374536" y="434210"/>
                  <a:pt x="373964" y="437734"/>
                  <a:pt x="371678" y="440972"/>
                </a:cubicBezTo>
                <a:cubicBezTo>
                  <a:pt x="369392" y="444306"/>
                  <a:pt x="371583" y="447354"/>
                  <a:pt x="375297" y="449735"/>
                </a:cubicBezTo>
                <a:cubicBezTo>
                  <a:pt x="377965" y="451545"/>
                  <a:pt x="381965" y="449831"/>
                  <a:pt x="384156" y="445925"/>
                </a:cubicBezTo>
                <a:cubicBezTo>
                  <a:pt x="385013" y="444401"/>
                  <a:pt x="385394" y="442496"/>
                  <a:pt x="386442" y="441068"/>
                </a:cubicBezTo>
                <a:cubicBezTo>
                  <a:pt x="389109" y="437162"/>
                  <a:pt x="389395" y="430495"/>
                  <a:pt x="394633" y="429923"/>
                </a:cubicBezTo>
                <a:cubicBezTo>
                  <a:pt x="399015" y="429447"/>
                  <a:pt x="403777" y="431828"/>
                  <a:pt x="408159" y="433543"/>
                </a:cubicBezTo>
                <a:cubicBezTo>
                  <a:pt x="410349" y="434305"/>
                  <a:pt x="412064" y="436305"/>
                  <a:pt x="413874" y="437829"/>
                </a:cubicBezTo>
                <a:cubicBezTo>
                  <a:pt x="416731" y="440306"/>
                  <a:pt x="416255" y="441163"/>
                  <a:pt x="414731" y="445449"/>
                </a:cubicBezTo>
                <a:cubicBezTo>
                  <a:pt x="412826" y="450974"/>
                  <a:pt x="408445" y="454212"/>
                  <a:pt x="404730" y="458117"/>
                </a:cubicBezTo>
                <a:cubicBezTo>
                  <a:pt x="402253" y="460784"/>
                  <a:pt x="398443" y="463070"/>
                  <a:pt x="397776" y="466214"/>
                </a:cubicBezTo>
                <a:cubicBezTo>
                  <a:pt x="397110" y="468976"/>
                  <a:pt x="399967" y="472500"/>
                  <a:pt x="401015" y="475834"/>
                </a:cubicBezTo>
                <a:cubicBezTo>
                  <a:pt x="401872" y="478596"/>
                  <a:pt x="402920" y="481549"/>
                  <a:pt x="402825" y="484406"/>
                </a:cubicBezTo>
                <a:cubicBezTo>
                  <a:pt x="402729" y="489074"/>
                  <a:pt x="406063" y="492122"/>
                  <a:pt x="407492" y="496027"/>
                </a:cubicBezTo>
                <a:cubicBezTo>
                  <a:pt x="408159" y="498027"/>
                  <a:pt x="412159" y="498218"/>
                  <a:pt x="413778" y="496598"/>
                </a:cubicBezTo>
                <a:cubicBezTo>
                  <a:pt x="418255" y="492217"/>
                  <a:pt x="420541" y="486788"/>
                  <a:pt x="421398" y="480692"/>
                </a:cubicBezTo>
                <a:cubicBezTo>
                  <a:pt x="421684" y="478310"/>
                  <a:pt x="421684" y="475643"/>
                  <a:pt x="422827" y="473738"/>
                </a:cubicBezTo>
                <a:cubicBezTo>
                  <a:pt x="423875" y="471929"/>
                  <a:pt x="426161" y="470500"/>
                  <a:pt x="428161" y="469452"/>
                </a:cubicBezTo>
                <a:cubicBezTo>
                  <a:pt x="430066" y="468500"/>
                  <a:pt x="431781" y="470595"/>
                  <a:pt x="432162" y="474119"/>
                </a:cubicBezTo>
                <a:cubicBezTo>
                  <a:pt x="432733" y="479453"/>
                  <a:pt x="431209" y="485168"/>
                  <a:pt x="435400" y="489740"/>
                </a:cubicBezTo>
                <a:cubicBezTo>
                  <a:pt x="434257" y="497265"/>
                  <a:pt x="439687" y="503361"/>
                  <a:pt x="439591" y="510791"/>
                </a:cubicBezTo>
                <a:cubicBezTo>
                  <a:pt x="439496" y="518030"/>
                  <a:pt x="438639" y="519554"/>
                  <a:pt x="431971" y="519839"/>
                </a:cubicBezTo>
                <a:cubicBezTo>
                  <a:pt x="426542" y="520030"/>
                  <a:pt x="420732" y="519268"/>
                  <a:pt x="415874" y="520982"/>
                </a:cubicBezTo>
                <a:cubicBezTo>
                  <a:pt x="411112" y="522697"/>
                  <a:pt x="406635" y="523364"/>
                  <a:pt x="401872" y="523459"/>
                </a:cubicBezTo>
                <a:cubicBezTo>
                  <a:pt x="396348" y="523554"/>
                  <a:pt x="393204" y="527174"/>
                  <a:pt x="390347" y="531174"/>
                </a:cubicBezTo>
                <a:cubicBezTo>
                  <a:pt x="388823" y="533270"/>
                  <a:pt x="390633" y="534508"/>
                  <a:pt x="391871" y="535556"/>
                </a:cubicBezTo>
                <a:cubicBezTo>
                  <a:pt x="393204" y="536603"/>
                  <a:pt x="395014" y="537937"/>
                  <a:pt x="396538" y="537842"/>
                </a:cubicBezTo>
                <a:cubicBezTo>
                  <a:pt x="405682" y="537556"/>
                  <a:pt x="410445" y="542318"/>
                  <a:pt x="414541" y="550034"/>
                </a:cubicBezTo>
                <a:cubicBezTo>
                  <a:pt x="421398" y="562988"/>
                  <a:pt x="416350" y="563845"/>
                  <a:pt x="406254" y="563083"/>
                </a:cubicBezTo>
                <a:cubicBezTo>
                  <a:pt x="402063" y="562702"/>
                  <a:pt x="397776" y="562892"/>
                  <a:pt x="393586" y="563083"/>
                </a:cubicBezTo>
                <a:cubicBezTo>
                  <a:pt x="388061" y="563369"/>
                  <a:pt x="382918" y="562892"/>
                  <a:pt x="377965" y="559844"/>
                </a:cubicBezTo>
                <a:cubicBezTo>
                  <a:pt x="375012" y="558035"/>
                  <a:pt x="371202" y="556130"/>
                  <a:pt x="367963" y="556415"/>
                </a:cubicBezTo>
                <a:cubicBezTo>
                  <a:pt x="359200" y="557177"/>
                  <a:pt x="351580" y="553367"/>
                  <a:pt x="343389" y="551653"/>
                </a:cubicBezTo>
                <a:cubicBezTo>
                  <a:pt x="341770" y="551272"/>
                  <a:pt x="339102" y="550034"/>
                  <a:pt x="338722" y="550510"/>
                </a:cubicBezTo>
                <a:cubicBezTo>
                  <a:pt x="334149" y="556511"/>
                  <a:pt x="326815" y="555272"/>
                  <a:pt x="321005" y="557749"/>
                </a:cubicBezTo>
                <a:cubicBezTo>
                  <a:pt x="320338" y="558035"/>
                  <a:pt x="319767" y="560035"/>
                  <a:pt x="320148" y="560892"/>
                </a:cubicBezTo>
                <a:cubicBezTo>
                  <a:pt x="321576" y="565178"/>
                  <a:pt x="325958" y="567560"/>
                  <a:pt x="329863" y="565559"/>
                </a:cubicBezTo>
                <a:cubicBezTo>
                  <a:pt x="336626" y="562035"/>
                  <a:pt x="342246" y="562607"/>
                  <a:pt x="347961" y="567845"/>
                </a:cubicBezTo>
                <a:cubicBezTo>
                  <a:pt x="351866" y="571465"/>
                  <a:pt x="356724" y="574132"/>
                  <a:pt x="361296" y="576894"/>
                </a:cubicBezTo>
                <a:cubicBezTo>
                  <a:pt x="362724" y="577751"/>
                  <a:pt x="365106" y="578323"/>
                  <a:pt x="366439" y="577751"/>
                </a:cubicBezTo>
                <a:cubicBezTo>
                  <a:pt x="373202" y="574418"/>
                  <a:pt x="380631" y="575465"/>
                  <a:pt x="387490" y="573846"/>
                </a:cubicBezTo>
                <a:cubicBezTo>
                  <a:pt x="394633" y="572227"/>
                  <a:pt x="400920" y="569655"/>
                  <a:pt x="407968" y="574037"/>
                </a:cubicBezTo>
                <a:cubicBezTo>
                  <a:pt x="409683" y="575084"/>
                  <a:pt x="413302" y="574989"/>
                  <a:pt x="415017" y="573941"/>
                </a:cubicBezTo>
                <a:cubicBezTo>
                  <a:pt x="419684" y="570703"/>
                  <a:pt x="423399" y="571370"/>
                  <a:pt x="428352" y="573751"/>
                </a:cubicBezTo>
                <a:cubicBezTo>
                  <a:pt x="431019" y="575084"/>
                  <a:pt x="435781" y="574418"/>
                  <a:pt x="438639" y="572894"/>
                </a:cubicBezTo>
                <a:cubicBezTo>
                  <a:pt x="443306" y="570512"/>
                  <a:pt x="447973" y="570893"/>
                  <a:pt x="452736" y="570989"/>
                </a:cubicBezTo>
                <a:cubicBezTo>
                  <a:pt x="456831" y="570989"/>
                  <a:pt x="459689" y="573465"/>
                  <a:pt x="461022" y="576989"/>
                </a:cubicBezTo>
                <a:cubicBezTo>
                  <a:pt x="462166" y="579847"/>
                  <a:pt x="461594" y="582990"/>
                  <a:pt x="459403" y="585467"/>
                </a:cubicBezTo>
                <a:cubicBezTo>
                  <a:pt x="455689" y="589562"/>
                  <a:pt x="451974" y="593372"/>
                  <a:pt x="445592" y="592420"/>
                </a:cubicBezTo>
                <a:cubicBezTo>
                  <a:pt x="438734" y="591277"/>
                  <a:pt x="434067" y="594801"/>
                  <a:pt x="430543" y="600230"/>
                </a:cubicBezTo>
                <a:cubicBezTo>
                  <a:pt x="430066" y="600992"/>
                  <a:pt x="430162" y="602612"/>
                  <a:pt x="430733" y="603278"/>
                </a:cubicBezTo>
                <a:cubicBezTo>
                  <a:pt x="433591" y="606898"/>
                  <a:pt x="435781" y="611184"/>
                  <a:pt x="442163" y="607946"/>
                </a:cubicBezTo>
                <a:cubicBezTo>
                  <a:pt x="446354" y="605850"/>
                  <a:pt x="451307" y="606803"/>
                  <a:pt x="455879" y="609660"/>
                </a:cubicBezTo>
                <a:cubicBezTo>
                  <a:pt x="459498" y="611946"/>
                  <a:pt x="462737" y="613946"/>
                  <a:pt x="465118" y="617756"/>
                </a:cubicBezTo>
                <a:cubicBezTo>
                  <a:pt x="472452" y="629186"/>
                  <a:pt x="482073" y="637664"/>
                  <a:pt x="497313" y="635568"/>
                </a:cubicBezTo>
                <a:moveTo>
                  <a:pt x="359581" y="1362135"/>
                </a:moveTo>
                <a:cubicBezTo>
                  <a:pt x="357010" y="1358992"/>
                  <a:pt x="354628" y="1355468"/>
                  <a:pt x="351675" y="1352801"/>
                </a:cubicBezTo>
                <a:cubicBezTo>
                  <a:pt x="348056" y="1349467"/>
                  <a:pt x="345198" y="1353658"/>
                  <a:pt x="342055" y="1354611"/>
                </a:cubicBezTo>
                <a:cubicBezTo>
                  <a:pt x="338626" y="1355658"/>
                  <a:pt x="337293" y="1358135"/>
                  <a:pt x="338055" y="1361373"/>
                </a:cubicBezTo>
                <a:cubicBezTo>
                  <a:pt x="338436" y="1362897"/>
                  <a:pt x="339674" y="1364898"/>
                  <a:pt x="341008" y="1365278"/>
                </a:cubicBezTo>
                <a:cubicBezTo>
                  <a:pt x="347580" y="1366898"/>
                  <a:pt x="353962" y="1365945"/>
                  <a:pt x="359581" y="1362135"/>
                </a:cubicBezTo>
                <a:cubicBezTo>
                  <a:pt x="358915" y="1367279"/>
                  <a:pt x="361677" y="1371851"/>
                  <a:pt x="364725" y="1374994"/>
                </a:cubicBezTo>
                <a:cubicBezTo>
                  <a:pt x="367773" y="1378232"/>
                  <a:pt x="372535" y="1379947"/>
                  <a:pt x="377679" y="1380328"/>
                </a:cubicBezTo>
                <a:cubicBezTo>
                  <a:pt x="387394" y="1380995"/>
                  <a:pt x="393681" y="1383662"/>
                  <a:pt x="403872" y="1389758"/>
                </a:cubicBezTo>
                <a:cubicBezTo>
                  <a:pt x="410349" y="1393568"/>
                  <a:pt x="417493" y="1389567"/>
                  <a:pt x="417779" y="1381757"/>
                </a:cubicBezTo>
                <a:cubicBezTo>
                  <a:pt x="417874" y="1378709"/>
                  <a:pt x="417398" y="1375661"/>
                  <a:pt x="417874" y="1372708"/>
                </a:cubicBezTo>
                <a:cubicBezTo>
                  <a:pt x="418541" y="1368041"/>
                  <a:pt x="415684" y="1364516"/>
                  <a:pt x="413778" y="1361087"/>
                </a:cubicBezTo>
                <a:cubicBezTo>
                  <a:pt x="410349" y="1354991"/>
                  <a:pt x="403396" y="1354896"/>
                  <a:pt x="399300" y="1360421"/>
                </a:cubicBezTo>
                <a:cubicBezTo>
                  <a:pt x="397205" y="1363278"/>
                  <a:pt x="395681" y="1366612"/>
                  <a:pt x="393776" y="1369565"/>
                </a:cubicBezTo>
                <a:cubicBezTo>
                  <a:pt x="392823" y="1370994"/>
                  <a:pt x="391014" y="1372803"/>
                  <a:pt x="389490" y="1371184"/>
                </a:cubicBezTo>
                <a:cubicBezTo>
                  <a:pt x="381108" y="1362802"/>
                  <a:pt x="370821" y="1360992"/>
                  <a:pt x="359581" y="1362135"/>
                </a:cubicBezTo>
                <a:moveTo>
                  <a:pt x="908412" y="631949"/>
                </a:moveTo>
                <a:cubicBezTo>
                  <a:pt x="908698" y="625567"/>
                  <a:pt x="904792" y="620900"/>
                  <a:pt x="902030" y="615756"/>
                </a:cubicBezTo>
                <a:cubicBezTo>
                  <a:pt x="899077" y="610136"/>
                  <a:pt x="897458" y="609374"/>
                  <a:pt x="890886" y="610232"/>
                </a:cubicBezTo>
                <a:cubicBezTo>
                  <a:pt x="888028" y="610613"/>
                  <a:pt x="886885" y="612327"/>
                  <a:pt x="886695" y="614899"/>
                </a:cubicBezTo>
                <a:cubicBezTo>
                  <a:pt x="886409" y="618995"/>
                  <a:pt x="886028" y="622614"/>
                  <a:pt x="890981" y="625281"/>
                </a:cubicBezTo>
                <a:cubicBezTo>
                  <a:pt x="896601" y="628234"/>
                  <a:pt x="901078" y="633663"/>
                  <a:pt x="908412" y="631949"/>
                </a:cubicBezTo>
                <a:cubicBezTo>
                  <a:pt x="906507" y="634139"/>
                  <a:pt x="904887" y="636711"/>
                  <a:pt x="902697" y="638521"/>
                </a:cubicBezTo>
                <a:cubicBezTo>
                  <a:pt x="896506" y="643379"/>
                  <a:pt x="895839" y="646236"/>
                  <a:pt x="900316" y="651189"/>
                </a:cubicBezTo>
                <a:cubicBezTo>
                  <a:pt x="903173" y="654332"/>
                  <a:pt x="905935" y="657571"/>
                  <a:pt x="910698" y="657476"/>
                </a:cubicBezTo>
                <a:cubicBezTo>
                  <a:pt x="913746" y="657476"/>
                  <a:pt x="913555" y="658714"/>
                  <a:pt x="913841" y="661667"/>
                </a:cubicBezTo>
                <a:cubicBezTo>
                  <a:pt x="914412" y="670430"/>
                  <a:pt x="916889" y="672239"/>
                  <a:pt x="924604" y="672144"/>
                </a:cubicBezTo>
                <a:cubicBezTo>
                  <a:pt x="926985" y="672144"/>
                  <a:pt x="929557" y="672239"/>
                  <a:pt x="931653" y="671287"/>
                </a:cubicBezTo>
                <a:cubicBezTo>
                  <a:pt x="937273" y="669001"/>
                  <a:pt x="939654" y="662714"/>
                  <a:pt x="935939" y="658047"/>
                </a:cubicBezTo>
                <a:cubicBezTo>
                  <a:pt x="932320" y="653380"/>
                  <a:pt x="928129" y="649189"/>
                  <a:pt x="925176" y="643855"/>
                </a:cubicBezTo>
                <a:cubicBezTo>
                  <a:pt x="922699" y="639378"/>
                  <a:pt x="917841" y="636044"/>
                  <a:pt x="913651" y="632615"/>
                </a:cubicBezTo>
                <a:cubicBezTo>
                  <a:pt x="912508" y="631663"/>
                  <a:pt x="910222" y="632139"/>
                  <a:pt x="908412" y="631949"/>
                </a:cubicBezTo>
                <a:moveTo>
                  <a:pt x="621328" y="711768"/>
                </a:moveTo>
                <a:cubicBezTo>
                  <a:pt x="622185" y="713292"/>
                  <a:pt x="622757" y="715102"/>
                  <a:pt x="623995" y="716245"/>
                </a:cubicBezTo>
                <a:cubicBezTo>
                  <a:pt x="629234" y="720912"/>
                  <a:pt x="632949" y="719864"/>
                  <a:pt x="636568" y="714054"/>
                </a:cubicBezTo>
                <a:cubicBezTo>
                  <a:pt x="640855" y="707291"/>
                  <a:pt x="639331" y="700243"/>
                  <a:pt x="638950" y="693194"/>
                </a:cubicBezTo>
                <a:cubicBezTo>
                  <a:pt x="638854" y="692051"/>
                  <a:pt x="636664" y="690623"/>
                  <a:pt x="635235" y="690146"/>
                </a:cubicBezTo>
                <a:cubicBezTo>
                  <a:pt x="633616" y="689575"/>
                  <a:pt x="631710" y="689670"/>
                  <a:pt x="629901" y="689861"/>
                </a:cubicBezTo>
                <a:cubicBezTo>
                  <a:pt x="627424" y="690051"/>
                  <a:pt x="625138" y="691004"/>
                  <a:pt x="624948" y="693956"/>
                </a:cubicBezTo>
                <a:cubicBezTo>
                  <a:pt x="624662" y="698719"/>
                  <a:pt x="624757" y="703481"/>
                  <a:pt x="624281" y="708244"/>
                </a:cubicBezTo>
                <a:cubicBezTo>
                  <a:pt x="624281" y="709577"/>
                  <a:pt x="622376" y="710720"/>
                  <a:pt x="621328" y="711768"/>
                </a:cubicBezTo>
                <a:cubicBezTo>
                  <a:pt x="621233" y="707768"/>
                  <a:pt x="622281" y="703577"/>
                  <a:pt x="618852" y="699957"/>
                </a:cubicBezTo>
                <a:cubicBezTo>
                  <a:pt x="615518" y="696338"/>
                  <a:pt x="612089" y="693480"/>
                  <a:pt x="606755" y="693385"/>
                </a:cubicBezTo>
                <a:cubicBezTo>
                  <a:pt x="603898" y="693385"/>
                  <a:pt x="601135" y="691861"/>
                  <a:pt x="598278" y="691194"/>
                </a:cubicBezTo>
                <a:cubicBezTo>
                  <a:pt x="595992" y="690718"/>
                  <a:pt x="592849" y="689480"/>
                  <a:pt x="591515" y="690527"/>
                </a:cubicBezTo>
                <a:cubicBezTo>
                  <a:pt x="586086" y="694623"/>
                  <a:pt x="579895" y="692718"/>
                  <a:pt x="574180" y="693861"/>
                </a:cubicBezTo>
                <a:cubicBezTo>
                  <a:pt x="572370" y="694242"/>
                  <a:pt x="570751" y="695099"/>
                  <a:pt x="570941" y="697290"/>
                </a:cubicBezTo>
                <a:cubicBezTo>
                  <a:pt x="571036" y="698338"/>
                  <a:pt x="571322" y="699862"/>
                  <a:pt x="571989" y="700433"/>
                </a:cubicBezTo>
                <a:cubicBezTo>
                  <a:pt x="577132" y="704529"/>
                  <a:pt x="582276" y="709101"/>
                  <a:pt x="589324" y="708149"/>
                </a:cubicBezTo>
                <a:cubicBezTo>
                  <a:pt x="596944" y="707101"/>
                  <a:pt x="603421" y="709768"/>
                  <a:pt x="609613" y="713292"/>
                </a:cubicBezTo>
                <a:cubicBezTo>
                  <a:pt x="612280" y="714816"/>
                  <a:pt x="613899" y="713292"/>
                  <a:pt x="615994" y="712530"/>
                </a:cubicBezTo>
                <a:cubicBezTo>
                  <a:pt x="617709" y="711959"/>
                  <a:pt x="619614" y="712054"/>
                  <a:pt x="621328" y="711768"/>
                </a:cubicBezTo>
                <a:moveTo>
                  <a:pt x="588658" y="846261"/>
                </a:moveTo>
                <a:cubicBezTo>
                  <a:pt x="583324" y="846452"/>
                  <a:pt x="577894" y="846166"/>
                  <a:pt x="572560" y="847023"/>
                </a:cubicBezTo>
                <a:cubicBezTo>
                  <a:pt x="567322" y="847785"/>
                  <a:pt x="565702" y="854262"/>
                  <a:pt x="569417" y="858072"/>
                </a:cubicBezTo>
                <a:cubicBezTo>
                  <a:pt x="573132" y="861882"/>
                  <a:pt x="576370" y="866454"/>
                  <a:pt x="582943" y="862168"/>
                </a:cubicBezTo>
                <a:cubicBezTo>
                  <a:pt x="585133" y="860739"/>
                  <a:pt x="588753" y="861215"/>
                  <a:pt x="591706" y="861025"/>
                </a:cubicBezTo>
                <a:cubicBezTo>
                  <a:pt x="595897" y="860739"/>
                  <a:pt x="600088" y="860739"/>
                  <a:pt x="604279" y="860453"/>
                </a:cubicBezTo>
                <a:cubicBezTo>
                  <a:pt x="604755" y="860453"/>
                  <a:pt x="605707" y="859596"/>
                  <a:pt x="605612" y="859406"/>
                </a:cubicBezTo>
                <a:cubicBezTo>
                  <a:pt x="605231" y="858358"/>
                  <a:pt x="604850" y="857310"/>
                  <a:pt x="604183" y="856453"/>
                </a:cubicBezTo>
                <a:cubicBezTo>
                  <a:pt x="602183" y="853881"/>
                  <a:pt x="599135" y="853691"/>
                  <a:pt x="596182" y="853119"/>
                </a:cubicBezTo>
                <a:cubicBezTo>
                  <a:pt x="592277" y="852357"/>
                  <a:pt x="589610" y="850166"/>
                  <a:pt x="588658" y="846261"/>
                </a:cubicBezTo>
                <a:cubicBezTo>
                  <a:pt x="592182" y="846166"/>
                  <a:pt x="595706" y="846452"/>
                  <a:pt x="599230" y="845975"/>
                </a:cubicBezTo>
                <a:cubicBezTo>
                  <a:pt x="600469" y="845785"/>
                  <a:pt x="601802" y="844166"/>
                  <a:pt x="602564" y="842832"/>
                </a:cubicBezTo>
                <a:cubicBezTo>
                  <a:pt x="602945" y="842165"/>
                  <a:pt x="602278" y="840546"/>
                  <a:pt x="601707" y="839689"/>
                </a:cubicBezTo>
                <a:cubicBezTo>
                  <a:pt x="598087" y="834450"/>
                  <a:pt x="592753" y="834545"/>
                  <a:pt x="587515" y="835879"/>
                </a:cubicBezTo>
                <a:cubicBezTo>
                  <a:pt x="586467" y="836165"/>
                  <a:pt x="585324" y="838832"/>
                  <a:pt x="585610" y="840165"/>
                </a:cubicBezTo>
                <a:cubicBezTo>
                  <a:pt x="585895" y="842261"/>
                  <a:pt x="587515" y="844261"/>
                  <a:pt x="588658" y="846261"/>
                </a:cubicBezTo>
                <a:moveTo>
                  <a:pt x="468738" y="671858"/>
                </a:moveTo>
                <a:cubicBezTo>
                  <a:pt x="468643" y="674811"/>
                  <a:pt x="468452" y="677859"/>
                  <a:pt x="468643" y="680812"/>
                </a:cubicBezTo>
                <a:cubicBezTo>
                  <a:pt x="468833" y="684622"/>
                  <a:pt x="470452" y="686241"/>
                  <a:pt x="473976" y="686622"/>
                </a:cubicBezTo>
                <a:cubicBezTo>
                  <a:pt x="480072" y="687289"/>
                  <a:pt x="481882" y="686146"/>
                  <a:pt x="484645" y="680050"/>
                </a:cubicBezTo>
                <a:cubicBezTo>
                  <a:pt x="486169" y="676716"/>
                  <a:pt x="485502" y="675668"/>
                  <a:pt x="481311" y="671477"/>
                </a:cubicBezTo>
                <a:cubicBezTo>
                  <a:pt x="477501" y="667763"/>
                  <a:pt x="474167" y="668429"/>
                  <a:pt x="470452" y="671477"/>
                </a:cubicBezTo>
                <a:cubicBezTo>
                  <a:pt x="469976" y="671763"/>
                  <a:pt x="469214" y="671763"/>
                  <a:pt x="468738" y="671858"/>
                </a:cubicBezTo>
                <a:cubicBezTo>
                  <a:pt x="468643" y="670715"/>
                  <a:pt x="468833" y="669382"/>
                  <a:pt x="468452" y="668334"/>
                </a:cubicBezTo>
                <a:cubicBezTo>
                  <a:pt x="466356" y="662333"/>
                  <a:pt x="461403" y="658809"/>
                  <a:pt x="456736" y="655190"/>
                </a:cubicBezTo>
                <a:cubicBezTo>
                  <a:pt x="456260" y="654809"/>
                  <a:pt x="454546" y="655380"/>
                  <a:pt x="453784" y="656047"/>
                </a:cubicBezTo>
                <a:cubicBezTo>
                  <a:pt x="448640" y="659857"/>
                  <a:pt x="448354" y="661000"/>
                  <a:pt x="450164" y="667572"/>
                </a:cubicBezTo>
                <a:cubicBezTo>
                  <a:pt x="450450" y="668715"/>
                  <a:pt x="450354" y="670049"/>
                  <a:pt x="450640" y="671192"/>
                </a:cubicBezTo>
                <a:cubicBezTo>
                  <a:pt x="451688" y="675097"/>
                  <a:pt x="454831" y="677002"/>
                  <a:pt x="458737" y="675287"/>
                </a:cubicBezTo>
                <a:cubicBezTo>
                  <a:pt x="461975" y="673763"/>
                  <a:pt x="464833" y="671477"/>
                  <a:pt x="468738" y="671858"/>
                </a:cubicBezTo>
                <a:moveTo>
                  <a:pt x="450545" y="1645504"/>
                </a:moveTo>
                <a:cubicBezTo>
                  <a:pt x="442258" y="1644932"/>
                  <a:pt x="433686" y="1647123"/>
                  <a:pt x="425780" y="1642265"/>
                </a:cubicBezTo>
                <a:cubicBezTo>
                  <a:pt x="424256" y="1641313"/>
                  <a:pt x="420922" y="1642075"/>
                  <a:pt x="418922" y="1643028"/>
                </a:cubicBezTo>
                <a:cubicBezTo>
                  <a:pt x="411302" y="1646647"/>
                  <a:pt x="403682" y="1646266"/>
                  <a:pt x="396062" y="1643599"/>
                </a:cubicBezTo>
                <a:cubicBezTo>
                  <a:pt x="389490" y="1641218"/>
                  <a:pt x="383489" y="1641789"/>
                  <a:pt x="376917" y="1643885"/>
                </a:cubicBezTo>
                <a:cubicBezTo>
                  <a:pt x="366344" y="1647123"/>
                  <a:pt x="355295" y="1645123"/>
                  <a:pt x="344532" y="1644932"/>
                </a:cubicBezTo>
                <a:cubicBezTo>
                  <a:pt x="342341" y="1644837"/>
                  <a:pt x="340150" y="1643028"/>
                  <a:pt x="338055" y="1641884"/>
                </a:cubicBezTo>
                <a:cubicBezTo>
                  <a:pt x="333864" y="1639503"/>
                  <a:pt x="329577" y="1637312"/>
                  <a:pt x="324434" y="1638074"/>
                </a:cubicBezTo>
                <a:cubicBezTo>
                  <a:pt x="320719" y="1638551"/>
                  <a:pt x="317576" y="1636646"/>
                  <a:pt x="314052" y="1635503"/>
                </a:cubicBezTo>
                <a:cubicBezTo>
                  <a:pt x="297192" y="1629788"/>
                  <a:pt x="279952" y="1624835"/>
                  <a:pt x="263093" y="1619024"/>
                </a:cubicBezTo>
                <a:cubicBezTo>
                  <a:pt x="254140" y="1615976"/>
                  <a:pt x="244424" y="1614929"/>
                  <a:pt x="236232" y="1609499"/>
                </a:cubicBezTo>
                <a:cubicBezTo>
                  <a:pt x="233851" y="1607880"/>
                  <a:pt x="230613" y="1607023"/>
                  <a:pt x="227755" y="1606928"/>
                </a:cubicBezTo>
                <a:cubicBezTo>
                  <a:pt x="213182" y="1606356"/>
                  <a:pt x="203752" y="1597307"/>
                  <a:pt x="194513" y="1587497"/>
                </a:cubicBezTo>
                <a:cubicBezTo>
                  <a:pt x="187941" y="1580448"/>
                  <a:pt x="180797" y="1573781"/>
                  <a:pt x="173939" y="1566923"/>
                </a:cubicBezTo>
                <a:cubicBezTo>
                  <a:pt x="163747" y="1556731"/>
                  <a:pt x="153365" y="1547015"/>
                  <a:pt x="140697" y="1539491"/>
                </a:cubicBezTo>
                <a:cubicBezTo>
                  <a:pt x="128124" y="1532061"/>
                  <a:pt x="119456" y="1520060"/>
                  <a:pt x="112503" y="1507296"/>
                </a:cubicBezTo>
                <a:cubicBezTo>
                  <a:pt x="107931" y="1498819"/>
                  <a:pt x="102692" y="1490437"/>
                  <a:pt x="99930" y="1481388"/>
                </a:cubicBezTo>
                <a:cubicBezTo>
                  <a:pt x="97834" y="1473768"/>
                  <a:pt x="93167" y="1469006"/>
                  <a:pt x="88881" y="1463291"/>
                </a:cubicBezTo>
                <a:cubicBezTo>
                  <a:pt x="82404" y="1454813"/>
                  <a:pt x="75069" y="1446812"/>
                  <a:pt x="72498" y="1435763"/>
                </a:cubicBezTo>
                <a:cubicBezTo>
                  <a:pt x="71450" y="1431191"/>
                  <a:pt x="68688" y="1427000"/>
                  <a:pt x="66497" y="1422714"/>
                </a:cubicBezTo>
                <a:cubicBezTo>
                  <a:pt x="58210" y="1406141"/>
                  <a:pt x="55924" y="1398711"/>
                  <a:pt x="54495" y="1380042"/>
                </a:cubicBezTo>
                <a:cubicBezTo>
                  <a:pt x="53829" y="1371851"/>
                  <a:pt x="48399" y="1365850"/>
                  <a:pt x="45447" y="1358706"/>
                </a:cubicBezTo>
                <a:cubicBezTo>
                  <a:pt x="34779" y="1352039"/>
                  <a:pt x="36493" y="1339942"/>
                  <a:pt x="32874" y="1330131"/>
                </a:cubicBezTo>
                <a:cubicBezTo>
                  <a:pt x="34112" y="1321559"/>
                  <a:pt x="27730" y="1314224"/>
                  <a:pt x="29064" y="1305461"/>
                </a:cubicBezTo>
                <a:cubicBezTo>
                  <a:pt x="30207" y="1297651"/>
                  <a:pt x="23920" y="1290698"/>
                  <a:pt x="25254" y="1282601"/>
                </a:cubicBezTo>
                <a:cubicBezTo>
                  <a:pt x="21063" y="1276220"/>
                  <a:pt x="23444" y="1268219"/>
                  <a:pt x="20586" y="1261837"/>
                </a:cubicBezTo>
                <a:cubicBezTo>
                  <a:pt x="17634" y="1255360"/>
                  <a:pt x="20491" y="1247835"/>
                  <a:pt x="17634" y="1242501"/>
                </a:cubicBezTo>
                <a:cubicBezTo>
                  <a:pt x="13538" y="1235072"/>
                  <a:pt x="16395" y="1226975"/>
                  <a:pt x="12681" y="1219832"/>
                </a:cubicBezTo>
                <a:cubicBezTo>
                  <a:pt x="9347" y="1213450"/>
                  <a:pt x="12109" y="1205544"/>
                  <a:pt x="8013" y="1198972"/>
                </a:cubicBezTo>
                <a:cubicBezTo>
                  <a:pt x="6585" y="1196686"/>
                  <a:pt x="7347" y="1193066"/>
                  <a:pt x="7347" y="1190018"/>
                </a:cubicBezTo>
                <a:cubicBezTo>
                  <a:pt x="7347" y="1141631"/>
                  <a:pt x="7442" y="1093149"/>
                  <a:pt x="7442" y="1044762"/>
                </a:cubicBezTo>
                <a:cubicBezTo>
                  <a:pt x="7442" y="1040381"/>
                  <a:pt x="8490" y="1036666"/>
                  <a:pt x="10680" y="1032856"/>
                </a:cubicBezTo>
                <a:cubicBezTo>
                  <a:pt x="13633" y="1027617"/>
                  <a:pt x="15157" y="1021807"/>
                  <a:pt x="14681" y="1015616"/>
                </a:cubicBezTo>
                <a:cubicBezTo>
                  <a:pt x="14205" y="1009615"/>
                  <a:pt x="14776" y="1003519"/>
                  <a:pt x="14490" y="997423"/>
                </a:cubicBezTo>
                <a:cubicBezTo>
                  <a:pt x="14109" y="989422"/>
                  <a:pt x="14776" y="981707"/>
                  <a:pt x="19348" y="974849"/>
                </a:cubicBezTo>
                <a:cubicBezTo>
                  <a:pt x="21539" y="971610"/>
                  <a:pt x="21920" y="968181"/>
                  <a:pt x="21920" y="964562"/>
                </a:cubicBezTo>
                <a:cubicBezTo>
                  <a:pt x="21920" y="954275"/>
                  <a:pt x="22015" y="943988"/>
                  <a:pt x="22015" y="933701"/>
                </a:cubicBezTo>
                <a:cubicBezTo>
                  <a:pt x="22015" y="929891"/>
                  <a:pt x="23158" y="926557"/>
                  <a:pt x="26111" y="924080"/>
                </a:cubicBezTo>
                <a:cubicBezTo>
                  <a:pt x="26587" y="923699"/>
                  <a:pt x="26968" y="923223"/>
                  <a:pt x="27349" y="922747"/>
                </a:cubicBezTo>
                <a:cubicBezTo>
                  <a:pt x="32683" y="917032"/>
                  <a:pt x="39160" y="911984"/>
                  <a:pt x="43161" y="905411"/>
                </a:cubicBezTo>
                <a:cubicBezTo>
                  <a:pt x="46780" y="899506"/>
                  <a:pt x="47733" y="891981"/>
                  <a:pt x="49923" y="885123"/>
                </a:cubicBezTo>
                <a:cubicBezTo>
                  <a:pt x="52686" y="876646"/>
                  <a:pt x="55638" y="868264"/>
                  <a:pt x="58210" y="859691"/>
                </a:cubicBezTo>
                <a:cubicBezTo>
                  <a:pt x="61353" y="849119"/>
                  <a:pt x="66306" y="839784"/>
                  <a:pt x="74498" y="832164"/>
                </a:cubicBezTo>
                <a:cubicBezTo>
                  <a:pt x="81546" y="825497"/>
                  <a:pt x="87452" y="817305"/>
                  <a:pt x="95262" y="811876"/>
                </a:cubicBezTo>
                <a:cubicBezTo>
                  <a:pt x="109359" y="802160"/>
                  <a:pt x="116789" y="788254"/>
                  <a:pt x="123742" y="773681"/>
                </a:cubicBezTo>
                <a:cubicBezTo>
                  <a:pt x="124504" y="772061"/>
                  <a:pt x="125266" y="770442"/>
                  <a:pt x="126219" y="768918"/>
                </a:cubicBezTo>
                <a:cubicBezTo>
                  <a:pt x="132124" y="759679"/>
                  <a:pt x="131648" y="749487"/>
                  <a:pt x="130124" y="739295"/>
                </a:cubicBezTo>
                <a:cubicBezTo>
                  <a:pt x="125647" y="734914"/>
                  <a:pt x="128981" y="728532"/>
                  <a:pt x="125933" y="723865"/>
                </a:cubicBezTo>
                <a:cubicBezTo>
                  <a:pt x="122980" y="719483"/>
                  <a:pt x="124695" y="714340"/>
                  <a:pt x="123361" y="709863"/>
                </a:cubicBezTo>
                <a:cubicBezTo>
                  <a:pt x="121456" y="703005"/>
                  <a:pt x="119456" y="695861"/>
                  <a:pt x="116027" y="689765"/>
                </a:cubicBezTo>
                <a:cubicBezTo>
                  <a:pt x="110693" y="680431"/>
                  <a:pt x="105073" y="671001"/>
                  <a:pt x="97834" y="663191"/>
                </a:cubicBezTo>
                <a:cubicBezTo>
                  <a:pt x="92024" y="656999"/>
                  <a:pt x="89452" y="649760"/>
                  <a:pt x="88023" y="642426"/>
                </a:cubicBezTo>
                <a:cubicBezTo>
                  <a:pt x="86309" y="633568"/>
                  <a:pt x="81832" y="625567"/>
                  <a:pt x="80499" y="616804"/>
                </a:cubicBezTo>
                <a:cubicBezTo>
                  <a:pt x="79070" y="607946"/>
                  <a:pt x="75450" y="599659"/>
                  <a:pt x="74117" y="590896"/>
                </a:cubicBezTo>
                <a:cubicBezTo>
                  <a:pt x="72879" y="582609"/>
                  <a:pt x="68402" y="575084"/>
                  <a:pt x="69164" y="566512"/>
                </a:cubicBezTo>
                <a:cubicBezTo>
                  <a:pt x="69545" y="562511"/>
                  <a:pt x="67449" y="559654"/>
                  <a:pt x="64973" y="556892"/>
                </a:cubicBezTo>
                <a:cubicBezTo>
                  <a:pt x="62592" y="554225"/>
                  <a:pt x="60306" y="551462"/>
                  <a:pt x="58305" y="548414"/>
                </a:cubicBezTo>
                <a:cubicBezTo>
                  <a:pt x="55353" y="543747"/>
                  <a:pt x="53352" y="539175"/>
                  <a:pt x="56496" y="533270"/>
                </a:cubicBezTo>
                <a:cubicBezTo>
                  <a:pt x="59448" y="527840"/>
                  <a:pt x="59163" y="521649"/>
                  <a:pt x="56305" y="515934"/>
                </a:cubicBezTo>
                <a:cubicBezTo>
                  <a:pt x="54019" y="511362"/>
                  <a:pt x="54305" y="506504"/>
                  <a:pt x="54972" y="501742"/>
                </a:cubicBezTo>
                <a:cubicBezTo>
                  <a:pt x="55448" y="498313"/>
                  <a:pt x="56972" y="494979"/>
                  <a:pt x="58020" y="491550"/>
                </a:cubicBezTo>
                <a:cubicBezTo>
                  <a:pt x="52971" y="484311"/>
                  <a:pt x="55638" y="475167"/>
                  <a:pt x="52209" y="467357"/>
                </a:cubicBezTo>
                <a:cubicBezTo>
                  <a:pt x="48399" y="458594"/>
                  <a:pt x="46209" y="449164"/>
                  <a:pt x="47352" y="439353"/>
                </a:cubicBezTo>
                <a:cubicBezTo>
                  <a:pt x="48399" y="430495"/>
                  <a:pt x="45256" y="421256"/>
                  <a:pt x="49923" y="412683"/>
                </a:cubicBezTo>
                <a:cubicBezTo>
                  <a:pt x="50495" y="411731"/>
                  <a:pt x="50781" y="410111"/>
                  <a:pt x="50400" y="409254"/>
                </a:cubicBezTo>
                <a:cubicBezTo>
                  <a:pt x="44208" y="396491"/>
                  <a:pt x="48685" y="383060"/>
                  <a:pt x="47542" y="370011"/>
                </a:cubicBezTo>
                <a:cubicBezTo>
                  <a:pt x="46304" y="356105"/>
                  <a:pt x="50400" y="342865"/>
                  <a:pt x="53352" y="329435"/>
                </a:cubicBezTo>
                <a:cubicBezTo>
                  <a:pt x="54400" y="324767"/>
                  <a:pt x="54972" y="319910"/>
                  <a:pt x="54591" y="315147"/>
                </a:cubicBezTo>
                <a:cubicBezTo>
                  <a:pt x="53829" y="306479"/>
                  <a:pt x="56210" y="298478"/>
                  <a:pt x="58591" y="290477"/>
                </a:cubicBezTo>
                <a:cubicBezTo>
                  <a:pt x="60687" y="283619"/>
                  <a:pt x="62973" y="276857"/>
                  <a:pt x="65735" y="270284"/>
                </a:cubicBezTo>
                <a:cubicBezTo>
                  <a:pt x="67545" y="265903"/>
                  <a:pt x="71640" y="262188"/>
                  <a:pt x="72212" y="257807"/>
                </a:cubicBezTo>
                <a:cubicBezTo>
                  <a:pt x="73355" y="248758"/>
                  <a:pt x="77355" y="240662"/>
                  <a:pt x="79927" y="232184"/>
                </a:cubicBezTo>
                <a:cubicBezTo>
                  <a:pt x="82880" y="222278"/>
                  <a:pt x="87261" y="213420"/>
                  <a:pt x="94024" y="205419"/>
                </a:cubicBezTo>
                <a:cubicBezTo>
                  <a:pt x="99739" y="198561"/>
                  <a:pt x="104787" y="190941"/>
                  <a:pt x="108502" y="182845"/>
                </a:cubicBezTo>
                <a:cubicBezTo>
                  <a:pt x="112407" y="174368"/>
                  <a:pt x="117456" y="167319"/>
                  <a:pt x="124218" y="161128"/>
                </a:cubicBezTo>
                <a:cubicBezTo>
                  <a:pt x="126409" y="159032"/>
                  <a:pt x="128409" y="156746"/>
                  <a:pt x="130695" y="154746"/>
                </a:cubicBezTo>
                <a:cubicBezTo>
                  <a:pt x="141744" y="145126"/>
                  <a:pt x="150793" y="133982"/>
                  <a:pt x="156318" y="120266"/>
                </a:cubicBezTo>
                <a:cubicBezTo>
                  <a:pt x="157746" y="116646"/>
                  <a:pt x="160223" y="114551"/>
                  <a:pt x="163652" y="112741"/>
                </a:cubicBezTo>
                <a:cubicBezTo>
                  <a:pt x="174225" y="107026"/>
                  <a:pt x="184607" y="101120"/>
                  <a:pt x="194989" y="95120"/>
                </a:cubicBezTo>
                <a:cubicBezTo>
                  <a:pt x="198037" y="93310"/>
                  <a:pt x="201085" y="91310"/>
                  <a:pt x="203752" y="88928"/>
                </a:cubicBezTo>
                <a:cubicBezTo>
                  <a:pt x="208229" y="84833"/>
                  <a:pt x="212706" y="80737"/>
                  <a:pt x="216611" y="76070"/>
                </a:cubicBezTo>
                <a:cubicBezTo>
                  <a:pt x="227279" y="63592"/>
                  <a:pt x="241185" y="57591"/>
                  <a:pt x="256806" y="54543"/>
                </a:cubicBezTo>
                <a:cubicBezTo>
                  <a:pt x="262045" y="53495"/>
                  <a:pt x="266998" y="51305"/>
                  <a:pt x="272047" y="49590"/>
                </a:cubicBezTo>
                <a:cubicBezTo>
                  <a:pt x="273761" y="49019"/>
                  <a:pt x="275476" y="47685"/>
                  <a:pt x="277095" y="47780"/>
                </a:cubicBezTo>
                <a:cubicBezTo>
                  <a:pt x="286620" y="48542"/>
                  <a:pt x="294526" y="43970"/>
                  <a:pt x="302527" y="39970"/>
                </a:cubicBezTo>
                <a:cubicBezTo>
                  <a:pt x="306337" y="38065"/>
                  <a:pt x="310051" y="36160"/>
                  <a:pt x="314433" y="36541"/>
                </a:cubicBezTo>
                <a:cubicBezTo>
                  <a:pt x="318814" y="37017"/>
                  <a:pt x="322243" y="35303"/>
                  <a:pt x="325958" y="32731"/>
                </a:cubicBezTo>
                <a:cubicBezTo>
                  <a:pt x="330816" y="29492"/>
                  <a:pt x="337007" y="28349"/>
                  <a:pt x="342055" y="25301"/>
                </a:cubicBezTo>
                <a:cubicBezTo>
                  <a:pt x="347675" y="21968"/>
                  <a:pt x="353580" y="22349"/>
                  <a:pt x="359486" y="21682"/>
                </a:cubicBezTo>
                <a:cubicBezTo>
                  <a:pt x="364153" y="21110"/>
                  <a:pt x="368725" y="19396"/>
                  <a:pt x="373297" y="18443"/>
                </a:cubicBezTo>
                <a:cubicBezTo>
                  <a:pt x="381394" y="16729"/>
                  <a:pt x="389395" y="13681"/>
                  <a:pt x="397872" y="13967"/>
                </a:cubicBezTo>
                <a:cubicBezTo>
                  <a:pt x="404444" y="8633"/>
                  <a:pt x="413683" y="13776"/>
                  <a:pt x="420160" y="8061"/>
                </a:cubicBezTo>
                <a:cubicBezTo>
                  <a:pt x="426161" y="7871"/>
                  <a:pt x="432733" y="6156"/>
                  <a:pt x="438163" y="7966"/>
                </a:cubicBezTo>
                <a:cubicBezTo>
                  <a:pt x="448259" y="11395"/>
                  <a:pt x="458260" y="10823"/>
                  <a:pt x="468452" y="10919"/>
                </a:cubicBezTo>
                <a:cubicBezTo>
                  <a:pt x="472357" y="10919"/>
                  <a:pt x="475310" y="12252"/>
                  <a:pt x="478168" y="14919"/>
                </a:cubicBezTo>
                <a:cubicBezTo>
                  <a:pt x="483883" y="20253"/>
                  <a:pt x="488454" y="26921"/>
                  <a:pt x="495884" y="30159"/>
                </a:cubicBezTo>
                <a:cubicBezTo>
                  <a:pt x="497884" y="35874"/>
                  <a:pt x="503790" y="38922"/>
                  <a:pt x="505219" y="45304"/>
                </a:cubicBezTo>
                <a:cubicBezTo>
                  <a:pt x="507219" y="53972"/>
                  <a:pt x="510362" y="62449"/>
                  <a:pt x="514648" y="70355"/>
                </a:cubicBezTo>
                <a:cubicBezTo>
                  <a:pt x="515696" y="72355"/>
                  <a:pt x="515696" y="75022"/>
                  <a:pt x="515887" y="77403"/>
                </a:cubicBezTo>
                <a:cubicBezTo>
                  <a:pt x="516268" y="81213"/>
                  <a:pt x="514458" y="83499"/>
                  <a:pt x="511124" y="83594"/>
                </a:cubicBezTo>
                <a:cubicBezTo>
                  <a:pt x="506266" y="83690"/>
                  <a:pt x="501409" y="83690"/>
                  <a:pt x="496646" y="83690"/>
                </a:cubicBezTo>
                <a:cubicBezTo>
                  <a:pt x="493217" y="83690"/>
                  <a:pt x="491026" y="82261"/>
                  <a:pt x="490741" y="78451"/>
                </a:cubicBezTo>
                <a:cubicBezTo>
                  <a:pt x="490550" y="76736"/>
                  <a:pt x="490169" y="74831"/>
                  <a:pt x="489217" y="73403"/>
                </a:cubicBezTo>
                <a:cubicBezTo>
                  <a:pt x="487502" y="70831"/>
                  <a:pt x="485025" y="69212"/>
                  <a:pt x="481692" y="69212"/>
                </a:cubicBezTo>
                <a:cubicBezTo>
                  <a:pt x="477691" y="69307"/>
                  <a:pt x="474834" y="71402"/>
                  <a:pt x="472929" y="74641"/>
                </a:cubicBezTo>
                <a:cubicBezTo>
                  <a:pt x="472357" y="75498"/>
                  <a:pt x="472357" y="77308"/>
                  <a:pt x="472834" y="78070"/>
                </a:cubicBezTo>
                <a:cubicBezTo>
                  <a:pt x="474167" y="80070"/>
                  <a:pt x="476072" y="81594"/>
                  <a:pt x="477596" y="83499"/>
                </a:cubicBezTo>
                <a:cubicBezTo>
                  <a:pt x="479120" y="85404"/>
                  <a:pt x="478072" y="86452"/>
                  <a:pt x="476263" y="87309"/>
                </a:cubicBezTo>
                <a:cubicBezTo>
                  <a:pt x="475215" y="87785"/>
                  <a:pt x="473881" y="88452"/>
                  <a:pt x="473405" y="89309"/>
                </a:cubicBezTo>
                <a:cubicBezTo>
                  <a:pt x="472262" y="91881"/>
                  <a:pt x="471500" y="94643"/>
                  <a:pt x="470547" y="97310"/>
                </a:cubicBezTo>
                <a:cubicBezTo>
                  <a:pt x="468166" y="95501"/>
                  <a:pt x="465975" y="93405"/>
                  <a:pt x="463404" y="91786"/>
                </a:cubicBezTo>
                <a:cubicBezTo>
                  <a:pt x="453117" y="85214"/>
                  <a:pt x="441306" y="83023"/>
                  <a:pt x="429685" y="80261"/>
                </a:cubicBezTo>
                <a:cubicBezTo>
                  <a:pt x="425304" y="79213"/>
                  <a:pt x="421398" y="81118"/>
                  <a:pt x="418731" y="85023"/>
                </a:cubicBezTo>
                <a:cubicBezTo>
                  <a:pt x="417398" y="86928"/>
                  <a:pt x="418446" y="90548"/>
                  <a:pt x="420541" y="90929"/>
                </a:cubicBezTo>
                <a:cubicBezTo>
                  <a:pt x="421113" y="91024"/>
                  <a:pt x="421779" y="91214"/>
                  <a:pt x="422351" y="91214"/>
                </a:cubicBezTo>
                <a:cubicBezTo>
                  <a:pt x="425971" y="91405"/>
                  <a:pt x="430257" y="90357"/>
                  <a:pt x="433019" y="91976"/>
                </a:cubicBezTo>
                <a:cubicBezTo>
                  <a:pt x="436353" y="93977"/>
                  <a:pt x="438258" y="98358"/>
                  <a:pt x="440925" y="101406"/>
                </a:cubicBezTo>
                <a:cubicBezTo>
                  <a:pt x="443782" y="104549"/>
                  <a:pt x="443877" y="107978"/>
                  <a:pt x="442068" y="111407"/>
                </a:cubicBezTo>
                <a:cubicBezTo>
                  <a:pt x="440829" y="113789"/>
                  <a:pt x="439877" y="115884"/>
                  <a:pt x="442544" y="117503"/>
                </a:cubicBezTo>
                <a:cubicBezTo>
                  <a:pt x="444449" y="118742"/>
                  <a:pt x="447211" y="120551"/>
                  <a:pt x="448830" y="119980"/>
                </a:cubicBezTo>
                <a:cubicBezTo>
                  <a:pt x="458927" y="116265"/>
                  <a:pt x="469881" y="115789"/>
                  <a:pt x="479596" y="111026"/>
                </a:cubicBezTo>
                <a:cubicBezTo>
                  <a:pt x="481787" y="109979"/>
                  <a:pt x="484073" y="109026"/>
                  <a:pt x="485788" y="107502"/>
                </a:cubicBezTo>
                <a:cubicBezTo>
                  <a:pt x="496074" y="98263"/>
                  <a:pt x="497789" y="97025"/>
                  <a:pt x="509695" y="94834"/>
                </a:cubicBezTo>
                <a:cubicBezTo>
                  <a:pt x="515505" y="93786"/>
                  <a:pt x="520744" y="90929"/>
                  <a:pt x="527126" y="90929"/>
                </a:cubicBezTo>
                <a:cubicBezTo>
                  <a:pt x="536365" y="90929"/>
                  <a:pt x="543604" y="91786"/>
                  <a:pt x="547129" y="101978"/>
                </a:cubicBezTo>
                <a:cubicBezTo>
                  <a:pt x="548462" y="105883"/>
                  <a:pt x="551796" y="105978"/>
                  <a:pt x="556177" y="103883"/>
                </a:cubicBezTo>
                <a:cubicBezTo>
                  <a:pt x="559987" y="101978"/>
                  <a:pt x="563893" y="100263"/>
                  <a:pt x="563607" y="94929"/>
                </a:cubicBezTo>
                <a:cubicBezTo>
                  <a:pt x="563607" y="94358"/>
                  <a:pt x="563797" y="93691"/>
                  <a:pt x="563988" y="93215"/>
                </a:cubicBezTo>
                <a:cubicBezTo>
                  <a:pt x="565417" y="89309"/>
                  <a:pt x="566179" y="84833"/>
                  <a:pt x="568655" y="81785"/>
                </a:cubicBezTo>
                <a:cubicBezTo>
                  <a:pt x="570751" y="79213"/>
                  <a:pt x="574656" y="78070"/>
                  <a:pt x="577990" y="76546"/>
                </a:cubicBezTo>
                <a:cubicBezTo>
                  <a:pt x="580657" y="75308"/>
                  <a:pt x="581800" y="73307"/>
                  <a:pt x="580561" y="70831"/>
                </a:cubicBezTo>
                <a:cubicBezTo>
                  <a:pt x="576466" y="63211"/>
                  <a:pt x="576751" y="55972"/>
                  <a:pt x="581038" y="48542"/>
                </a:cubicBezTo>
                <a:cubicBezTo>
                  <a:pt x="582752" y="45494"/>
                  <a:pt x="583419" y="41875"/>
                  <a:pt x="584467" y="38446"/>
                </a:cubicBezTo>
                <a:cubicBezTo>
                  <a:pt x="587229" y="29588"/>
                  <a:pt x="591706" y="23396"/>
                  <a:pt x="602374" y="25587"/>
                </a:cubicBezTo>
                <a:cubicBezTo>
                  <a:pt x="607517" y="26635"/>
                  <a:pt x="611327" y="22349"/>
                  <a:pt x="616185" y="22253"/>
                </a:cubicBezTo>
                <a:cubicBezTo>
                  <a:pt x="621043" y="22158"/>
                  <a:pt x="625995" y="22920"/>
                  <a:pt x="630663" y="21872"/>
                </a:cubicBezTo>
                <a:cubicBezTo>
                  <a:pt x="635235" y="20920"/>
                  <a:pt x="639521" y="18253"/>
                  <a:pt x="643807" y="16157"/>
                </a:cubicBezTo>
                <a:cubicBezTo>
                  <a:pt x="646760" y="14729"/>
                  <a:pt x="649808" y="14157"/>
                  <a:pt x="652475" y="15776"/>
                </a:cubicBezTo>
                <a:cubicBezTo>
                  <a:pt x="656380" y="18158"/>
                  <a:pt x="660381" y="18253"/>
                  <a:pt x="664667" y="18253"/>
                </a:cubicBezTo>
                <a:cubicBezTo>
                  <a:pt x="671335" y="18158"/>
                  <a:pt x="678002" y="18634"/>
                  <a:pt x="684670" y="18158"/>
                </a:cubicBezTo>
                <a:cubicBezTo>
                  <a:pt x="697243" y="17300"/>
                  <a:pt x="712102" y="21777"/>
                  <a:pt x="728580" y="25778"/>
                </a:cubicBezTo>
                <a:cubicBezTo>
                  <a:pt x="737248" y="27873"/>
                  <a:pt x="745630" y="31493"/>
                  <a:pt x="754393" y="32540"/>
                </a:cubicBezTo>
                <a:cubicBezTo>
                  <a:pt x="760012" y="33207"/>
                  <a:pt x="764775" y="35398"/>
                  <a:pt x="769823" y="37017"/>
                </a:cubicBezTo>
                <a:cubicBezTo>
                  <a:pt x="782396" y="40922"/>
                  <a:pt x="793826" y="47685"/>
                  <a:pt x="805828" y="53114"/>
                </a:cubicBezTo>
                <a:cubicBezTo>
                  <a:pt x="818782" y="58925"/>
                  <a:pt x="830307" y="68069"/>
                  <a:pt x="841641" y="76927"/>
                </a:cubicBezTo>
                <a:cubicBezTo>
                  <a:pt x="849071" y="82737"/>
                  <a:pt x="855643" y="90167"/>
                  <a:pt x="865835" y="91691"/>
                </a:cubicBezTo>
                <a:cubicBezTo>
                  <a:pt x="867931" y="91976"/>
                  <a:pt x="869931" y="94167"/>
                  <a:pt x="871550" y="95882"/>
                </a:cubicBezTo>
                <a:cubicBezTo>
                  <a:pt x="877265" y="102073"/>
                  <a:pt x="884218" y="107026"/>
                  <a:pt x="887838" y="115027"/>
                </a:cubicBezTo>
                <a:cubicBezTo>
                  <a:pt x="889076" y="117599"/>
                  <a:pt x="891648" y="119694"/>
                  <a:pt x="893934" y="121694"/>
                </a:cubicBezTo>
                <a:cubicBezTo>
                  <a:pt x="905364" y="131696"/>
                  <a:pt x="913460" y="144554"/>
                  <a:pt x="923652" y="155603"/>
                </a:cubicBezTo>
                <a:cubicBezTo>
                  <a:pt x="927652" y="159890"/>
                  <a:pt x="929938" y="165700"/>
                  <a:pt x="934510" y="169891"/>
                </a:cubicBezTo>
                <a:cubicBezTo>
                  <a:pt x="936130" y="171320"/>
                  <a:pt x="936606" y="174082"/>
                  <a:pt x="937463" y="176177"/>
                </a:cubicBezTo>
                <a:cubicBezTo>
                  <a:pt x="943368" y="191132"/>
                  <a:pt x="945940" y="207134"/>
                  <a:pt x="951560" y="222183"/>
                </a:cubicBezTo>
                <a:cubicBezTo>
                  <a:pt x="953465" y="227231"/>
                  <a:pt x="954894" y="232756"/>
                  <a:pt x="958323" y="236661"/>
                </a:cubicBezTo>
                <a:cubicBezTo>
                  <a:pt x="963085" y="241995"/>
                  <a:pt x="964514" y="248567"/>
                  <a:pt x="965848" y="254663"/>
                </a:cubicBezTo>
                <a:cubicBezTo>
                  <a:pt x="968800" y="268094"/>
                  <a:pt x="971753" y="281429"/>
                  <a:pt x="978611" y="293525"/>
                </a:cubicBezTo>
                <a:cubicBezTo>
                  <a:pt x="979468" y="295049"/>
                  <a:pt x="980516" y="296764"/>
                  <a:pt x="980611" y="298478"/>
                </a:cubicBezTo>
                <a:cubicBezTo>
                  <a:pt x="980992" y="305717"/>
                  <a:pt x="979564" y="313528"/>
                  <a:pt x="981754" y="320100"/>
                </a:cubicBezTo>
                <a:cubicBezTo>
                  <a:pt x="983945" y="326672"/>
                  <a:pt x="984326" y="332959"/>
                  <a:pt x="984516" y="339531"/>
                </a:cubicBezTo>
                <a:cubicBezTo>
                  <a:pt x="984612" y="343151"/>
                  <a:pt x="983659" y="346484"/>
                  <a:pt x="982612" y="350009"/>
                </a:cubicBezTo>
                <a:cubicBezTo>
                  <a:pt x="981183" y="354390"/>
                  <a:pt x="981754" y="359438"/>
                  <a:pt x="981373" y="364201"/>
                </a:cubicBezTo>
                <a:cubicBezTo>
                  <a:pt x="985945" y="370678"/>
                  <a:pt x="984135" y="378107"/>
                  <a:pt x="984516" y="385251"/>
                </a:cubicBezTo>
                <a:cubicBezTo>
                  <a:pt x="985088" y="395348"/>
                  <a:pt x="984040" y="405444"/>
                  <a:pt x="987660" y="415541"/>
                </a:cubicBezTo>
                <a:cubicBezTo>
                  <a:pt x="989565" y="420779"/>
                  <a:pt x="989374" y="427352"/>
                  <a:pt x="986041" y="433162"/>
                </a:cubicBezTo>
                <a:cubicBezTo>
                  <a:pt x="984612" y="435543"/>
                  <a:pt x="984802" y="438877"/>
                  <a:pt x="984421" y="441830"/>
                </a:cubicBezTo>
                <a:cubicBezTo>
                  <a:pt x="983850" y="445925"/>
                  <a:pt x="983850" y="450307"/>
                  <a:pt x="982707" y="454212"/>
                </a:cubicBezTo>
                <a:cubicBezTo>
                  <a:pt x="981564" y="458117"/>
                  <a:pt x="985374" y="460689"/>
                  <a:pt x="984421" y="464309"/>
                </a:cubicBezTo>
                <a:cubicBezTo>
                  <a:pt x="983755" y="467166"/>
                  <a:pt x="983374" y="470214"/>
                  <a:pt x="982421" y="472976"/>
                </a:cubicBezTo>
                <a:cubicBezTo>
                  <a:pt x="980326" y="478882"/>
                  <a:pt x="979849" y="484597"/>
                  <a:pt x="982516" y="490407"/>
                </a:cubicBezTo>
                <a:cubicBezTo>
                  <a:pt x="985945" y="497932"/>
                  <a:pt x="984135" y="505838"/>
                  <a:pt x="983945" y="513553"/>
                </a:cubicBezTo>
                <a:cubicBezTo>
                  <a:pt x="979468" y="519458"/>
                  <a:pt x="981278" y="526316"/>
                  <a:pt x="980992" y="532793"/>
                </a:cubicBezTo>
                <a:cubicBezTo>
                  <a:pt x="980802" y="536984"/>
                  <a:pt x="981087" y="541271"/>
                  <a:pt x="980897" y="545462"/>
                </a:cubicBezTo>
                <a:cubicBezTo>
                  <a:pt x="980802" y="547176"/>
                  <a:pt x="980802" y="549557"/>
                  <a:pt x="979754" y="550605"/>
                </a:cubicBezTo>
                <a:cubicBezTo>
                  <a:pt x="973372" y="556606"/>
                  <a:pt x="972229" y="565750"/>
                  <a:pt x="966514" y="571941"/>
                </a:cubicBezTo>
                <a:cubicBezTo>
                  <a:pt x="959752" y="579180"/>
                  <a:pt x="958704" y="587753"/>
                  <a:pt x="958894" y="597087"/>
                </a:cubicBezTo>
                <a:cubicBezTo>
                  <a:pt x="959275" y="614042"/>
                  <a:pt x="959085" y="630996"/>
                  <a:pt x="959180" y="647951"/>
                </a:cubicBezTo>
                <a:cubicBezTo>
                  <a:pt x="959180" y="652999"/>
                  <a:pt x="958037" y="657285"/>
                  <a:pt x="954037" y="660809"/>
                </a:cubicBezTo>
                <a:cubicBezTo>
                  <a:pt x="948607" y="665667"/>
                  <a:pt x="943368" y="670811"/>
                  <a:pt x="938701" y="676240"/>
                </a:cubicBezTo>
                <a:cubicBezTo>
                  <a:pt x="933177" y="682622"/>
                  <a:pt x="927748" y="689099"/>
                  <a:pt x="923366" y="696242"/>
                </a:cubicBezTo>
                <a:cubicBezTo>
                  <a:pt x="921080" y="700052"/>
                  <a:pt x="918223" y="704434"/>
                  <a:pt x="918985" y="709768"/>
                </a:cubicBezTo>
                <a:cubicBezTo>
                  <a:pt x="919461" y="713292"/>
                  <a:pt x="918889" y="716816"/>
                  <a:pt x="916984" y="720245"/>
                </a:cubicBezTo>
                <a:cubicBezTo>
                  <a:pt x="914032" y="725484"/>
                  <a:pt x="915079" y="730628"/>
                  <a:pt x="918318" y="735581"/>
                </a:cubicBezTo>
                <a:cubicBezTo>
                  <a:pt x="919937" y="738057"/>
                  <a:pt x="921461" y="740629"/>
                  <a:pt x="922985" y="743201"/>
                </a:cubicBezTo>
                <a:cubicBezTo>
                  <a:pt x="925081" y="746820"/>
                  <a:pt x="928510" y="750344"/>
                  <a:pt x="928986" y="754154"/>
                </a:cubicBezTo>
                <a:cubicBezTo>
                  <a:pt x="930319" y="764537"/>
                  <a:pt x="937082" y="768347"/>
                  <a:pt x="945845" y="770156"/>
                </a:cubicBezTo>
                <a:cubicBezTo>
                  <a:pt x="951370" y="771299"/>
                  <a:pt x="955941" y="773871"/>
                  <a:pt x="960323" y="777110"/>
                </a:cubicBezTo>
                <a:cubicBezTo>
                  <a:pt x="964324" y="780062"/>
                  <a:pt x="967181" y="783777"/>
                  <a:pt x="966610" y="789397"/>
                </a:cubicBezTo>
                <a:cubicBezTo>
                  <a:pt x="966229" y="793016"/>
                  <a:pt x="966324" y="796636"/>
                  <a:pt x="966610" y="800255"/>
                </a:cubicBezTo>
                <a:cubicBezTo>
                  <a:pt x="967276" y="808066"/>
                  <a:pt x="971086" y="813781"/>
                  <a:pt x="978611" y="816448"/>
                </a:cubicBezTo>
                <a:cubicBezTo>
                  <a:pt x="981373" y="817496"/>
                  <a:pt x="984326" y="818067"/>
                  <a:pt x="987184" y="818924"/>
                </a:cubicBezTo>
                <a:cubicBezTo>
                  <a:pt x="995661" y="821306"/>
                  <a:pt x="1000995" y="827497"/>
                  <a:pt x="1001947" y="835498"/>
                </a:cubicBezTo>
                <a:cubicBezTo>
                  <a:pt x="1002900" y="843594"/>
                  <a:pt x="1006710" y="850262"/>
                  <a:pt x="1009853" y="857310"/>
                </a:cubicBezTo>
                <a:cubicBezTo>
                  <a:pt x="1014044" y="866645"/>
                  <a:pt x="1017854" y="875979"/>
                  <a:pt x="1017568" y="886552"/>
                </a:cubicBezTo>
                <a:cubicBezTo>
                  <a:pt x="1017473" y="889314"/>
                  <a:pt x="1018616" y="892362"/>
                  <a:pt x="1019854" y="895029"/>
                </a:cubicBezTo>
                <a:cubicBezTo>
                  <a:pt x="1023664" y="903221"/>
                  <a:pt x="1027665" y="911317"/>
                  <a:pt x="1031856" y="919318"/>
                </a:cubicBezTo>
                <a:cubicBezTo>
                  <a:pt x="1034142" y="923699"/>
                  <a:pt x="1036047" y="927986"/>
                  <a:pt x="1035475" y="933034"/>
                </a:cubicBezTo>
                <a:cubicBezTo>
                  <a:pt x="1034237" y="943416"/>
                  <a:pt x="1039285" y="952941"/>
                  <a:pt x="1039857" y="963133"/>
                </a:cubicBezTo>
                <a:cubicBezTo>
                  <a:pt x="1040238" y="968657"/>
                  <a:pt x="1044238" y="974277"/>
                  <a:pt x="1047286" y="979421"/>
                </a:cubicBezTo>
                <a:cubicBezTo>
                  <a:pt x="1050049" y="984088"/>
                  <a:pt x="1050715" y="988184"/>
                  <a:pt x="1047858" y="992946"/>
                </a:cubicBezTo>
                <a:cubicBezTo>
                  <a:pt x="1045572" y="996756"/>
                  <a:pt x="1045667" y="1001233"/>
                  <a:pt x="1047572" y="1005138"/>
                </a:cubicBezTo>
                <a:cubicBezTo>
                  <a:pt x="1050906" y="1012187"/>
                  <a:pt x="1051001" y="1018949"/>
                  <a:pt x="1047762" y="1025903"/>
                </a:cubicBezTo>
                <a:cubicBezTo>
                  <a:pt x="1047096" y="1027236"/>
                  <a:pt x="1047382" y="1029332"/>
                  <a:pt x="1047762" y="1030856"/>
                </a:cubicBezTo>
                <a:cubicBezTo>
                  <a:pt x="1050906" y="1044572"/>
                  <a:pt x="1051096" y="1050287"/>
                  <a:pt x="1047382" y="1062479"/>
                </a:cubicBezTo>
                <a:cubicBezTo>
                  <a:pt x="1045858" y="1067622"/>
                  <a:pt x="1047762" y="1073623"/>
                  <a:pt x="1043286" y="1078004"/>
                </a:cubicBezTo>
                <a:cubicBezTo>
                  <a:pt x="1042619" y="1087625"/>
                  <a:pt x="1041571" y="1097150"/>
                  <a:pt x="1046715" y="1106199"/>
                </a:cubicBezTo>
                <a:cubicBezTo>
                  <a:pt x="1052430" y="1116295"/>
                  <a:pt x="1054430" y="1127249"/>
                  <a:pt x="1053859" y="1139060"/>
                </a:cubicBezTo>
                <a:cubicBezTo>
                  <a:pt x="1053382" y="1148108"/>
                  <a:pt x="1052430" y="1156776"/>
                  <a:pt x="1050334" y="1165634"/>
                </a:cubicBezTo>
                <a:cubicBezTo>
                  <a:pt x="1048810" y="1171826"/>
                  <a:pt x="1049191" y="1178398"/>
                  <a:pt x="1047096" y="1184875"/>
                </a:cubicBezTo>
                <a:cubicBezTo>
                  <a:pt x="1045191" y="1190971"/>
                  <a:pt x="1046429" y="1198115"/>
                  <a:pt x="1046239" y="1204687"/>
                </a:cubicBezTo>
                <a:cubicBezTo>
                  <a:pt x="1046239" y="1205830"/>
                  <a:pt x="1046048" y="1207163"/>
                  <a:pt x="1045572" y="1208211"/>
                </a:cubicBezTo>
                <a:cubicBezTo>
                  <a:pt x="1042524" y="1214498"/>
                  <a:pt x="1046143" y="1217831"/>
                  <a:pt x="1050715" y="1221356"/>
                </a:cubicBezTo>
                <a:cubicBezTo>
                  <a:pt x="1055002" y="1224594"/>
                  <a:pt x="1059002" y="1228309"/>
                  <a:pt x="1062907" y="1232119"/>
                </a:cubicBezTo>
                <a:cubicBezTo>
                  <a:pt x="1064050" y="1233262"/>
                  <a:pt x="1064241" y="1235357"/>
                  <a:pt x="1064527" y="1237167"/>
                </a:cubicBezTo>
                <a:cubicBezTo>
                  <a:pt x="1065098" y="1240215"/>
                  <a:pt x="1062336" y="1243073"/>
                  <a:pt x="1059193" y="1242692"/>
                </a:cubicBezTo>
                <a:cubicBezTo>
                  <a:pt x="1058050" y="1242501"/>
                  <a:pt x="1056811" y="1242215"/>
                  <a:pt x="1055668" y="1241930"/>
                </a:cubicBezTo>
                <a:cubicBezTo>
                  <a:pt x="1054049" y="1241549"/>
                  <a:pt x="1052239" y="1240406"/>
                  <a:pt x="1051001" y="1240882"/>
                </a:cubicBezTo>
                <a:cubicBezTo>
                  <a:pt x="1049477" y="1241453"/>
                  <a:pt x="1047477" y="1243358"/>
                  <a:pt x="1047382" y="1244597"/>
                </a:cubicBezTo>
                <a:cubicBezTo>
                  <a:pt x="1047382" y="1253074"/>
                  <a:pt x="1041952" y="1260503"/>
                  <a:pt x="1042810" y="1269171"/>
                </a:cubicBezTo>
                <a:cubicBezTo>
                  <a:pt x="1043191" y="1273457"/>
                  <a:pt x="1042714" y="1277553"/>
                  <a:pt x="1040047" y="1281268"/>
                </a:cubicBezTo>
                <a:cubicBezTo>
                  <a:pt x="1039381" y="1282125"/>
                  <a:pt x="1039666" y="1283554"/>
                  <a:pt x="1039476" y="1284792"/>
                </a:cubicBezTo>
                <a:cubicBezTo>
                  <a:pt x="1038618" y="1289269"/>
                  <a:pt x="1041666" y="1292793"/>
                  <a:pt x="1042238" y="1296889"/>
                </a:cubicBezTo>
                <a:cubicBezTo>
                  <a:pt x="1042810" y="1300985"/>
                  <a:pt x="1038618" y="1304223"/>
                  <a:pt x="1039666" y="1308890"/>
                </a:cubicBezTo>
                <a:cubicBezTo>
                  <a:pt x="1040809" y="1314320"/>
                  <a:pt x="1039666" y="1324511"/>
                  <a:pt x="1038047" y="1329274"/>
                </a:cubicBezTo>
                <a:cubicBezTo>
                  <a:pt x="1034047" y="1341085"/>
                  <a:pt x="1029093" y="1352610"/>
                  <a:pt x="1027379" y="1365183"/>
                </a:cubicBezTo>
                <a:cubicBezTo>
                  <a:pt x="1024045" y="1369374"/>
                  <a:pt x="1024807" y="1374423"/>
                  <a:pt x="1025093" y="1379185"/>
                </a:cubicBezTo>
                <a:cubicBezTo>
                  <a:pt x="1025569" y="1387186"/>
                  <a:pt x="1023474" y="1394615"/>
                  <a:pt x="1021093" y="1402045"/>
                </a:cubicBezTo>
                <a:cubicBezTo>
                  <a:pt x="1018140" y="1411094"/>
                  <a:pt x="1013854" y="1419761"/>
                  <a:pt x="1013473" y="1429477"/>
                </a:cubicBezTo>
                <a:cubicBezTo>
                  <a:pt x="1009758" y="1434240"/>
                  <a:pt x="1010996" y="1441288"/>
                  <a:pt x="1005948" y="1445574"/>
                </a:cubicBezTo>
                <a:cubicBezTo>
                  <a:pt x="1004233" y="1447003"/>
                  <a:pt x="1003185" y="1449575"/>
                  <a:pt x="1002519" y="1451765"/>
                </a:cubicBezTo>
                <a:cubicBezTo>
                  <a:pt x="999852" y="1459766"/>
                  <a:pt x="994994" y="1466624"/>
                  <a:pt x="991375" y="1474054"/>
                </a:cubicBezTo>
                <a:cubicBezTo>
                  <a:pt x="985755" y="1485579"/>
                  <a:pt x="978230" y="1495390"/>
                  <a:pt x="968991" y="1504344"/>
                </a:cubicBezTo>
                <a:cubicBezTo>
                  <a:pt x="947274" y="1525394"/>
                  <a:pt x="926033" y="1547015"/>
                  <a:pt x="904697" y="1568542"/>
                </a:cubicBezTo>
                <a:cubicBezTo>
                  <a:pt x="898125" y="1575114"/>
                  <a:pt x="891362" y="1580734"/>
                  <a:pt x="881456" y="1580734"/>
                </a:cubicBezTo>
                <a:cubicBezTo>
                  <a:pt x="879741" y="1580734"/>
                  <a:pt x="877646" y="1581305"/>
                  <a:pt x="876503" y="1582449"/>
                </a:cubicBezTo>
                <a:cubicBezTo>
                  <a:pt x="871264" y="1587687"/>
                  <a:pt x="863739" y="1589307"/>
                  <a:pt x="858025" y="1593593"/>
                </a:cubicBezTo>
                <a:cubicBezTo>
                  <a:pt x="848881" y="1600355"/>
                  <a:pt x="840022" y="1607690"/>
                  <a:pt x="827545" y="1606547"/>
                </a:cubicBezTo>
                <a:cubicBezTo>
                  <a:pt x="818972" y="1611214"/>
                  <a:pt x="810304" y="1610833"/>
                  <a:pt x="801541" y="1606928"/>
                </a:cubicBezTo>
                <a:cubicBezTo>
                  <a:pt x="800208" y="1606356"/>
                  <a:pt x="798208" y="1607309"/>
                  <a:pt x="796588" y="1607785"/>
                </a:cubicBezTo>
                <a:cubicBezTo>
                  <a:pt x="796017" y="1607880"/>
                  <a:pt x="795636" y="1608452"/>
                  <a:pt x="795160" y="1608833"/>
                </a:cubicBezTo>
                <a:cubicBezTo>
                  <a:pt x="788968" y="1613976"/>
                  <a:pt x="782301" y="1617500"/>
                  <a:pt x="773824" y="1617024"/>
                </a:cubicBezTo>
                <a:cubicBezTo>
                  <a:pt x="771061" y="1616834"/>
                  <a:pt x="768109" y="1618548"/>
                  <a:pt x="765441" y="1619691"/>
                </a:cubicBezTo>
                <a:cubicBezTo>
                  <a:pt x="761536" y="1621311"/>
                  <a:pt x="757822" y="1623311"/>
                  <a:pt x="754012" y="1625025"/>
                </a:cubicBezTo>
                <a:cubicBezTo>
                  <a:pt x="745249" y="1628930"/>
                  <a:pt x="736295" y="1632455"/>
                  <a:pt x="726389" y="1631502"/>
                </a:cubicBezTo>
                <a:cubicBezTo>
                  <a:pt x="715435" y="1630454"/>
                  <a:pt x="704862" y="1631883"/>
                  <a:pt x="694861" y="1636646"/>
                </a:cubicBezTo>
                <a:cubicBezTo>
                  <a:pt x="689623" y="1639217"/>
                  <a:pt x="684574" y="1639217"/>
                  <a:pt x="679240" y="1636646"/>
                </a:cubicBezTo>
                <a:cubicBezTo>
                  <a:pt x="677145" y="1635693"/>
                  <a:pt x="674573" y="1634836"/>
                  <a:pt x="672382" y="1635122"/>
                </a:cubicBezTo>
                <a:cubicBezTo>
                  <a:pt x="662476" y="1636455"/>
                  <a:pt x="653809" y="1630645"/>
                  <a:pt x="644093" y="1630740"/>
                </a:cubicBezTo>
                <a:cubicBezTo>
                  <a:pt x="638473" y="1630836"/>
                  <a:pt x="635235" y="1625311"/>
                  <a:pt x="632758" y="1620263"/>
                </a:cubicBezTo>
                <a:cubicBezTo>
                  <a:pt x="628472" y="1611690"/>
                  <a:pt x="623710" y="1603213"/>
                  <a:pt x="617137" y="1596260"/>
                </a:cubicBezTo>
                <a:cubicBezTo>
                  <a:pt x="611994" y="1590830"/>
                  <a:pt x="609136" y="1584258"/>
                  <a:pt x="605993" y="1577876"/>
                </a:cubicBezTo>
                <a:cubicBezTo>
                  <a:pt x="604945" y="1575781"/>
                  <a:pt x="603707" y="1573304"/>
                  <a:pt x="603898" y="1571114"/>
                </a:cubicBezTo>
                <a:cubicBezTo>
                  <a:pt x="604755" y="1563017"/>
                  <a:pt x="600564" y="1555874"/>
                  <a:pt x="600373" y="1548254"/>
                </a:cubicBezTo>
                <a:cubicBezTo>
                  <a:pt x="600278" y="1541967"/>
                  <a:pt x="596659" y="1536824"/>
                  <a:pt x="596468" y="1530823"/>
                </a:cubicBezTo>
                <a:cubicBezTo>
                  <a:pt x="596373" y="1525394"/>
                  <a:pt x="596468" y="1519869"/>
                  <a:pt x="596087" y="1514440"/>
                </a:cubicBezTo>
                <a:cubicBezTo>
                  <a:pt x="595897" y="1512154"/>
                  <a:pt x="595135" y="1509773"/>
                  <a:pt x="594087" y="1507677"/>
                </a:cubicBezTo>
                <a:cubicBezTo>
                  <a:pt x="591896" y="1502724"/>
                  <a:pt x="589134" y="1498057"/>
                  <a:pt x="587134" y="1493009"/>
                </a:cubicBezTo>
                <a:cubicBezTo>
                  <a:pt x="584086" y="1485294"/>
                  <a:pt x="583609" y="1477864"/>
                  <a:pt x="590848" y="1471673"/>
                </a:cubicBezTo>
                <a:cubicBezTo>
                  <a:pt x="596087" y="1467196"/>
                  <a:pt x="598087" y="1460909"/>
                  <a:pt x="600278" y="1454623"/>
                </a:cubicBezTo>
                <a:cubicBezTo>
                  <a:pt x="604469" y="1442812"/>
                  <a:pt x="607136" y="1430620"/>
                  <a:pt x="610851" y="1418714"/>
                </a:cubicBezTo>
                <a:cubicBezTo>
                  <a:pt x="613042" y="1411665"/>
                  <a:pt x="616471" y="1405569"/>
                  <a:pt x="621900" y="1400521"/>
                </a:cubicBezTo>
                <a:cubicBezTo>
                  <a:pt x="625043" y="1397663"/>
                  <a:pt x="628186" y="1394806"/>
                  <a:pt x="630853" y="1391567"/>
                </a:cubicBezTo>
                <a:cubicBezTo>
                  <a:pt x="641426" y="1378709"/>
                  <a:pt x="655714" y="1370994"/>
                  <a:pt x="669620" y="1362516"/>
                </a:cubicBezTo>
                <a:cubicBezTo>
                  <a:pt x="674192" y="1359754"/>
                  <a:pt x="678955" y="1357182"/>
                  <a:pt x="683431" y="1354134"/>
                </a:cubicBezTo>
                <a:cubicBezTo>
                  <a:pt x="692385" y="1348133"/>
                  <a:pt x="702577" y="1344324"/>
                  <a:pt x="713816" y="1344704"/>
                </a:cubicBezTo>
                <a:cubicBezTo>
                  <a:pt x="717245" y="1344800"/>
                  <a:pt x="719341" y="1342990"/>
                  <a:pt x="720388" y="1339751"/>
                </a:cubicBezTo>
                <a:cubicBezTo>
                  <a:pt x="721150" y="1337465"/>
                  <a:pt x="723151" y="1335275"/>
                  <a:pt x="723055" y="1333179"/>
                </a:cubicBezTo>
                <a:cubicBezTo>
                  <a:pt x="722389" y="1318892"/>
                  <a:pt x="730104" y="1307557"/>
                  <a:pt x="737438" y="1296984"/>
                </a:cubicBezTo>
                <a:cubicBezTo>
                  <a:pt x="744296" y="1287078"/>
                  <a:pt x="744963" y="1275839"/>
                  <a:pt x="748868" y="1265361"/>
                </a:cubicBezTo>
                <a:cubicBezTo>
                  <a:pt x="747725" y="1257360"/>
                  <a:pt x="752297" y="1250121"/>
                  <a:pt x="752392" y="1242501"/>
                </a:cubicBezTo>
                <a:cubicBezTo>
                  <a:pt x="752487" y="1234500"/>
                  <a:pt x="757345" y="1227642"/>
                  <a:pt x="756774" y="1219641"/>
                </a:cubicBezTo>
                <a:cubicBezTo>
                  <a:pt x="760584" y="1214974"/>
                  <a:pt x="759631" y="1209354"/>
                  <a:pt x="759631" y="1203925"/>
                </a:cubicBezTo>
                <a:cubicBezTo>
                  <a:pt x="759727" y="1183922"/>
                  <a:pt x="759631" y="1163920"/>
                  <a:pt x="759631" y="1144013"/>
                </a:cubicBezTo>
                <a:cubicBezTo>
                  <a:pt x="759631" y="1109532"/>
                  <a:pt x="759536" y="1075052"/>
                  <a:pt x="759727" y="1040476"/>
                </a:cubicBezTo>
                <a:cubicBezTo>
                  <a:pt x="759727" y="1035142"/>
                  <a:pt x="759345" y="1029903"/>
                  <a:pt x="761536" y="1024474"/>
                </a:cubicBezTo>
                <a:cubicBezTo>
                  <a:pt x="764870" y="1016378"/>
                  <a:pt x="764299" y="1015044"/>
                  <a:pt x="756012" y="1010282"/>
                </a:cubicBezTo>
                <a:cubicBezTo>
                  <a:pt x="751154" y="1007519"/>
                  <a:pt x="748868" y="1004281"/>
                  <a:pt x="748868" y="998852"/>
                </a:cubicBezTo>
                <a:cubicBezTo>
                  <a:pt x="748963" y="989803"/>
                  <a:pt x="744772" y="981516"/>
                  <a:pt x="744201" y="972467"/>
                </a:cubicBezTo>
                <a:cubicBezTo>
                  <a:pt x="743915" y="967514"/>
                  <a:pt x="740391" y="962276"/>
                  <a:pt x="737343" y="957894"/>
                </a:cubicBezTo>
                <a:cubicBezTo>
                  <a:pt x="729628" y="947036"/>
                  <a:pt x="723532" y="935510"/>
                  <a:pt x="719436" y="922842"/>
                </a:cubicBezTo>
                <a:cubicBezTo>
                  <a:pt x="717531" y="916937"/>
                  <a:pt x="712387" y="913031"/>
                  <a:pt x="707530" y="909602"/>
                </a:cubicBezTo>
                <a:cubicBezTo>
                  <a:pt x="692480" y="898839"/>
                  <a:pt x="677145" y="888362"/>
                  <a:pt x="661714" y="878075"/>
                </a:cubicBezTo>
                <a:cubicBezTo>
                  <a:pt x="655714" y="874074"/>
                  <a:pt x="649237" y="871026"/>
                  <a:pt x="646284" y="863597"/>
                </a:cubicBezTo>
                <a:cubicBezTo>
                  <a:pt x="645617" y="861882"/>
                  <a:pt x="642283" y="861215"/>
                  <a:pt x="640283" y="859882"/>
                </a:cubicBezTo>
                <a:cubicBezTo>
                  <a:pt x="637711" y="857977"/>
                  <a:pt x="635902" y="859882"/>
                  <a:pt x="633901" y="860834"/>
                </a:cubicBezTo>
                <a:cubicBezTo>
                  <a:pt x="628567" y="863501"/>
                  <a:pt x="623138" y="865883"/>
                  <a:pt x="618280" y="869693"/>
                </a:cubicBezTo>
                <a:cubicBezTo>
                  <a:pt x="613137" y="873693"/>
                  <a:pt x="607041" y="876741"/>
                  <a:pt x="599897" y="875789"/>
                </a:cubicBezTo>
                <a:cubicBezTo>
                  <a:pt x="590086" y="874455"/>
                  <a:pt x="580847" y="877313"/>
                  <a:pt x="571894" y="880837"/>
                </a:cubicBezTo>
                <a:cubicBezTo>
                  <a:pt x="569322" y="881789"/>
                  <a:pt x="567607" y="881789"/>
                  <a:pt x="565321" y="880456"/>
                </a:cubicBezTo>
                <a:cubicBezTo>
                  <a:pt x="562273" y="878646"/>
                  <a:pt x="558749" y="877408"/>
                  <a:pt x="555606" y="875693"/>
                </a:cubicBezTo>
                <a:cubicBezTo>
                  <a:pt x="550653" y="873026"/>
                  <a:pt x="546176" y="871026"/>
                  <a:pt x="540461" y="874455"/>
                </a:cubicBezTo>
                <a:cubicBezTo>
                  <a:pt x="537699" y="876074"/>
                  <a:pt x="533317" y="874931"/>
                  <a:pt x="529888" y="875884"/>
                </a:cubicBezTo>
                <a:cubicBezTo>
                  <a:pt x="523030" y="877789"/>
                  <a:pt x="516363" y="869026"/>
                  <a:pt x="509505" y="875503"/>
                </a:cubicBezTo>
                <a:cubicBezTo>
                  <a:pt x="502266" y="875598"/>
                  <a:pt x="494931" y="875979"/>
                  <a:pt x="487693" y="875693"/>
                </a:cubicBezTo>
                <a:cubicBezTo>
                  <a:pt x="482073" y="875503"/>
                  <a:pt x="476929" y="876741"/>
                  <a:pt x="472167" y="879599"/>
                </a:cubicBezTo>
                <a:cubicBezTo>
                  <a:pt x="464928" y="883885"/>
                  <a:pt x="457689" y="883980"/>
                  <a:pt x="449688" y="881123"/>
                </a:cubicBezTo>
                <a:cubicBezTo>
                  <a:pt x="445401" y="879599"/>
                  <a:pt x="440258" y="879980"/>
                  <a:pt x="435496" y="879980"/>
                </a:cubicBezTo>
                <a:cubicBezTo>
                  <a:pt x="432543" y="879980"/>
                  <a:pt x="428923" y="884456"/>
                  <a:pt x="428828" y="887600"/>
                </a:cubicBezTo>
                <a:cubicBezTo>
                  <a:pt x="428638" y="892457"/>
                  <a:pt x="428733" y="897315"/>
                  <a:pt x="428542" y="902078"/>
                </a:cubicBezTo>
                <a:cubicBezTo>
                  <a:pt x="428542" y="902554"/>
                  <a:pt x="427875" y="903506"/>
                  <a:pt x="427590" y="903411"/>
                </a:cubicBezTo>
                <a:cubicBezTo>
                  <a:pt x="426542" y="903316"/>
                  <a:pt x="425113" y="903125"/>
                  <a:pt x="424732" y="902459"/>
                </a:cubicBezTo>
                <a:cubicBezTo>
                  <a:pt x="422446" y="898934"/>
                  <a:pt x="420637" y="895124"/>
                  <a:pt x="418350" y="891600"/>
                </a:cubicBezTo>
                <a:cubicBezTo>
                  <a:pt x="416446" y="888552"/>
                  <a:pt x="414541" y="885504"/>
                  <a:pt x="412254" y="882837"/>
                </a:cubicBezTo>
                <a:cubicBezTo>
                  <a:pt x="408540" y="878646"/>
                  <a:pt x="405873" y="878741"/>
                  <a:pt x="401682" y="882932"/>
                </a:cubicBezTo>
                <a:cubicBezTo>
                  <a:pt x="391299" y="893124"/>
                  <a:pt x="381108" y="903411"/>
                  <a:pt x="370821" y="913698"/>
                </a:cubicBezTo>
                <a:cubicBezTo>
                  <a:pt x="368154" y="916365"/>
                  <a:pt x="366535" y="919508"/>
                  <a:pt x="367011" y="923414"/>
                </a:cubicBezTo>
                <a:cubicBezTo>
                  <a:pt x="367201" y="924652"/>
                  <a:pt x="367201" y="925890"/>
                  <a:pt x="367106" y="927033"/>
                </a:cubicBezTo>
                <a:cubicBezTo>
                  <a:pt x="366439" y="936844"/>
                  <a:pt x="367868" y="946178"/>
                  <a:pt x="373678" y="954465"/>
                </a:cubicBezTo>
                <a:cubicBezTo>
                  <a:pt x="375393" y="956846"/>
                  <a:pt x="376917" y="959704"/>
                  <a:pt x="377584" y="962561"/>
                </a:cubicBezTo>
                <a:cubicBezTo>
                  <a:pt x="378631" y="967324"/>
                  <a:pt x="378631" y="972277"/>
                  <a:pt x="374250" y="975801"/>
                </a:cubicBezTo>
                <a:cubicBezTo>
                  <a:pt x="371964" y="977706"/>
                  <a:pt x="369583" y="979706"/>
                  <a:pt x="366916" y="980945"/>
                </a:cubicBezTo>
                <a:cubicBezTo>
                  <a:pt x="353676" y="987231"/>
                  <a:pt x="348056" y="1007900"/>
                  <a:pt x="355676" y="1019997"/>
                </a:cubicBezTo>
                <a:cubicBezTo>
                  <a:pt x="356343" y="1020950"/>
                  <a:pt x="356533" y="1022283"/>
                  <a:pt x="357010" y="1023331"/>
                </a:cubicBezTo>
                <a:cubicBezTo>
                  <a:pt x="361677" y="1033904"/>
                  <a:pt x="356247" y="1042667"/>
                  <a:pt x="344722" y="1042857"/>
                </a:cubicBezTo>
                <a:cubicBezTo>
                  <a:pt x="340531" y="1042952"/>
                  <a:pt x="336245" y="1042952"/>
                  <a:pt x="332054" y="1042571"/>
                </a:cubicBezTo>
                <a:cubicBezTo>
                  <a:pt x="325863" y="1042095"/>
                  <a:pt x="321767" y="1045334"/>
                  <a:pt x="318243" y="1049715"/>
                </a:cubicBezTo>
                <a:cubicBezTo>
                  <a:pt x="317481" y="1050668"/>
                  <a:pt x="316433" y="1051811"/>
                  <a:pt x="316433" y="1052763"/>
                </a:cubicBezTo>
                <a:cubicBezTo>
                  <a:pt x="316719" y="1061050"/>
                  <a:pt x="314338" y="1069622"/>
                  <a:pt x="319005" y="1077528"/>
                </a:cubicBezTo>
                <a:cubicBezTo>
                  <a:pt x="321481" y="1081624"/>
                  <a:pt x="322434" y="1087434"/>
                  <a:pt x="325863" y="1090006"/>
                </a:cubicBezTo>
                <a:cubicBezTo>
                  <a:pt x="335673" y="1097340"/>
                  <a:pt x="333578" y="1104579"/>
                  <a:pt x="328053" y="1112866"/>
                </a:cubicBezTo>
                <a:cubicBezTo>
                  <a:pt x="324815" y="1117819"/>
                  <a:pt x="322434" y="1123439"/>
                  <a:pt x="319100" y="1128392"/>
                </a:cubicBezTo>
                <a:cubicBezTo>
                  <a:pt x="316909" y="1131821"/>
                  <a:pt x="312147" y="1133821"/>
                  <a:pt x="312433" y="1138679"/>
                </a:cubicBezTo>
                <a:cubicBezTo>
                  <a:pt x="312909" y="1145822"/>
                  <a:pt x="310432" y="1153157"/>
                  <a:pt x="314623" y="1159919"/>
                </a:cubicBezTo>
                <a:cubicBezTo>
                  <a:pt x="316814" y="1163539"/>
                  <a:pt x="317862" y="1167730"/>
                  <a:pt x="320052" y="1171254"/>
                </a:cubicBezTo>
                <a:cubicBezTo>
                  <a:pt x="322815" y="1175636"/>
                  <a:pt x="324244" y="1179827"/>
                  <a:pt x="321386" y="1184780"/>
                </a:cubicBezTo>
                <a:cubicBezTo>
                  <a:pt x="319576" y="1187923"/>
                  <a:pt x="323291" y="1190018"/>
                  <a:pt x="323196" y="1193066"/>
                </a:cubicBezTo>
                <a:cubicBezTo>
                  <a:pt x="322910" y="1200305"/>
                  <a:pt x="323196" y="1207544"/>
                  <a:pt x="323196" y="1214879"/>
                </a:cubicBezTo>
                <a:cubicBezTo>
                  <a:pt x="323196" y="1221546"/>
                  <a:pt x="323291" y="1228214"/>
                  <a:pt x="323196" y="1234881"/>
                </a:cubicBezTo>
                <a:cubicBezTo>
                  <a:pt x="323100" y="1238691"/>
                  <a:pt x="323958" y="1241930"/>
                  <a:pt x="326911" y="1244597"/>
                </a:cubicBezTo>
                <a:cubicBezTo>
                  <a:pt x="341293" y="1257836"/>
                  <a:pt x="339769" y="1255360"/>
                  <a:pt x="333483" y="1275839"/>
                </a:cubicBezTo>
                <a:cubicBezTo>
                  <a:pt x="331864" y="1281078"/>
                  <a:pt x="330054" y="1286030"/>
                  <a:pt x="330530" y="1291460"/>
                </a:cubicBezTo>
                <a:cubicBezTo>
                  <a:pt x="330721" y="1293936"/>
                  <a:pt x="331483" y="1296032"/>
                  <a:pt x="334245" y="1297079"/>
                </a:cubicBezTo>
                <a:cubicBezTo>
                  <a:pt x="341674" y="1299937"/>
                  <a:pt x="347961" y="1304604"/>
                  <a:pt x="353295" y="1310510"/>
                </a:cubicBezTo>
                <a:cubicBezTo>
                  <a:pt x="354533" y="1311843"/>
                  <a:pt x="355771" y="1313462"/>
                  <a:pt x="357391" y="1314034"/>
                </a:cubicBezTo>
                <a:cubicBezTo>
                  <a:pt x="366153" y="1317273"/>
                  <a:pt x="370535" y="1324511"/>
                  <a:pt x="373773" y="1332322"/>
                </a:cubicBezTo>
                <a:cubicBezTo>
                  <a:pt x="377298" y="1340990"/>
                  <a:pt x="384727" y="1343085"/>
                  <a:pt x="392347" y="1344419"/>
                </a:cubicBezTo>
                <a:cubicBezTo>
                  <a:pt x="397586" y="1345276"/>
                  <a:pt x="403206" y="1344324"/>
                  <a:pt x="408635" y="1344324"/>
                </a:cubicBezTo>
                <a:cubicBezTo>
                  <a:pt x="411112" y="1344324"/>
                  <a:pt x="413207" y="1345181"/>
                  <a:pt x="414160" y="1348038"/>
                </a:cubicBezTo>
                <a:cubicBezTo>
                  <a:pt x="415493" y="1351562"/>
                  <a:pt x="418065" y="1353849"/>
                  <a:pt x="421589" y="1355468"/>
                </a:cubicBezTo>
                <a:cubicBezTo>
                  <a:pt x="425971" y="1357373"/>
                  <a:pt x="430257" y="1359754"/>
                  <a:pt x="434448" y="1362040"/>
                </a:cubicBezTo>
                <a:cubicBezTo>
                  <a:pt x="444640" y="1367755"/>
                  <a:pt x="455117" y="1371374"/>
                  <a:pt x="467119" y="1369755"/>
                </a:cubicBezTo>
                <a:cubicBezTo>
                  <a:pt x="475310" y="1368707"/>
                  <a:pt x="482835" y="1371374"/>
                  <a:pt x="488550" y="1377185"/>
                </a:cubicBezTo>
                <a:cubicBezTo>
                  <a:pt x="492931" y="1381566"/>
                  <a:pt x="498361" y="1384043"/>
                  <a:pt x="503409" y="1387376"/>
                </a:cubicBezTo>
                <a:cubicBezTo>
                  <a:pt x="516458" y="1395854"/>
                  <a:pt x="529603" y="1404140"/>
                  <a:pt x="542461" y="1412903"/>
                </a:cubicBezTo>
                <a:cubicBezTo>
                  <a:pt x="546557" y="1415666"/>
                  <a:pt x="549224" y="1419476"/>
                  <a:pt x="548843" y="1425095"/>
                </a:cubicBezTo>
                <a:cubicBezTo>
                  <a:pt x="548367" y="1433573"/>
                  <a:pt x="552463" y="1441288"/>
                  <a:pt x="554082" y="1449384"/>
                </a:cubicBezTo>
                <a:cubicBezTo>
                  <a:pt x="554749" y="1452908"/>
                  <a:pt x="555892" y="1456433"/>
                  <a:pt x="555892" y="1459957"/>
                </a:cubicBezTo>
                <a:cubicBezTo>
                  <a:pt x="556082" y="1469673"/>
                  <a:pt x="555701" y="1479293"/>
                  <a:pt x="555892" y="1489008"/>
                </a:cubicBezTo>
                <a:cubicBezTo>
                  <a:pt x="555987" y="1495771"/>
                  <a:pt x="551415" y="1501295"/>
                  <a:pt x="552272" y="1508344"/>
                </a:cubicBezTo>
                <a:cubicBezTo>
                  <a:pt x="552939" y="1514249"/>
                  <a:pt x="553415" y="1520441"/>
                  <a:pt x="550558" y="1526156"/>
                </a:cubicBezTo>
                <a:cubicBezTo>
                  <a:pt x="550177" y="1527013"/>
                  <a:pt x="550177" y="1528346"/>
                  <a:pt x="550462" y="1529299"/>
                </a:cubicBezTo>
                <a:cubicBezTo>
                  <a:pt x="554558" y="1544253"/>
                  <a:pt x="551510" y="1559303"/>
                  <a:pt x="551891" y="1574352"/>
                </a:cubicBezTo>
                <a:cubicBezTo>
                  <a:pt x="548653" y="1577591"/>
                  <a:pt x="551320" y="1580829"/>
                  <a:pt x="551891" y="1584163"/>
                </a:cubicBezTo>
                <a:cubicBezTo>
                  <a:pt x="553320" y="1591592"/>
                  <a:pt x="551986" y="1598832"/>
                  <a:pt x="547319" y="1604642"/>
                </a:cubicBezTo>
                <a:cubicBezTo>
                  <a:pt x="543509" y="1609404"/>
                  <a:pt x="540747" y="1614643"/>
                  <a:pt x="537889" y="1619977"/>
                </a:cubicBezTo>
                <a:cubicBezTo>
                  <a:pt x="529888" y="1635026"/>
                  <a:pt x="516077" y="1641503"/>
                  <a:pt x="500456" y="1645504"/>
                </a:cubicBezTo>
                <a:cubicBezTo>
                  <a:pt x="499313" y="1645790"/>
                  <a:pt x="497694" y="1645885"/>
                  <a:pt x="496932" y="1645313"/>
                </a:cubicBezTo>
                <a:cubicBezTo>
                  <a:pt x="489788" y="1639503"/>
                  <a:pt x="483978" y="1644647"/>
                  <a:pt x="479311" y="1648552"/>
                </a:cubicBezTo>
                <a:cubicBezTo>
                  <a:pt x="473310" y="1653695"/>
                  <a:pt x="467404" y="1654553"/>
                  <a:pt x="461118" y="1650933"/>
                </a:cubicBezTo>
                <a:cubicBezTo>
                  <a:pt x="457689" y="1648457"/>
                  <a:pt x="452164" y="1650933"/>
                  <a:pt x="450545" y="1645504"/>
                </a:cubicBezTo>
                <a:cubicBezTo>
                  <a:pt x="451497" y="1644932"/>
                  <a:pt x="452736" y="1644647"/>
                  <a:pt x="453593" y="1643980"/>
                </a:cubicBezTo>
                <a:cubicBezTo>
                  <a:pt x="460261" y="1638836"/>
                  <a:pt x="457117" y="1634741"/>
                  <a:pt x="452260" y="1631407"/>
                </a:cubicBezTo>
                <a:cubicBezTo>
                  <a:pt x="450450" y="1630169"/>
                  <a:pt x="447402" y="1632074"/>
                  <a:pt x="446735" y="1634074"/>
                </a:cubicBezTo>
                <a:cubicBezTo>
                  <a:pt x="445306" y="1638836"/>
                  <a:pt x="449497" y="1641599"/>
                  <a:pt x="450545" y="1645504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B4E9C02F-AD43-4872-843A-6471980903D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1147" b="7443"/>
          <a:stretch>
            <a:fillRect/>
          </a:stretch>
        </p:blipFill>
        <p:spPr>
          <a:xfrm>
            <a:off x="6627689" y="344544"/>
            <a:ext cx="2067163" cy="1971365"/>
          </a:xfrm>
          <a:custGeom>
            <a:avLst/>
            <a:gdLst>
              <a:gd name="connsiteX0" fmla="*/ 0 w 2067163"/>
              <a:gd name="connsiteY0" fmla="*/ 0 h 1971365"/>
              <a:gd name="connsiteX1" fmla="*/ 2067163 w 2067163"/>
              <a:gd name="connsiteY1" fmla="*/ 0 h 1971365"/>
              <a:gd name="connsiteX2" fmla="*/ 2067163 w 2067163"/>
              <a:gd name="connsiteY2" fmla="*/ 1971365 h 1971365"/>
              <a:gd name="connsiteX3" fmla="*/ 1861933 w 2067163"/>
              <a:gd name="connsiteY3" fmla="*/ 1922663 h 1971365"/>
              <a:gd name="connsiteX4" fmla="*/ 18895 w 2067163"/>
              <a:gd name="connsiteY4" fmla="*/ 79624 h 1971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163" h="1971365">
                <a:moveTo>
                  <a:pt x="0" y="0"/>
                </a:moveTo>
                <a:lnTo>
                  <a:pt x="2067163" y="0"/>
                </a:lnTo>
                <a:lnTo>
                  <a:pt x="2067163" y="1971365"/>
                </a:lnTo>
                <a:lnTo>
                  <a:pt x="1861933" y="1922663"/>
                </a:lnTo>
                <a:cubicBezTo>
                  <a:pt x="972428" y="1670038"/>
                  <a:pt x="271522" y="969130"/>
                  <a:pt x="18895" y="79624"/>
                </a:cubicBezTo>
                <a:close/>
              </a:path>
            </a:pathLst>
          </a:cu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C53A0438-0514-4641-BE1B-B2227A39BC7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618902" y="344543"/>
            <a:ext cx="2091158" cy="2129884"/>
          </a:xfrm>
          <a:custGeom>
            <a:avLst/>
            <a:gdLst>
              <a:gd name="connsiteX0" fmla="*/ 0 w 2091158"/>
              <a:gd name="connsiteY0" fmla="*/ 0 h 2129884"/>
              <a:gd name="connsiteX1" fmla="*/ 8786 w 2091158"/>
              <a:gd name="connsiteY1" fmla="*/ 0 h 2129884"/>
              <a:gd name="connsiteX2" fmla="*/ 27681 w 2091158"/>
              <a:gd name="connsiteY2" fmla="*/ 79623 h 2129884"/>
              <a:gd name="connsiteX3" fmla="*/ 1870719 w 2091158"/>
              <a:gd name="connsiteY3" fmla="*/ 1922662 h 2129884"/>
              <a:gd name="connsiteX4" fmla="*/ 2091158 w 2091158"/>
              <a:gd name="connsiteY4" fmla="*/ 1974973 h 2129884"/>
              <a:gd name="connsiteX5" fmla="*/ 2091158 w 2091158"/>
              <a:gd name="connsiteY5" fmla="*/ 2129884 h 2129884"/>
              <a:gd name="connsiteX6" fmla="*/ 0 w 2091158"/>
              <a:gd name="connsiteY6" fmla="*/ 2129884 h 212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1158" h="2129884">
                <a:moveTo>
                  <a:pt x="0" y="0"/>
                </a:moveTo>
                <a:lnTo>
                  <a:pt x="8786" y="0"/>
                </a:lnTo>
                <a:lnTo>
                  <a:pt x="27681" y="79623"/>
                </a:lnTo>
                <a:cubicBezTo>
                  <a:pt x="280308" y="969129"/>
                  <a:pt x="981214" y="1670037"/>
                  <a:pt x="1870719" y="1922662"/>
                </a:cubicBezTo>
                <a:lnTo>
                  <a:pt x="2091158" y="1974973"/>
                </a:lnTo>
                <a:lnTo>
                  <a:pt x="2091158" y="2129884"/>
                </a:lnTo>
                <a:lnTo>
                  <a:pt x="0" y="21298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6687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áfico 39">
            <a:extLst>
              <a:ext uri="{FF2B5EF4-FFF2-40B4-BE49-F238E27FC236}">
                <a16:creationId xmlns:a16="http://schemas.microsoft.com/office/drawing/2014/main" id="{9D31F3B2-8D8E-42E2-BE45-F165DBE1B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793" r="71622"/>
          <a:stretch/>
        </p:blipFill>
        <p:spPr>
          <a:xfrm>
            <a:off x="-1" y="3032071"/>
            <a:ext cx="1511457" cy="382592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041CAD8E-FC6E-4F7A-BB38-3E471FC19568}"/>
              </a:ext>
            </a:extLst>
          </p:cNvPr>
          <p:cNvGrpSpPr/>
          <p:nvPr userDrawn="1"/>
        </p:nvGrpSpPr>
        <p:grpSpPr>
          <a:xfrm>
            <a:off x="6600844" y="120096"/>
            <a:ext cx="1349357" cy="445327"/>
            <a:chOff x="1026434" y="708973"/>
            <a:chExt cx="5275333" cy="174101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F00F6C6D-F1DB-4D4D-876E-194627D824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71622"/>
            <a:stretch/>
          </p:blipFill>
          <p:spPr>
            <a:xfrm>
              <a:off x="1026434" y="708973"/>
              <a:ext cx="1192203" cy="16573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32C3F767-1C19-4D3B-A943-72ABC5E92FF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28040"/>
            <a:stretch/>
          </p:blipFill>
          <p:spPr>
            <a:xfrm>
              <a:off x="2354063" y="887547"/>
              <a:ext cx="2745483" cy="1481239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8" name="Gráfico 29">
              <a:extLst>
                <a:ext uri="{FF2B5EF4-FFF2-40B4-BE49-F238E27FC236}">
                  <a16:creationId xmlns:a16="http://schemas.microsoft.com/office/drawing/2014/main" id="{A9D49774-4A0B-49FE-8D17-B13D4D52DA07}"/>
                </a:ext>
              </a:extLst>
            </p:cNvPr>
            <p:cNvSpPr/>
            <p:nvPr userDrawn="1"/>
          </p:nvSpPr>
          <p:spPr>
            <a:xfrm>
              <a:off x="5234967" y="792637"/>
              <a:ext cx="1066800" cy="1657350"/>
            </a:xfrm>
            <a:custGeom>
              <a:avLst/>
              <a:gdLst>
                <a:gd name="connsiteX0" fmla="*/ 1031189 w 1066800"/>
                <a:gd name="connsiteY0" fmla="*/ 1000757 h 1657350"/>
                <a:gd name="connsiteX1" fmla="*/ 1030237 w 1066800"/>
                <a:gd name="connsiteY1" fmla="*/ 999614 h 1657350"/>
                <a:gd name="connsiteX2" fmla="*/ 1029189 w 1066800"/>
                <a:gd name="connsiteY2" fmla="*/ 1000661 h 1657350"/>
                <a:gd name="connsiteX3" fmla="*/ 1030046 w 1066800"/>
                <a:gd name="connsiteY3" fmla="*/ 1001709 h 1657350"/>
                <a:gd name="connsiteX4" fmla="*/ 1031189 w 1066800"/>
                <a:gd name="connsiteY4" fmla="*/ 1000757 h 1657350"/>
                <a:gd name="connsiteX5" fmla="*/ 772204 w 1066800"/>
                <a:gd name="connsiteY5" fmla="*/ 331149 h 1657350"/>
                <a:gd name="connsiteX6" fmla="*/ 771252 w 1066800"/>
                <a:gd name="connsiteY6" fmla="*/ 332006 h 1657350"/>
                <a:gd name="connsiteX7" fmla="*/ 773062 w 1066800"/>
                <a:gd name="connsiteY7" fmla="*/ 332197 h 1657350"/>
                <a:gd name="connsiteX8" fmla="*/ 772204 w 1066800"/>
                <a:gd name="connsiteY8" fmla="*/ 331149 h 1657350"/>
                <a:gd name="connsiteX9" fmla="*/ 399015 w 1066800"/>
                <a:gd name="connsiteY9" fmla="*/ 143507 h 1657350"/>
                <a:gd name="connsiteX10" fmla="*/ 397872 w 1066800"/>
                <a:gd name="connsiteY10" fmla="*/ 142173 h 1657350"/>
                <a:gd name="connsiteX11" fmla="*/ 396634 w 1066800"/>
                <a:gd name="connsiteY11" fmla="*/ 143411 h 1657350"/>
                <a:gd name="connsiteX12" fmla="*/ 397681 w 1066800"/>
                <a:gd name="connsiteY12" fmla="*/ 144650 h 1657350"/>
                <a:gd name="connsiteX13" fmla="*/ 399015 w 1066800"/>
                <a:gd name="connsiteY13" fmla="*/ 143507 h 1657350"/>
                <a:gd name="connsiteX14" fmla="*/ 591610 w 1066800"/>
                <a:gd name="connsiteY14" fmla="*/ 681098 h 1657350"/>
                <a:gd name="connsiteX15" fmla="*/ 590467 w 1066800"/>
                <a:gd name="connsiteY15" fmla="*/ 679764 h 1657350"/>
                <a:gd name="connsiteX16" fmla="*/ 589229 w 1066800"/>
                <a:gd name="connsiteY16" fmla="*/ 681002 h 1657350"/>
                <a:gd name="connsiteX17" fmla="*/ 590277 w 1066800"/>
                <a:gd name="connsiteY17" fmla="*/ 682241 h 1657350"/>
                <a:gd name="connsiteX18" fmla="*/ 591610 w 1066800"/>
                <a:gd name="connsiteY18" fmla="*/ 681098 h 1657350"/>
                <a:gd name="connsiteX19" fmla="*/ 504171 w 1066800"/>
                <a:gd name="connsiteY19" fmla="*/ 74450 h 1657350"/>
                <a:gd name="connsiteX20" fmla="*/ 503218 w 1066800"/>
                <a:gd name="connsiteY20" fmla="*/ 73307 h 1657350"/>
                <a:gd name="connsiteX21" fmla="*/ 502266 w 1066800"/>
                <a:gd name="connsiteY21" fmla="*/ 74260 h 1657350"/>
                <a:gd name="connsiteX22" fmla="*/ 503123 w 1066800"/>
                <a:gd name="connsiteY22" fmla="*/ 75308 h 1657350"/>
                <a:gd name="connsiteX23" fmla="*/ 504171 w 1066800"/>
                <a:gd name="connsiteY23" fmla="*/ 74450 h 1657350"/>
                <a:gd name="connsiteX24" fmla="*/ 446068 w 1066800"/>
                <a:gd name="connsiteY24" fmla="*/ 1527584 h 1657350"/>
                <a:gd name="connsiteX25" fmla="*/ 445211 w 1066800"/>
                <a:gd name="connsiteY25" fmla="*/ 1526441 h 1657350"/>
                <a:gd name="connsiteX26" fmla="*/ 444259 w 1066800"/>
                <a:gd name="connsiteY26" fmla="*/ 1527394 h 1657350"/>
                <a:gd name="connsiteX27" fmla="*/ 445116 w 1066800"/>
                <a:gd name="connsiteY27" fmla="*/ 1528346 h 1657350"/>
                <a:gd name="connsiteX28" fmla="*/ 446068 w 1066800"/>
                <a:gd name="connsiteY28" fmla="*/ 1527584 h 1657350"/>
                <a:gd name="connsiteX29" fmla="*/ 480739 w 1066800"/>
                <a:gd name="connsiteY29" fmla="*/ 121028 h 1657350"/>
                <a:gd name="connsiteX30" fmla="*/ 482644 w 1066800"/>
                <a:gd name="connsiteY30" fmla="*/ 122933 h 1657350"/>
                <a:gd name="connsiteX31" fmla="*/ 485597 w 1066800"/>
                <a:gd name="connsiteY31" fmla="*/ 121885 h 1657350"/>
                <a:gd name="connsiteX32" fmla="*/ 483787 w 1066800"/>
                <a:gd name="connsiteY32" fmla="*/ 120075 h 1657350"/>
                <a:gd name="connsiteX33" fmla="*/ 480739 w 1066800"/>
                <a:gd name="connsiteY33" fmla="*/ 121028 h 1657350"/>
                <a:gd name="connsiteX34" fmla="*/ 874503 w 1066800"/>
                <a:gd name="connsiteY34" fmla="*/ 532508 h 1657350"/>
                <a:gd name="connsiteX35" fmla="*/ 872598 w 1066800"/>
                <a:gd name="connsiteY35" fmla="*/ 530698 h 1657350"/>
                <a:gd name="connsiteX36" fmla="*/ 869740 w 1066800"/>
                <a:gd name="connsiteY36" fmla="*/ 531746 h 1657350"/>
                <a:gd name="connsiteX37" fmla="*/ 871550 w 1066800"/>
                <a:gd name="connsiteY37" fmla="*/ 533460 h 1657350"/>
                <a:gd name="connsiteX38" fmla="*/ 874503 w 1066800"/>
                <a:gd name="connsiteY38" fmla="*/ 532508 h 1657350"/>
                <a:gd name="connsiteX39" fmla="*/ 460070 w 1066800"/>
                <a:gd name="connsiteY39" fmla="*/ 328292 h 1657350"/>
                <a:gd name="connsiteX40" fmla="*/ 457117 w 1066800"/>
                <a:gd name="connsiteY40" fmla="*/ 327053 h 1657350"/>
                <a:gd name="connsiteX41" fmla="*/ 455022 w 1066800"/>
                <a:gd name="connsiteY41" fmla="*/ 328863 h 1657350"/>
                <a:gd name="connsiteX42" fmla="*/ 457879 w 1066800"/>
                <a:gd name="connsiteY42" fmla="*/ 330006 h 1657350"/>
                <a:gd name="connsiteX43" fmla="*/ 460070 w 1066800"/>
                <a:gd name="connsiteY43" fmla="*/ 328292 h 1657350"/>
                <a:gd name="connsiteX44" fmla="*/ 911841 w 1066800"/>
                <a:gd name="connsiteY44" fmla="*/ 224564 h 1657350"/>
                <a:gd name="connsiteX45" fmla="*/ 909936 w 1066800"/>
                <a:gd name="connsiteY45" fmla="*/ 222659 h 1657350"/>
                <a:gd name="connsiteX46" fmla="*/ 908793 w 1066800"/>
                <a:gd name="connsiteY46" fmla="*/ 225517 h 1657350"/>
                <a:gd name="connsiteX47" fmla="*/ 910698 w 1066800"/>
                <a:gd name="connsiteY47" fmla="*/ 227422 h 1657350"/>
                <a:gd name="connsiteX48" fmla="*/ 911841 w 1066800"/>
                <a:gd name="connsiteY48" fmla="*/ 224564 h 1657350"/>
                <a:gd name="connsiteX49" fmla="*/ 235375 w 1066800"/>
                <a:gd name="connsiteY49" fmla="*/ 570036 h 1657350"/>
                <a:gd name="connsiteX50" fmla="*/ 238423 w 1066800"/>
                <a:gd name="connsiteY50" fmla="*/ 568703 h 1657350"/>
                <a:gd name="connsiteX51" fmla="*/ 236328 w 1066800"/>
                <a:gd name="connsiteY51" fmla="*/ 566893 h 1657350"/>
                <a:gd name="connsiteX52" fmla="*/ 233280 w 1066800"/>
                <a:gd name="connsiteY52" fmla="*/ 567941 h 1657350"/>
                <a:gd name="connsiteX53" fmla="*/ 235375 w 1066800"/>
                <a:gd name="connsiteY53" fmla="*/ 570036 h 1657350"/>
                <a:gd name="connsiteX54" fmla="*/ 663905 w 1066800"/>
                <a:gd name="connsiteY54" fmla="*/ 77975 h 1657350"/>
                <a:gd name="connsiteX55" fmla="*/ 661238 w 1066800"/>
                <a:gd name="connsiteY55" fmla="*/ 76451 h 1657350"/>
                <a:gd name="connsiteX56" fmla="*/ 658476 w 1066800"/>
                <a:gd name="connsiteY56" fmla="*/ 77784 h 1657350"/>
                <a:gd name="connsiteX57" fmla="*/ 661143 w 1066800"/>
                <a:gd name="connsiteY57" fmla="*/ 79308 h 1657350"/>
                <a:gd name="connsiteX58" fmla="*/ 663905 w 1066800"/>
                <a:gd name="connsiteY58" fmla="*/ 77975 h 1657350"/>
                <a:gd name="connsiteX59" fmla="*/ 288239 w 1066800"/>
                <a:gd name="connsiteY59" fmla="*/ 91976 h 1657350"/>
                <a:gd name="connsiteX60" fmla="*/ 290144 w 1066800"/>
                <a:gd name="connsiteY60" fmla="*/ 93881 h 1657350"/>
                <a:gd name="connsiteX61" fmla="*/ 293097 w 1066800"/>
                <a:gd name="connsiteY61" fmla="*/ 92929 h 1657350"/>
                <a:gd name="connsiteX62" fmla="*/ 291478 w 1066800"/>
                <a:gd name="connsiteY62" fmla="*/ 91024 h 1657350"/>
                <a:gd name="connsiteX63" fmla="*/ 288239 w 1066800"/>
                <a:gd name="connsiteY63" fmla="*/ 91976 h 1657350"/>
                <a:gd name="connsiteX64" fmla="*/ 322339 w 1066800"/>
                <a:gd name="connsiteY64" fmla="*/ 1357087 h 1657350"/>
                <a:gd name="connsiteX65" fmla="*/ 320338 w 1066800"/>
                <a:gd name="connsiteY65" fmla="*/ 1355087 h 1657350"/>
                <a:gd name="connsiteX66" fmla="*/ 317290 w 1066800"/>
                <a:gd name="connsiteY66" fmla="*/ 1356230 h 1657350"/>
                <a:gd name="connsiteX67" fmla="*/ 319195 w 1066800"/>
                <a:gd name="connsiteY67" fmla="*/ 1358135 h 1657350"/>
                <a:gd name="connsiteX68" fmla="*/ 322339 w 1066800"/>
                <a:gd name="connsiteY68" fmla="*/ 1357087 h 1657350"/>
                <a:gd name="connsiteX69" fmla="*/ 846118 w 1066800"/>
                <a:gd name="connsiteY69" fmla="*/ 617756 h 1657350"/>
                <a:gd name="connsiteX70" fmla="*/ 844404 w 1066800"/>
                <a:gd name="connsiteY70" fmla="*/ 619566 h 1657350"/>
                <a:gd name="connsiteX71" fmla="*/ 847166 w 1066800"/>
                <a:gd name="connsiteY71" fmla="*/ 620614 h 1657350"/>
                <a:gd name="connsiteX72" fmla="*/ 848976 w 1066800"/>
                <a:gd name="connsiteY72" fmla="*/ 618899 h 1657350"/>
                <a:gd name="connsiteX73" fmla="*/ 846118 w 1066800"/>
                <a:gd name="connsiteY73" fmla="*/ 617756 h 1657350"/>
                <a:gd name="connsiteX74" fmla="*/ 283477 w 1066800"/>
                <a:gd name="connsiteY74" fmla="*/ 450783 h 1657350"/>
                <a:gd name="connsiteX75" fmla="*/ 280619 w 1066800"/>
                <a:gd name="connsiteY75" fmla="*/ 452021 h 1657350"/>
                <a:gd name="connsiteX76" fmla="*/ 285191 w 1066800"/>
                <a:gd name="connsiteY76" fmla="*/ 456689 h 1657350"/>
                <a:gd name="connsiteX77" fmla="*/ 286334 w 1066800"/>
                <a:gd name="connsiteY77" fmla="*/ 455450 h 1657350"/>
                <a:gd name="connsiteX78" fmla="*/ 283477 w 1066800"/>
                <a:gd name="connsiteY78" fmla="*/ 450783 h 1657350"/>
                <a:gd name="connsiteX79" fmla="*/ 555987 w 1066800"/>
                <a:gd name="connsiteY79" fmla="*/ 123695 h 1657350"/>
                <a:gd name="connsiteX80" fmla="*/ 553034 w 1066800"/>
                <a:gd name="connsiteY80" fmla="*/ 125028 h 1657350"/>
                <a:gd name="connsiteX81" fmla="*/ 557797 w 1066800"/>
                <a:gd name="connsiteY81" fmla="*/ 129791 h 1657350"/>
                <a:gd name="connsiteX82" fmla="*/ 558940 w 1066800"/>
                <a:gd name="connsiteY82" fmla="*/ 128552 h 1657350"/>
                <a:gd name="connsiteX83" fmla="*/ 555987 w 1066800"/>
                <a:gd name="connsiteY83" fmla="*/ 123695 h 1657350"/>
                <a:gd name="connsiteX84" fmla="*/ 926128 w 1066800"/>
                <a:gd name="connsiteY84" fmla="*/ 1013520 h 1657350"/>
                <a:gd name="connsiteX85" fmla="*/ 924890 w 1066800"/>
                <a:gd name="connsiteY85" fmla="*/ 1010663 h 1657350"/>
                <a:gd name="connsiteX86" fmla="*/ 920223 w 1066800"/>
                <a:gd name="connsiteY86" fmla="*/ 1015235 h 1657350"/>
                <a:gd name="connsiteX87" fmla="*/ 921461 w 1066800"/>
                <a:gd name="connsiteY87" fmla="*/ 1016378 h 1657350"/>
                <a:gd name="connsiteX88" fmla="*/ 926128 w 1066800"/>
                <a:gd name="connsiteY88" fmla="*/ 1013520 h 1657350"/>
                <a:gd name="connsiteX89" fmla="*/ 814019 w 1066800"/>
                <a:gd name="connsiteY89" fmla="*/ 1506058 h 1657350"/>
                <a:gd name="connsiteX90" fmla="*/ 810209 w 1066800"/>
                <a:gd name="connsiteY90" fmla="*/ 1504058 h 1657350"/>
                <a:gd name="connsiteX91" fmla="*/ 808685 w 1066800"/>
                <a:gd name="connsiteY91" fmla="*/ 1504439 h 1657350"/>
                <a:gd name="connsiteX92" fmla="*/ 809828 w 1066800"/>
                <a:gd name="connsiteY92" fmla="*/ 1508439 h 1657350"/>
                <a:gd name="connsiteX93" fmla="*/ 812685 w 1066800"/>
                <a:gd name="connsiteY93" fmla="*/ 1509773 h 1657350"/>
                <a:gd name="connsiteX94" fmla="*/ 814019 w 1066800"/>
                <a:gd name="connsiteY94" fmla="*/ 1506058 h 1657350"/>
                <a:gd name="connsiteX95" fmla="*/ 764108 w 1066800"/>
                <a:gd name="connsiteY95" fmla="*/ 1492247 h 1657350"/>
                <a:gd name="connsiteX96" fmla="*/ 759822 w 1066800"/>
                <a:gd name="connsiteY96" fmla="*/ 1495295 h 1657350"/>
                <a:gd name="connsiteX97" fmla="*/ 763346 w 1066800"/>
                <a:gd name="connsiteY97" fmla="*/ 1499771 h 1657350"/>
                <a:gd name="connsiteX98" fmla="*/ 766394 w 1066800"/>
                <a:gd name="connsiteY98" fmla="*/ 1496724 h 1657350"/>
                <a:gd name="connsiteX99" fmla="*/ 764108 w 1066800"/>
                <a:gd name="connsiteY99" fmla="*/ 1492247 h 1657350"/>
                <a:gd name="connsiteX100" fmla="*/ 442068 w 1066800"/>
                <a:gd name="connsiteY100" fmla="*/ 658238 h 1657350"/>
                <a:gd name="connsiteX101" fmla="*/ 438258 w 1066800"/>
                <a:gd name="connsiteY101" fmla="*/ 655094 h 1657350"/>
                <a:gd name="connsiteX102" fmla="*/ 434352 w 1066800"/>
                <a:gd name="connsiteY102" fmla="*/ 657380 h 1657350"/>
                <a:gd name="connsiteX103" fmla="*/ 435591 w 1066800"/>
                <a:gd name="connsiteY103" fmla="*/ 660809 h 1657350"/>
                <a:gd name="connsiteX104" fmla="*/ 440544 w 1066800"/>
                <a:gd name="connsiteY104" fmla="*/ 660619 h 1657350"/>
                <a:gd name="connsiteX105" fmla="*/ 442068 w 1066800"/>
                <a:gd name="connsiteY105" fmla="*/ 658238 h 1657350"/>
                <a:gd name="connsiteX106" fmla="*/ 356724 w 1066800"/>
                <a:gd name="connsiteY106" fmla="*/ 112741 h 1657350"/>
                <a:gd name="connsiteX107" fmla="*/ 353009 w 1066800"/>
                <a:gd name="connsiteY107" fmla="*/ 109407 h 1657350"/>
                <a:gd name="connsiteX108" fmla="*/ 349294 w 1066800"/>
                <a:gd name="connsiteY108" fmla="*/ 111503 h 1657350"/>
                <a:gd name="connsiteX109" fmla="*/ 352628 w 1066800"/>
                <a:gd name="connsiteY109" fmla="*/ 115694 h 1657350"/>
                <a:gd name="connsiteX110" fmla="*/ 356724 w 1066800"/>
                <a:gd name="connsiteY110" fmla="*/ 112741 h 1657350"/>
                <a:gd name="connsiteX111" fmla="*/ 442925 w 1066800"/>
                <a:gd name="connsiteY111" fmla="*/ 1508249 h 1657350"/>
                <a:gd name="connsiteX112" fmla="*/ 446259 w 1066800"/>
                <a:gd name="connsiteY112" fmla="*/ 1504344 h 1657350"/>
                <a:gd name="connsiteX113" fmla="*/ 444068 w 1066800"/>
                <a:gd name="connsiteY113" fmla="*/ 1500533 h 1657350"/>
                <a:gd name="connsiteX114" fmla="*/ 439877 w 1066800"/>
                <a:gd name="connsiteY114" fmla="*/ 1503962 h 1657350"/>
                <a:gd name="connsiteX115" fmla="*/ 442925 w 1066800"/>
                <a:gd name="connsiteY115" fmla="*/ 1508249 h 1657350"/>
                <a:gd name="connsiteX116" fmla="*/ 940130 w 1066800"/>
                <a:gd name="connsiteY116" fmla="*/ 873122 h 1657350"/>
                <a:gd name="connsiteX117" fmla="*/ 933748 w 1066800"/>
                <a:gd name="connsiteY117" fmla="*/ 870169 h 1657350"/>
                <a:gd name="connsiteX118" fmla="*/ 931748 w 1066800"/>
                <a:gd name="connsiteY118" fmla="*/ 874074 h 1657350"/>
                <a:gd name="connsiteX119" fmla="*/ 934796 w 1066800"/>
                <a:gd name="connsiteY119" fmla="*/ 875312 h 1657350"/>
                <a:gd name="connsiteX120" fmla="*/ 938130 w 1066800"/>
                <a:gd name="connsiteY120" fmla="*/ 875122 h 1657350"/>
                <a:gd name="connsiteX121" fmla="*/ 940130 w 1066800"/>
                <a:gd name="connsiteY121" fmla="*/ 873122 h 1657350"/>
                <a:gd name="connsiteX122" fmla="*/ 877646 w 1066800"/>
                <a:gd name="connsiteY122" fmla="*/ 634901 h 1657350"/>
                <a:gd name="connsiteX123" fmla="*/ 872884 w 1066800"/>
                <a:gd name="connsiteY123" fmla="*/ 636902 h 1657350"/>
                <a:gd name="connsiteX124" fmla="*/ 877075 w 1066800"/>
                <a:gd name="connsiteY124" fmla="*/ 641759 h 1657350"/>
                <a:gd name="connsiteX125" fmla="*/ 881932 w 1066800"/>
                <a:gd name="connsiteY125" fmla="*/ 637473 h 1657350"/>
                <a:gd name="connsiteX126" fmla="*/ 877646 w 1066800"/>
                <a:gd name="connsiteY126" fmla="*/ 634901 h 1657350"/>
                <a:gd name="connsiteX127" fmla="*/ 151650 w 1066800"/>
                <a:gd name="connsiteY127" fmla="*/ 1477769 h 1657350"/>
                <a:gd name="connsiteX128" fmla="*/ 155841 w 1066800"/>
                <a:gd name="connsiteY128" fmla="*/ 1481483 h 1657350"/>
                <a:gd name="connsiteX129" fmla="*/ 159366 w 1066800"/>
                <a:gd name="connsiteY129" fmla="*/ 1478816 h 1657350"/>
                <a:gd name="connsiteX130" fmla="*/ 156603 w 1066800"/>
                <a:gd name="connsiteY130" fmla="*/ 1475292 h 1657350"/>
                <a:gd name="connsiteX131" fmla="*/ 151650 w 1066800"/>
                <a:gd name="connsiteY131" fmla="*/ 1477769 h 1657350"/>
                <a:gd name="connsiteX132" fmla="*/ 573799 w 1066800"/>
                <a:gd name="connsiteY132" fmla="*/ 111693 h 1657350"/>
                <a:gd name="connsiteX133" fmla="*/ 570846 w 1066800"/>
                <a:gd name="connsiteY133" fmla="*/ 115789 h 1657350"/>
                <a:gd name="connsiteX134" fmla="*/ 575132 w 1066800"/>
                <a:gd name="connsiteY134" fmla="*/ 119123 h 1657350"/>
                <a:gd name="connsiteX135" fmla="*/ 577228 w 1066800"/>
                <a:gd name="connsiteY135" fmla="*/ 115217 h 1657350"/>
                <a:gd name="connsiteX136" fmla="*/ 573799 w 1066800"/>
                <a:gd name="connsiteY136" fmla="*/ 111693 h 1657350"/>
                <a:gd name="connsiteX137" fmla="*/ 174796 w 1066800"/>
                <a:gd name="connsiteY137" fmla="*/ 589277 h 1657350"/>
                <a:gd name="connsiteX138" fmla="*/ 177463 w 1066800"/>
                <a:gd name="connsiteY138" fmla="*/ 584419 h 1657350"/>
                <a:gd name="connsiteX139" fmla="*/ 174129 w 1066800"/>
                <a:gd name="connsiteY139" fmla="*/ 581466 h 1657350"/>
                <a:gd name="connsiteX140" fmla="*/ 171367 w 1066800"/>
                <a:gd name="connsiteY140" fmla="*/ 584800 h 1657350"/>
                <a:gd name="connsiteX141" fmla="*/ 174796 w 1066800"/>
                <a:gd name="connsiteY141" fmla="*/ 589277 h 1657350"/>
                <a:gd name="connsiteX142" fmla="*/ 312718 w 1066800"/>
                <a:gd name="connsiteY142" fmla="*/ 1025426 h 1657350"/>
                <a:gd name="connsiteX143" fmla="*/ 309766 w 1066800"/>
                <a:gd name="connsiteY143" fmla="*/ 1021235 h 1657350"/>
                <a:gd name="connsiteX144" fmla="*/ 305384 w 1066800"/>
                <a:gd name="connsiteY144" fmla="*/ 1024474 h 1657350"/>
                <a:gd name="connsiteX145" fmla="*/ 308241 w 1066800"/>
                <a:gd name="connsiteY145" fmla="*/ 1027522 h 1657350"/>
                <a:gd name="connsiteX146" fmla="*/ 312718 w 1066800"/>
                <a:gd name="connsiteY146" fmla="*/ 1025426 h 1657350"/>
                <a:gd name="connsiteX147" fmla="*/ 780396 w 1066800"/>
                <a:gd name="connsiteY147" fmla="*/ 1307843 h 1657350"/>
                <a:gd name="connsiteX148" fmla="*/ 784682 w 1066800"/>
                <a:gd name="connsiteY148" fmla="*/ 1310986 h 1657350"/>
                <a:gd name="connsiteX149" fmla="*/ 788111 w 1066800"/>
                <a:gd name="connsiteY149" fmla="*/ 1306700 h 1657350"/>
                <a:gd name="connsiteX150" fmla="*/ 784301 w 1066800"/>
                <a:gd name="connsiteY150" fmla="*/ 1304509 h 1657350"/>
                <a:gd name="connsiteX151" fmla="*/ 780396 w 1066800"/>
                <a:gd name="connsiteY151" fmla="*/ 1307843 h 1657350"/>
                <a:gd name="connsiteX152" fmla="*/ 966800 w 1066800"/>
                <a:gd name="connsiteY152" fmla="*/ 362201 h 1657350"/>
                <a:gd name="connsiteX153" fmla="*/ 963276 w 1066800"/>
                <a:gd name="connsiteY153" fmla="*/ 366487 h 1657350"/>
                <a:gd name="connsiteX154" fmla="*/ 966038 w 1066800"/>
                <a:gd name="connsiteY154" fmla="*/ 369916 h 1657350"/>
                <a:gd name="connsiteX155" fmla="*/ 969372 w 1066800"/>
                <a:gd name="connsiteY155" fmla="*/ 367058 h 1657350"/>
                <a:gd name="connsiteX156" fmla="*/ 966800 w 1066800"/>
                <a:gd name="connsiteY156" fmla="*/ 362201 h 1657350"/>
                <a:gd name="connsiteX157" fmla="*/ 853643 w 1066800"/>
                <a:gd name="connsiteY157" fmla="*/ 632711 h 1657350"/>
                <a:gd name="connsiteX158" fmla="*/ 856977 w 1066800"/>
                <a:gd name="connsiteY158" fmla="*/ 628996 h 1657350"/>
                <a:gd name="connsiteX159" fmla="*/ 854786 w 1066800"/>
                <a:gd name="connsiteY159" fmla="*/ 625186 h 1657350"/>
                <a:gd name="connsiteX160" fmla="*/ 850595 w 1066800"/>
                <a:gd name="connsiteY160" fmla="*/ 628615 h 1657350"/>
                <a:gd name="connsiteX161" fmla="*/ 853643 w 1066800"/>
                <a:gd name="connsiteY161" fmla="*/ 632711 h 1657350"/>
                <a:gd name="connsiteX162" fmla="*/ 697052 w 1066800"/>
                <a:gd name="connsiteY162" fmla="*/ 302193 h 1657350"/>
                <a:gd name="connsiteX163" fmla="*/ 700576 w 1066800"/>
                <a:gd name="connsiteY163" fmla="*/ 298002 h 1657350"/>
                <a:gd name="connsiteX164" fmla="*/ 697909 w 1066800"/>
                <a:gd name="connsiteY164" fmla="*/ 294573 h 1657350"/>
                <a:gd name="connsiteX165" fmla="*/ 694480 w 1066800"/>
                <a:gd name="connsiteY165" fmla="*/ 297335 h 1657350"/>
                <a:gd name="connsiteX166" fmla="*/ 697052 w 1066800"/>
                <a:gd name="connsiteY166" fmla="*/ 302193 h 1657350"/>
                <a:gd name="connsiteX167" fmla="*/ 465499 w 1066800"/>
                <a:gd name="connsiteY167" fmla="*/ 787492 h 1657350"/>
                <a:gd name="connsiteX168" fmla="*/ 461118 w 1066800"/>
                <a:gd name="connsiteY168" fmla="*/ 785015 h 1657350"/>
                <a:gd name="connsiteX169" fmla="*/ 458165 w 1066800"/>
                <a:gd name="connsiteY169" fmla="*/ 789492 h 1657350"/>
                <a:gd name="connsiteX170" fmla="*/ 462166 w 1066800"/>
                <a:gd name="connsiteY170" fmla="*/ 791111 h 1657350"/>
                <a:gd name="connsiteX171" fmla="*/ 465499 w 1066800"/>
                <a:gd name="connsiteY171" fmla="*/ 787492 h 1657350"/>
                <a:gd name="connsiteX172" fmla="*/ 342150 w 1066800"/>
                <a:gd name="connsiteY172" fmla="*/ 592325 h 1657350"/>
                <a:gd name="connsiteX173" fmla="*/ 338436 w 1066800"/>
                <a:gd name="connsiteY173" fmla="*/ 588991 h 1657350"/>
                <a:gd name="connsiteX174" fmla="*/ 334721 w 1066800"/>
                <a:gd name="connsiteY174" fmla="*/ 590991 h 1657350"/>
                <a:gd name="connsiteX175" fmla="*/ 337960 w 1066800"/>
                <a:gd name="connsiteY175" fmla="*/ 595182 h 1657350"/>
                <a:gd name="connsiteX176" fmla="*/ 342150 w 1066800"/>
                <a:gd name="connsiteY176" fmla="*/ 592325 h 1657350"/>
                <a:gd name="connsiteX177" fmla="*/ 1027474 w 1066800"/>
                <a:gd name="connsiteY177" fmla="*/ 1169730 h 1657350"/>
                <a:gd name="connsiteX178" fmla="*/ 1030522 w 1066800"/>
                <a:gd name="connsiteY178" fmla="*/ 1168492 h 1657350"/>
                <a:gd name="connsiteX179" fmla="*/ 1028617 w 1066800"/>
                <a:gd name="connsiteY179" fmla="*/ 1164587 h 1657350"/>
                <a:gd name="connsiteX180" fmla="*/ 1022998 w 1066800"/>
                <a:gd name="connsiteY180" fmla="*/ 1165730 h 1657350"/>
                <a:gd name="connsiteX181" fmla="*/ 1023950 w 1066800"/>
                <a:gd name="connsiteY181" fmla="*/ 1169444 h 1657350"/>
                <a:gd name="connsiteX182" fmla="*/ 1027474 w 1066800"/>
                <a:gd name="connsiteY182" fmla="*/ 1169730 h 1657350"/>
                <a:gd name="connsiteX183" fmla="*/ 997661 w 1066800"/>
                <a:gd name="connsiteY183" fmla="*/ 1416142 h 1657350"/>
                <a:gd name="connsiteX184" fmla="*/ 997185 w 1066800"/>
                <a:gd name="connsiteY184" fmla="*/ 1413570 h 1657350"/>
                <a:gd name="connsiteX185" fmla="*/ 992232 w 1066800"/>
                <a:gd name="connsiteY185" fmla="*/ 1413094 h 1657350"/>
                <a:gd name="connsiteX186" fmla="*/ 989279 w 1066800"/>
                <a:gd name="connsiteY186" fmla="*/ 1414523 h 1657350"/>
                <a:gd name="connsiteX187" fmla="*/ 990993 w 1066800"/>
                <a:gd name="connsiteY187" fmla="*/ 1417380 h 1657350"/>
                <a:gd name="connsiteX188" fmla="*/ 997661 w 1066800"/>
                <a:gd name="connsiteY188" fmla="*/ 1416142 h 1657350"/>
                <a:gd name="connsiteX189" fmla="*/ 214801 w 1066800"/>
                <a:gd name="connsiteY189" fmla="*/ 464023 h 1657350"/>
                <a:gd name="connsiteX190" fmla="*/ 210515 w 1066800"/>
                <a:gd name="connsiteY190" fmla="*/ 461642 h 1657350"/>
                <a:gd name="connsiteX191" fmla="*/ 207372 w 1066800"/>
                <a:gd name="connsiteY191" fmla="*/ 464404 h 1657350"/>
                <a:gd name="connsiteX192" fmla="*/ 211467 w 1066800"/>
                <a:gd name="connsiteY192" fmla="*/ 467833 h 1657350"/>
                <a:gd name="connsiteX193" fmla="*/ 214801 w 1066800"/>
                <a:gd name="connsiteY193" fmla="*/ 464023 h 1657350"/>
                <a:gd name="connsiteX194" fmla="*/ 482359 w 1066800"/>
                <a:gd name="connsiteY194" fmla="*/ 751011 h 1657350"/>
                <a:gd name="connsiteX195" fmla="*/ 486454 w 1066800"/>
                <a:gd name="connsiteY195" fmla="*/ 754821 h 1657350"/>
                <a:gd name="connsiteX196" fmla="*/ 489978 w 1066800"/>
                <a:gd name="connsiteY196" fmla="*/ 752154 h 1657350"/>
                <a:gd name="connsiteX197" fmla="*/ 487216 w 1066800"/>
                <a:gd name="connsiteY197" fmla="*/ 748725 h 1657350"/>
                <a:gd name="connsiteX198" fmla="*/ 482359 w 1066800"/>
                <a:gd name="connsiteY198" fmla="*/ 751011 h 1657350"/>
                <a:gd name="connsiteX199" fmla="*/ 487788 w 1066800"/>
                <a:gd name="connsiteY199" fmla="*/ 787587 h 1657350"/>
                <a:gd name="connsiteX200" fmla="*/ 482930 w 1066800"/>
                <a:gd name="connsiteY200" fmla="*/ 785111 h 1657350"/>
                <a:gd name="connsiteX201" fmla="*/ 480168 w 1066800"/>
                <a:gd name="connsiteY201" fmla="*/ 788540 h 1657350"/>
                <a:gd name="connsiteX202" fmla="*/ 483787 w 1066800"/>
                <a:gd name="connsiteY202" fmla="*/ 791207 h 1657350"/>
                <a:gd name="connsiteX203" fmla="*/ 487788 w 1066800"/>
                <a:gd name="connsiteY203" fmla="*/ 787587 h 1657350"/>
                <a:gd name="connsiteX204" fmla="*/ 246519 w 1066800"/>
                <a:gd name="connsiteY204" fmla="*/ 954370 h 1657350"/>
                <a:gd name="connsiteX205" fmla="*/ 243948 w 1066800"/>
                <a:gd name="connsiteY205" fmla="*/ 959228 h 1657350"/>
                <a:gd name="connsiteX206" fmla="*/ 247377 w 1066800"/>
                <a:gd name="connsiteY206" fmla="*/ 962085 h 1657350"/>
                <a:gd name="connsiteX207" fmla="*/ 250139 w 1066800"/>
                <a:gd name="connsiteY207" fmla="*/ 958561 h 1657350"/>
                <a:gd name="connsiteX208" fmla="*/ 246519 w 1066800"/>
                <a:gd name="connsiteY208" fmla="*/ 954370 h 1657350"/>
                <a:gd name="connsiteX209" fmla="*/ 414255 w 1066800"/>
                <a:gd name="connsiteY209" fmla="*/ 1399378 h 1657350"/>
                <a:gd name="connsiteX210" fmla="*/ 406825 w 1066800"/>
                <a:gd name="connsiteY210" fmla="*/ 1398330 h 1657350"/>
                <a:gd name="connsiteX211" fmla="*/ 403872 w 1066800"/>
                <a:gd name="connsiteY211" fmla="*/ 1399854 h 1657350"/>
                <a:gd name="connsiteX212" fmla="*/ 405682 w 1066800"/>
                <a:gd name="connsiteY212" fmla="*/ 1402712 h 1657350"/>
                <a:gd name="connsiteX213" fmla="*/ 410064 w 1066800"/>
                <a:gd name="connsiteY213" fmla="*/ 1403950 h 1657350"/>
                <a:gd name="connsiteX214" fmla="*/ 414255 w 1066800"/>
                <a:gd name="connsiteY214" fmla="*/ 1399378 h 1657350"/>
                <a:gd name="connsiteX215" fmla="*/ 955275 w 1066800"/>
                <a:gd name="connsiteY215" fmla="*/ 348199 h 1657350"/>
                <a:gd name="connsiteX216" fmla="*/ 956989 w 1066800"/>
                <a:gd name="connsiteY216" fmla="*/ 348008 h 1657350"/>
                <a:gd name="connsiteX217" fmla="*/ 958704 w 1066800"/>
                <a:gd name="connsiteY217" fmla="*/ 343532 h 1657350"/>
                <a:gd name="connsiteX218" fmla="*/ 953846 w 1066800"/>
                <a:gd name="connsiteY218" fmla="*/ 338579 h 1657350"/>
                <a:gd name="connsiteX219" fmla="*/ 951846 w 1066800"/>
                <a:gd name="connsiteY219" fmla="*/ 343055 h 1657350"/>
                <a:gd name="connsiteX220" fmla="*/ 955275 w 1066800"/>
                <a:gd name="connsiteY220" fmla="*/ 348199 h 1657350"/>
                <a:gd name="connsiteX221" fmla="*/ 599230 w 1066800"/>
                <a:gd name="connsiteY221" fmla="*/ 730151 h 1657350"/>
                <a:gd name="connsiteX222" fmla="*/ 602278 w 1066800"/>
                <a:gd name="connsiteY222" fmla="*/ 728532 h 1657350"/>
                <a:gd name="connsiteX223" fmla="*/ 600469 w 1066800"/>
                <a:gd name="connsiteY223" fmla="*/ 725484 h 1657350"/>
                <a:gd name="connsiteX224" fmla="*/ 594182 w 1066800"/>
                <a:gd name="connsiteY224" fmla="*/ 723293 h 1657350"/>
                <a:gd name="connsiteX225" fmla="*/ 592753 w 1066800"/>
                <a:gd name="connsiteY225" fmla="*/ 726151 h 1657350"/>
                <a:gd name="connsiteX226" fmla="*/ 599230 w 1066800"/>
                <a:gd name="connsiteY226" fmla="*/ 730151 h 1657350"/>
                <a:gd name="connsiteX227" fmla="*/ 422637 w 1066800"/>
                <a:gd name="connsiteY227" fmla="*/ 718626 h 1657350"/>
                <a:gd name="connsiteX228" fmla="*/ 424732 w 1066800"/>
                <a:gd name="connsiteY228" fmla="*/ 715102 h 1657350"/>
                <a:gd name="connsiteX229" fmla="*/ 424447 w 1066800"/>
                <a:gd name="connsiteY229" fmla="*/ 713483 h 1657350"/>
                <a:gd name="connsiteX230" fmla="*/ 422256 w 1066800"/>
                <a:gd name="connsiteY230" fmla="*/ 710720 h 1657350"/>
                <a:gd name="connsiteX231" fmla="*/ 419398 w 1066800"/>
                <a:gd name="connsiteY231" fmla="*/ 709387 h 1657350"/>
                <a:gd name="connsiteX232" fmla="*/ 417874 w 1066800"/>
                <a:gd name="connsiteY232" fmla="*/ 712340 h 1657350"/>
                <a:gd name="connsiteX233" fmla="*/ 422637 w 1066800"/>
                <a:gd name="connsiteY233" fmla="*/ 718626 h 1657350"/>
                <a:gd name="connsiteX234" fmla="*/ 450259 w 1066800"/>
                <a:gd name="connsiteY234" fmla="*/ 182654 h 1657350"/>
                <a:gd name="connsiteX235" fmla="*/ 449021 w 1066800"/>
                <a:gd name="connsiteY235" fmla="*/ 179035 h 1657350"/>
                <a:gd name="connsiteX236" fmla="*/ 440925 w 1066800"/>
                <a:gd name="connsiteY236" fmla="*/ 179511 h 1657350"/>
                <a:gd name="connsiteX237" fmla="*/ 440258 w 1066800"/>
                <a:gd name="connsiteY237" fmla="*/ 182654 h 1657350"/>
                <a:gd name="connsiteX238" fmla="*/ 446259 w 1066800"/>
                <a:gd name="connsiteY238" fmla="*/ 184940 h 1657350"/>
                <a:gd name="connsiteX239" fmla="*/ 450259 w 1066800"/>
                <a:gd name="connsiteY239" fmla="*/ 182654 h 1657350"/>
                <a:gd name="connsiteX240" fmla="*/ 815257 w 1066800"/>
                <a:gd name="connsiteY240" fmla="*/ 145221 h 1657350"/>
                <a:gd name="connsiteX241" fmla="*/ 818591 w 1066800"/>
                <a:gd name="connsiteY241" fmla="*/ 144745 h 1657350"/>
                <a:gd name="connsiteX242" fmla="*/ 820496 w 1066800"/>
                <a:gd name="connsiteY242" fmla="*/ 142364 h 1657350"/>
                <a:gd name="connsiteX243" fmla="*/ 818496 w 1066800"/>
                <a:gd name="connsiteY243" fmla="*/ 138363 h 1657350"/>
                <a:gd name="connsiteX244" fmla="*/ 811924 w 1066800"/>
                <a:gd name="connsiteY244" fmla="*/ 138839 h 1657350"/>
                <a:gd name="connsiteX245" fmla="*/ 810590 w 1066800"/>
                <a:gd name="connsiteY245" fmla="*/ 141602 h 1657350"/>
                <a:gd name="connsiteX246" fmla="*/ 811924 w 1066800"/>
                <a:gd name="connsiteY246" fmla="*/ 144364 h 1657350"/>
                <a:gd name="connsiteX247" fmla="*/ 815257 w 1066800"/>
                <a:gd name="connsiteY247" fmla="*/ 145221 h 1657350"/>
                <a:gd name="connsiteX248" fmla="*/ 203181 w 1066800"/>
                <a:gd name="connsiteY248" fmla="*/ 436972 h 1657350"/>
                <a:gd name="connsiteX249" fmla="*/ 201942 w 1066800"/>
                <a:gd name="connsiteY249" fmla="*/ 433257 h 1657350"/>
                <a:gd name="connsiteX250" fmla="*/ 193846 w 1066800"/>
                <a:gd name="connsiteY250" fmla="*/ 433733 h 1657350"/>
                <a:gd name="connsiteX251" fmla="*/ 193179 w 1066800"/>
                <a:gd name="connsiteY251" fmla="*/ 436972 h 1657350"/>
                <a:gd name="connsiteX252" fmla="*/ 199276 w 1066800"/>
                <a:gd name="connsiteY252" fmla="*/ 439353 h 1657350"/>
                <a:gd name="connsiteX253" fmla="*/ 203181 w 1066800"/>
                <a:gd name="connsiteY253" fmla="*/ 436972 h 1657350"/>
                <a:gd name="connsiteX254" fmla="*/ 595230 w 1066800"/>
                <a:gd name="connsiteY254" fmla="*/ 755107 h 1657350"/>
                <a:gd name="connsiteX255" fmla="*/ 597325 w 1066800"/>
                <a:gd name="connsiteY255" fmla="*/ 755107 h 1657350"/>
                <a:gd name="connsiteX256" fmla="*/ 598373 w 1066800"/>
                <a:gd name="connsiteY256" fmla="*/ 746058 h 1657350"/>
                <a:gd name="connsiteX257" fmla="*/ 593992 w 1066800"/>
                <a:gd name="connsiteY257" fmla="*/ 745772 h 1657350"/>
                <a:gd name="connsiteX258" fmla="*/ 594087 w 1066800"/>
                <a:gd name="connsiteY258" fmla="*/ 754916 h 1657350"/>
                <a:gd name="connsiteX259" fmla="*/ 595230 w 1066800"/>
                <a:gd name="connsiteY259" fmla="*/ 755107 h 1657350"/>
                <a:gd name="connsiteX260" fmla="*/ 263665 w 1066800"/>
                <a:gd name="connsiteY260" fmla="*/ 562988 h 1657350"/>
                <a:gd name="connsiteX261" fmla="*/ 268332 w 1066800"/>
                <a:gd name="connsiteY261" fmla="*/ 558892 h 1657350"/>
                <a:gd name="connsiteX262" fmla="*/ 263093 w 1066800"/>
                <a:gd name="connsiteY262" fmla="*/ 555558 h 1657350"/>
                <a:gd name="connsiteX263" fmla="*/ 259854 w 1066800"/>
                <a:gd name="connsiteY263" fmla="*/ 556606 h 1657350"/>
                <a:gd name="connsiteX264" fmla="*/ 258616 w 1066800"/>
                <a:gd name="connsiteY264" fmla="*/ 559559 h 1657350"/>
                <a:gd name="connsiteX265" fmla="*/ 260331 w 1066800"/>
                <a:gd name="connsiteY265" fmla="*/ 562321 h 1657350"/>
                <a:gd name="connsiteX266" fmla="*/ 263665 w 1066800"/>
                <a:gd name="connsiteY266" fmla="*/ 562988 h 1657350"/>
                <a:gd name="connsiteX267" fmla="*/ 272523 w 1066800"/>
                <a:gd name="connsiteY267" fmla="*/ 1211164 h 1657350"/>
                <a:gd name="connsiteX268" fmla="*/ 271285 w 1066800"/>
                <a:gd name="connsiteY268" fmla="*/ 1207925 h 1657350"/>
                <a:gd name="connsiteX269" fmla="*/ 268427 w 1066800"/>
                <a:gd name="connsiteY269" fmla="*/ 1206592 h 1657350"/>
                <a:gd name="connsiteX270" fmla="*/ 265760 w 1066800"/>
                <a:gd name="connsiteY270" fmla="*/ 1208306 h 1657350"/>
                <a:gd name="connsiteX271" fmla="*/ 266141 w 1066800"/>
                <a:gd name="connsiteY271" fmla="*/ 1215069 h 1657350"/>
                <a:gd name="connsiteX272" fmla="*/ 268999 w 1066800"/>
                <a:gd name="connsiteY272" fmla="*/ 1216212 h 1657350"/>
                <a:gd name="connsiteX273" fmla="*/ 271761 w 1066800"/>
                <a:gd name="connsiteY273" fmla="*/ 1214593 h 1657350"/>
                <a:gd name="connsiteX274" fmla="*/ 272523 w 1066800"/>
                <a:gd name="connsiteY274" fmla="*/ 1211164 h 1657350"/>
                <a:gd name="connsiteX275" fmla="*/ 824782 w 1066800"/>
                <a:gd name="connsiteY275" fmla="*/ 479930 h 1657350"/>
                <a:gd name="connsiteX276" fmla="*/ 821925 w 1066800"/>
                <a:gd name="connsiteY276" fmla="*/ 481454 h 1657350"/>
                <a:gd name="connsiteX277" fmla="*/ 822020 w 1066800"/>
                <a:gd name="connsiteY277" fmla="*/ 488216 h 1657350"/>
                <a:gd name="connsiteX278" fmla="*/ 826402 w 1066800"/>
                <a:gd name="connsiteY278" fmla="*/ 489455 h 1657350"/>
                <a:gd name="connsiteX279" fmla="*/ 827640 w 1066800"/>
                <a:gd name="connsiteY279" fmla="*/ 481549 h 1657350"/>
                <a:gd name="connsiteX280" fmla="*/ 824782 w 1066800"/>
                <a:gd name="connsiteY280" fmla="*/ 479930 h 1657350"/>
                <a:gd name="connsiteX281" fmla="*/ 345579 w 1066800"/>
                <a:gd name="connsiteY281" fmla="*/ 232184 h 1657350"/>
                <a:gd name="connsiteX282" fmla="*/ 346913 w 1066800"/>
                <a:gd name="connsiteY282" fmla="*/ 235042 h 1657350"/>
                <a:gd name="connsiteX283" fmla="*/ 357486 w 1066800"/>
                <a:gd name="connsiteY283" fmla="*/ 235518 h 1657350"/>
                <a:gd name="connsiteX284" fmla="*/ 358819 w 1066800"/>
                <a:gd name="connsiteY284" fmla="*/ 234375 h 1657350"/>
                <a:gd name="connsiteX285" fmla="*/ 358248 w 1066800"/>
                <a:gd name="connsiteY285" fmla="*/ 232851 h 1657350"/>
                <a:gd name="connsiteX286" fmla="*/ 347294 w 1066800"/>
                <a:gd name="connsiteY286" fmla="*/ 229327 h 1657350"/>
                <a:gd name="connsiteX287" fmla="*/ 345579 w 1066800"/>
                <a:gd name="connsiteY287" fmla="*/ 232184 h 1657350"/>
                <a:gd name="connsiteX288" fmla="*/ 519220 w 1066800"/>
                <a:gd name="connsiteY288" fmla="*/ 1624073 h 1657350"/>
                <a:gd name="connsiteX289" fmla="*/ 514553 w 1066800"/>
                <a:gd name="connsiteY289" fmla="*/ 1619786 h 1657350"/>
                <a:gd name="connsiteX290" fmla="*/ 508933 w 1066800"/>
                <a:gd name="connsiteY290" fmla="*/ 1622834 h 1657350"/>
                <a:gd name="connsiteX291" fmla="*/ 513505 w 1066800"/>
                <a:gd name="connsiteY291" fmla="*/ 1629692 h 1657350"/>
                <a:gd name="connsiteX292" fmla="*/ 519220 w 1066800"/>
                <a:gd name="connsiteY292" fmla="*/ 1624073 h 1657350"/>
                <a:gd name="connsiteX293" fmla="*/ 941083 w 1066800"/>
                <a:gd name="connsiteY293" fmla="*/ 279905 h 1657350"/>
                <a:gd name="connsiteX294" fmla="*/ 935177 w 1066800"/>
                <a:gd name="connsiteY294" fmla="*/ 273428 h 1657350"/>
                <a:gd name="connsiteX295" fmla="*/ 930605 w 1066800"/>
                <a:gd name="connsiteY295" fmla="*/ 280286 h 1657350"/>
                <a:gd name="connsiteX296" fmla="*/ 938035 w 1066800"/>
                <a:gd name="connsiteY296" fmla="*/ 282953 h 1657350"/>
                <a:gd name="connsiteX297" fmla="*/ 941083 w 1066800"/>
                <a:gd name="connsiteY297" fmla="*/ 279905 h 1657350"/>
                <a:gd name="connsiteX298" fmla="*/ 839546 w 1066800"/>
                <a:gd name="connsiteY298" fmla="*/ 626805 h 1657350"/>
                <a:gd name="connsiteX299" fmla="*/ 836212 w 1066800"/>
                <a:gd name="connsiteY299" fmla="*/ 621376 h 1657350"/>
                <a:gd name="connsiteX300" fmla="*/ 829450 w 1066800"/>
                <a:gd name="connsiteY300" fmla="*/ 626234 h 1657350"/>
                <a:gd name="connsiteX301" fmla="*/ 835641 w 1066800"/>
                <a:gd name="connsiteY301" fmla="*/ 631663 h 1657350"/>
                <a:gd name="connsiteX302" fmla="*/ 839546 w 1066800"/>
                <a:gd name="connsiteY302" fmla="*/ 626805 h 1657350"/>
                <a:gd name="connsiteX303" fmla="*/ 333483 w 1066800"/>
                <a:gd name="connsiteY303" fmla="*/ 1526537 h 1657350"/>
                <a:gd name="connsiteX304" fmla="*/ 337388 w 1066800"/>
                <a:gd name="connsiteY304" fmla="*/ 1522727 h 1657350"/>
                <a:gd name="connsiteX305" fmla="*/ 335864 w 1066800"/>
                <a:gd name="connsiteY305" fmla="*/ 1518059 h 1657350"/>
                <a:gd name="connsiteX306" fmla="*/ 330054 w 1066800"/>
                <a:gd name="connsiteY306" fmla="*/ 1517107 h 1657350"/>
                <a:gd name="connsiteX307" fmla="*/ 327577 w 1066800"/>
                <a:gd name="connsiteY307" fmla="*/ 1523203 h 1657350"/>
                <a:gd name="connsiteX308" fmla="*/ 333483 w 1066800"/>
                <a:gd name="connsiteY308" fmla="*/ 1526537 h 1657350"/>
                <a:gd name="connsiteX309" fmla="*/ 431971 w 1066800"/>
                <a:gd name="connsiteY309" fmla="*/ 40351 h 1657350"/>
                <a:gd name="connsiteX310" fmla="*/ 427399 w 1066800"/>
                <a:gd name="connsiteY310" fmla="*/ 36065 h 1657350"/>
                <a:gd name="connsiteX311" fmla="*/ 421684 w 1066800"/>
                <a:gd name="connsiteY311" fmla="*/ 38922 h 1657350"/>
                <a:gd name="connsiteX312" fmla="*/ 426256 w 1066800"/>
                <a:gd name="connsiteY312" fmla="*/ 45875 h 1657350"/>
                <a:gd name="connsiteX313" fmla="*/ 431971 w 1066800"/>
                <a:gd name="connsiteY313" fmla="*/ 40351 h 1657350"/>
                <a:gd name="connsiteX314" fmla="*/ 411493 w 1066800"/>
                <a:gd name="connsiteY314" fmla="*/ 78260 h 1657350"/>
                <a:gd name="connsiteX315" fmla="*/ 408254 w 1066800"/>
                <a:gd name="connsiteY315" fmla="*/ 73212 h 1657350"/>
                <a:gd name="connsiteX316" fmla="*/ 403396 w 1066800"/>
                <a:gd name="connsiteY316" fmla="*/ 74355 h 1657350"/>
                <a:gd name="connsiteX317" fmla="*/ 399967 w 1066800"/>
                <a:gd name="connsiteY317" fmla="*/ 78451 h 1657350"/>
                <a:gd name="connsiteX318" fmla="*/ 400634 w 1066800"/>
                <a:gd name="connsiteY318" fmla="*/ 81689 h 1657350"/>
                <a:gd name="connsiteX319" fmla="*/ 407206 w 1066800"/>
                <a:gd name="connsiteY319" fmla="*/ 83023 h 1657350"/>
                <a:gd name="connsiteX320" fmla="*/ 411493 w 1066800"/>
                <a:gd name="connsiteY320" fmla="*/ 78260 h 1657350"/>
                <a:gd name="connsiteX321" fmla="*/ 410349 w 1066800"/>
                <a:gd name="connsiteY321" fmla="*/ 755012 h 1657350"/>
                <a:gd name="connsiteX322" fmla="*/ 404730 w 1066800"/>
                <a:gd name="connsiteY322" fmla="*/ 749201 h 1657350"/>
                <a:gd name="connsiteX323" fmla="*/ 399872 w 1066800"/>
                <a:gd name="connsiteY323" fmla="*/ 755869 h 1657350"/>
                <a:gd name="connsiteX324" fmla="*/ 405397 w 1066800"/>
                <a:gd name="connsiteY324" fmla="*/ 761679 h 1657350"/>
                <a:gd name="connsiteX325" fmla="*/ 410349 w 1066800"/>
                <a:gd name="connsiteY325" fmla="*/ 755012 h 1657350"/>
                <a:gd name="connsiteX326" fmla="*/ 430066 w 1066800"/>
                <a:gd name="connsiteY326" fmla="*/ 116646 h 1657350"/>
                <a:gd name="connsiteX327" fmla="*/ 435686 w 1066800"/>
                <a:gd name="connsiteY327" fmla="*/ 109217 h 1657350"/>
                <a:gd name="connsiteX328" fmla="*/ 430923 w 1066800"/>
                <a:gd name="connsiteY328" fmla="*/ 102549 h 1657350"/>
                <a:gd name="connsiteX329" fmla="*/ 425399 w 1066800"/>
                <a:gd name="connsiteY329" fmla="*/ 108264 h 1657350"/>
                <a:gd name="connsiteX330" fmla="*/ 430066 w 1066800"/>
                <a:gd name="connsiteY330" fmla="*/ 116646 h 1657350"/>
                <a:gd name="connsiteX331" fmla="*/ 902506 w 1066800"/>
                <a:gd name="connsiteY331" fmla="*/ 700910 h 1657350"/>
                <a:gd name="connsiteX332" fmla="*/ 898601 w 1066800"/>
                <a:gd name="connsiteY332" fmla="*/ 702910 h 1657350"/>
                <a:gd name="connsiteX333" fmla="*/ 900030 w 1066800"/>
                <a:gd name="connsiteY333" fmla="*/ 709006 h 1657350"/>
                <a:gd name="connsiteX334" fmla="*/ 902887 w 1066800"/>
                <a:gd name="connsiteY334" fmla="*/ 711197 h 1657350"/>
                <a:gd name="connsiteX335" fmla="*/ 908221 w 1066800"/>
                <a:gd name="connsiteY335" fmla="*/ 708434 h 1657350"/>
                <a:gd name="connsiteX336" fmla="*/ 902506 w 1066800"/>
                <a:gd name="connsiteY336" fmla="*/ 700910 h 1657350"/>
                <a:gd name="connsiteX337" fmla="*/ 780015 w 1066800"/>
                <a:gd name="connsiteY337" fmla="*/ 1208306 h 1657350"/>
                <a:gd name="connsiteX338" fmla="*/ 774776 w 1066800"/>
                <a:gd name="connsiteY338" fmla="*/ 1204497 h 1657350"/>
                <a:gd name="connsiteX339" fmla="*/ 767061 w 1066800"/>
                <a:gd name="connsiteY339" fmla="*/ 1208592 h 1657350"/>
                <a:gd name="connsiteX340" fmla="*/ 769347 w 1066800"/>
                <a:gd name="connsiteY340" fmla="*/ 1212688 h 1657350"/>
                <a:gd name="connsiteX341" fmla="*/ 778967 w 1066800"/>
                <a:gd name="connsiteY341" fmla="*/ 1209735 h 1657350"/>
                <a:gd name="connsiteX342" fmla="*/ 780015 w 1066800"/>
                <a:gd name="connsiteY342" fmla="*/ 1208306 h 1657350"/>
                <a:gd name="connsiteX343" fmla="*/ 933653 w 1066800"/>
                <a:gd name="connsiteY343" fmla="*/ 374012 h 1657350"/>
                <a:gd name="connsiteX344" fmla="*/ 928414 w 1066800"/>
                <a:gd name="connsiteY344" fmla="*/ 367535 h 1657350"/>
                <a:gd name="connsiteX345" fmla="*/ 923080 w 1066800"/>
                <a:gd name="connsiteY345" fmla="*/ 373916 h 1657350"/>
                <a:gd name="connsiteX346" fmla="*/ 928319 w 1066800"/>
                <a:gd name="connsiteY346" fmla="*/ 380393 h 1657350"/>
                <a:gd name="connsiteX347" fmla="*/ 933653 w 1066800"/>
                <a:gd name="connsiteY347" fmla="*/ 374012 h 1657350"/>
                <a:gd name="connsiteX348" fmla="*/ 893839 w 1066800"/>
                <a:gd name="connsiteY348" fmla="*/ 541461 h 1657350"/>
                <a:gd name="connsiteX349" fmla="*/ 888885 w 1066800"/>
                <a:gd name="connsiteY349" fmla="*/ 534889 h 1657350"/>
                <a:gd name="connsiteX350" fmla="*/ 883361 w 1066800"/>
                <a:gd name="connsiteY350" fmla="*/ 540699 h 1657350"/>
                <a:gd name="connsiteX351" fmla="*/ 888314 w 1066800"/>
                <a:gd name="connsiteY351" fmla="*/ 547367 h 1657350"/>
                <a:gd name="connsiteX352" fmla="*/ 893839 w 1066800"/>
                <a:gd name="connsiteY352" fmla="*/ 541461 h 1657350"/>
                <a:gd name="connsiteX353" fmla="*/ 944702 w 1066800"/>
                <a:gd name="connsiteY353" fmla="*/ 302003 h 1657350"/>
                <a:gd name="connsiteX354" fmla="*/ 938511 w 1066800"/>
                <a:gd name="connsiteY354" fmla="*/ 297621 h 1657350"/>
                <a:gd name="connsiteX355" fmla="*/ 933653 w 1066800"/>
                <a:gd name="connsiteY355" fmla="*/ 303717 h 1657350"/>
                <a:gd name="connsiteX356" fmla="*/ 938987 w 1066800"/>
                <a:gd name="connsiteY356" fmla="*/ 308956 h 1657350"/>
                <a:gd name="connsiteX357" fmla="*/ 944702 w 1066800"/>
                <a:gd name="connsiteY357" fmla="*/ 302003 h 1657350"/>
                <a:gd name="connsiteX358" fmla="*/ 730675 w 1066800"/>
                <a:gd name="connsiteY358" fmla="*/ 428209 h 1657350"/>
                <a:gd name="connsiteX359" fmla="*/ 738867 w 1066800"/>
                <a:gd name="connsiteY359" fmla="*/ 435448 h 1657350"/>
                <a:gd name="connsiteX360" fmla="*/ 743629 w 1066800"/>
                <a:gd name="connsiteY360" fmla="*/ 430495 h 1657350"/>
                <a:gd name="connsiteX361" fmla="*/ 740772 w 1066800"/>
                <a:gd name="connsiteY361" fmla="*/ 426494 h 1657350"/>
                <a:gd name="connsiteX362" fmla="*/ 732390 w 1066800"/>
                <a:gd name="connsiteY362" fmla="*/ 425447 h 1657350"/>
                <a:gd name="connsiteX363" fmla="*/ 730675 w 1066800"/>
                <a:gd name="connsiteY363" fmla="*/ 428209 h 1657350"/>
                <a:gd name="connsiteX364" fmla="*/ 723151 w 1066800"/>
                <a:gd name="connsiteY364" fmla="*/ 1548635 h 1657350"/>
                <a:gd name="connsiteX365" fmla="*/ 717055 w 1066800"/>
                <a:gd name="connsiteY365" fmla="*/ 1543682 h 1657350"/>
                <a:gd name="connsiteX366" fmla="*/ 712102 w 1066800"/>
                <a:gd name="connsiteY366" fmla="*/ 1549682 h 1657350"/>
                <a:gd name="connsiteX367" fmla="*/ 718198 w 1066800"/>
                <a:gd name="connsiteY367" fmla="*/ 1554636 h 1657350"/>
                <a:gd name="connsiteX368" fmla="*/ 723151 w 1066800"/>
                <a:gd name="connsiteY368" fmla="*/ 1548635 h 1657350"/>
                <a:gd name="connsiteX369" fmla="*/ 139744 w 1066800"/>
                <a:gd name="connsiteY369" fmla="*/ 1471863 h 1657350"/>
                <a:gd name="connsiteX370" fmla="*/ 136506 w 1066800"/>
                <a:gd name="connsiteY370" fmla="*/ 1474530 h 1657350"/>
                <a:gd name="connsiteX371" fmla="*/ 135839 w 1066800"/>
                <a:gd name="connsiteY371" fmla="*/ 1477388 h 1657350"/>
                <a:gd name="connsiteX372" fmla="*/ 141840 w 1066800"/>
                <a:gd name="connsiteY372" fmla="*/ 1483769 h 1657350"/>
                <a:gd name="connsiteX373" fmla="*/ 146126 w 1066800"/>
                <a:gd name="connsiteY373" fmla="*/ 1482817 h 1657350"/>
                <a:gd name="connsiteX374" fmla="*/ 148031 w 1066800"/>
                <a:gd name="connsiteY374" fmla="*/ 1476911 h 1657350"/>
                <a:gd name="connsiteX375" fmla="*/ 139744 w 1066800"/>
                <a:gd name="connsiteY375" fmla="*/ 1471863 h 1657350"/>
                <a:gd name="connsiteX376" fmla="*/ 433495 w 1066800"/>
                <a:gd name="connsiteY376" fmla="*/ 308575 h 1657350"/>
                <a:gd name="connsiteX377" fmla="*/ 439687 w 1066800"/>
                <a:gd name="connsiteY377" fmla="*/ 303812 h 1657350"/>
                <a:gd name="connsiteX378" fmla="*/ 434829 w 1066800"/>
                <a:gd name="connsiteY378" fmla="*/ 297716 h 1657350"/>
                <a:gd name="connsiteX379" fmla="*/ 428733 w 1066800"/>
                <a:gd name="connsiteY379" fmla="*/ 302574 h 1657350"/>
                <a:gd name="connsiteX380" fmla="*/ 433495 w 1066800"/>
                <a:gd name="connsiteY380" fmla="*/ 308575 h 1657350"/>
                <a:gd name="connsiteX381" fmla="*/ 813924 w 1066800"/>
                <a:gd name="connsiteY381" fmla="*/ 1493294 h 1657350"/>
                <a:gd name="connsiteX382" fmla="*/ 822687 w 1066800"/>
                <a:gd name="connsiteY382" fmla="*/ 1492151 h 1657350"/>
                <a:gd name="connsiteX383" fmla="*/ 823735 w 1066800"/>
                <a:gd name="connsiteY383" fmla="*/ 1491008 h 1657350"/>
                <a:gd name="connsiteX384" fmla="*/ 822973 w 1066800"/>
                <a:gd name="connsiteY384" fmla="*/ 1489389 h 1657350"/>
                <a:gd name="connsiteX385" fmla="*/ 808495 w 1066800"/>
                <a:gd name="connsiteY385" fmla="*/ 1486627 h 1657350"/>
                <a:gd name="connsiteX386" fmla="*/ 807066 w 1066800"/>
                <a:gd name="connsiteY386" fmla="*/ 1489484 h 1657350"/>
                <a:gd name="connsiteX387" fmla="*/ 808590 w 1066800"/>
                <a:gd name="connsiteY387" fmla="*/ 1492247 h 1657350"/>
                <a:gd name="connsiteX388" fmla="*/ 813924 w 1066800"/>
                <a:gd name="connsiteY388" fmla="*/ 1493294 h 1657350"/>
                <a:gd name="connsiteX389" fmla="*/ 920604 w 1066800"/>
                <a:gd name="connsiteY389" fmla="*/ 879122 h 1657350"/>
                <a:gd name="connsiteX390" fmla="*/ 926700 w 1066800"/>
                <a:gd name="connsiteY390" fmla="*/ 872645 h 1657350"/>
                <a:gd name="connsiteX391" fmla="*/ 922414 w 1066800"/>
                <a:gd name="connsiteY391" fmla="*/ 868169 h 1657350"/>
                <a:gd name="connsiteX392" fmla="*/ 915460 w 1066800"/>
                <a:gd name="connsiteY392" fmla="*/ 873788 h 1657350"/>
                <a:gd name="connsiteX393" fmla="*/ 920604 w 1066800"/>
                <a:gd name="connsiteY393" fmla="*/ 879122 h 1657350"/>
                <a:gd name="connsiteX394" fmla="*/ 518744 w 1066800"/>
                <a:gd name="connsiteY394" fmla="*/ 788921 h 1657350"/>
                <a:gd name="connsiteX395" fmla="*/ 524745 w 1066800"/>
                <a:gd name="connsiteY395" fmla="*/ 784539 h 1657350"/>
                <a:gd name="connsiteX396" fmla="*/ 523125 w 1066800"/>
                <a:gd name="connsiteY396" fmla="*/ 778634 h 1657350"/>
                <a:gd name="connsiteX397" fmla="*/ 514744 w 1066800"/>
                <a:gd name="connsiteY397" fmla="*/ 777681 h 1657350"/>
                <a:gd name="connsiteX398" fmla="*/ 512743 w 1066800"/>
                <a:gd name="connsiteY398" fmla="*/ 781872 h 1657350"/>
                <a:gd name="connsiteX399" fmla="*/ 518744 w 1066800"/>
                <a:gd name="connsiteY399" fmla="*/ 788921 h 1657350"/>
                <a:gd name="connsiteX400" fmla="*/ 443116 w 1066800"/>
                <a:gd name="connsiteY400" fmla="*/ 1485008 h 1657350"/>
                <a:gd name="connsiteX401" fmla="*/ 440068 w 1066800"/>
                <a:gd name="connsiteY401" fmla="*/ 1482150 h 1657350"/>
                <a:gd name="connsiteX402" fmla="*/ 430733 w 1066800"/>
                <a:gd name="connsiteY402" fmla="*/ 1485579 h 1657350"/>
                <a:gd name="connsiteX403" fmla="*/ 431400 w 1066800"/>
                <a:gd name="connsiteY403" fmla="*/ 1489961 h 1657350"/>
                <a:gd name="connsiteX404" fmla="*/ 443116 w 1066800"/>
                <a:gd name="connsiteY404" fmla="*/ 1485008 h 1657350"/>
                <a:gd name="connsiteX405" fmla="*/ 371773 w 1066800"/>
                <a:gd name="connsiteY405" fmla="*/ 177892 h 1657350"/>
                <a:gd name="connsiteX406" fmla="*/ 366820 w 1066800"/>
                <a:gd name="connsiteY406" fmla="*/ 183988 h 1657350"/>
                <a:gd name="connsiteX407" fmla="*/ 373012 w 1066800"/>
                <a:gd name="connsiteY407" fmla="*/ 188846 h 1657350"/>
                <a:gd name="connsiteX408" fmla="*/ 377965 w 1066800"/>
                <a:gd name="connsiteY408" fmla="*/ 182750 h 1657350"/>
                <a:gd name="connsiteX409" fmla="*/ 371773 w 1066800"/>
                <a:gd name="connsiteY409" fmla="*/ 177892 h 1657350"/>
                <a:gd name="connsiteX410" fmla="*/ 855167 w 1066800"/>
                <a:gd name="connsiteY410" fmla="*/ 541080 h 1657350"/>
                <a:gd name="connsiteX411" fmla="*/ 850024 w 1066800"/>
                <a:gd name="connsiteY411" fmla="*/ 546986 h 1657350"/>
                <a:gd name="connsiteX412" fmla="*/ 856215 w 1066800"/>
                <a:gd name="connsiteY412" fmla="*/ 554510 h 1657350"/>
                <a:gd name="connsiteX413" fmla="*/ 861358 w 1066800"/>
                <a:gd name="connsiteY413" fmla="*/ 545843 h 1657350"/>
                <a:gd name="connsiteX414" fmla="*/ 855167 w 1066800"/>
                <a:gd name="connsiteY414" fmla="*/ 541080 h 1657350"/>
                <a:gd name="connsiteX415" fmla="*/ 453212 w 1066800"/>
                <a:gd name="connsiteY415" fmla="*/ 638711 h 1657350"/>
                <a:gd name="connsiteX416" fmla="*/ 452641 w 1066800"/>
                <a:gd name="connsiteY416" fmla="*/ 636425 h 1657350"/>
                <a:gd name="connsiteX417" fmla="*/ 446545 w 1066800"/>
                <a:gd name="connsiteY417" fmla="*/ 630139 h 1657350"/>
                <a:gd name="connsiteX418" fmla="*/ 442163 w 1066800"/>
                <a:gd name="connsiteY418" fmla="*/ 631091 h 1657350"/>
                <a:gd name="connsiteX419" fmla="*/ 439972 w 1066800"/>
                <a:gd name="connsiteY419" fmla="*/ 637092 h 1657350"/>
                <a:gd name="connsiteX420" fmla="*/ 446259 w 1066800"/>
                <a:gd name="connsiteY420" fmla="*/ 642236 h 1657350"/>
                <a:gd name="connsiteX421" fmla="*/ 453212 w 1066800"/>
                <a:gd name="connsiteY421" fmla="*/ 638711 h 1657350"/>
                <a:gd name="connsiteX422" fmla="*/ 130791 w 1066800"/>
                <a:gd name="connsiteY422" fmla="*/ 1412141 h 1657350"/>
                <a:gd name="connsiteX423" fmla="*/ 124695 w 1066800"/>
                <a:gd name="connsiteY423" fmla="*/ 1405665 h 1657350"/>
                <a:gd name="connsiteX424" fmla="*/ 119742 w 1066800"/>
                <a:gd name="connsiteY424" fmla="*/ 1411570 h 1657350"/>
                <a:gd name="connsiteX425" fmla="*/ 122790 w 1066800"/>
                <a:gd name="connsiteY425" fmla="*/ 1417666 h 1657350"/>
                <a:gd name="connsiteX426" fmla="*/ 127076 w 1066800"/>
                <a:gd name="connsiteY426" fmla="*/ 1418237 h 1657350"/>
                <a:gd name="connsiteX427" fmla="*/ 130791 w 1066800"/>
                <a:gd name="connsiteY427" fmla="*/ 1412141 h 1657350"/>
                <a:gd name="connsiteX428" fmla="*/ 497694 w 1066800"/>
                <a:gd name="connsiteY428" fmla="*/ 1398616 h 1657350"/>
                <a:gd name="connsiteX429" fmla="*/ 485311 w 1066800"/>
                <a:gd name="connsiteY429" fmla="*/ 1391663 h 1657350"/>
                <a:gd name="connsiteX430" fmla="*/ 483597 w 1066800"/>
                <a:gd name="connsiteY430" fmla="*/ 1396044 h 1657350"/>
                <a:gd name="connsiteX431" fmla="*/ 494836 w 1066800"/>
                <a:gd name="connsiteY431" fmla="*/ 1401854 h 1657350"/>
                <a:gd name="connsiteX432" fmla="*/ 497694 w 1066800"/>
                <a:gd name="connsiteY432" fmla="*/ 1398616 h 1657350"/>
                <a:gd name="connsiteX433" fmla="*/ 384727 w 1066800"/>
                <a:gd name="connsiteY433" fmla="*/ 332768 h 1657350"/>
                <a:gd name="connsiteX434" fmla="*/ 385013 w 1066800"/>
                <a:gd name="connsiteY434" fmla="*/ 336388 h 1657350"/>
                <a:gd name="connsiteX435" fmla="*/ 385394 w 1066800"/>
                <a:gd name="connsiteY435" fmla="*/ 338198 h 1657350"/>
                <a:gd name="connsiteX436" fmla="*/ 391109 w 1066800"/>
                <a:gd name="connsiteY436" fmla="*/ 340579 h 1657350"/>
                <a:gd name="connsiteX437" fmla="*/ 391490 w 1066800"/>
                <a:gd name="connsiteY437" fmla="*/ 327720 h 1657350"/>
                <a:gd name="connsiteX438" fmla="*/ 385394 w 1066800"/>
                <a:gd name="connsiteY438" fmla="*/ 329244 h 1657350"/>
                <a:gd name="connsiteX439" fmla="*/ 384727 w 1066800"/>
                <a:gd name="connsiteY439" fmla="*/ 332768 h 1657350"/>
                <a:gd name="connsiteX440" fmla="*/ 614566 w 1066800"/>
                <a:gd name="connsiteY440" fmla="*/ 853595 h 1657350"/>
                <a:gd name="connsiteX441" fmla="*/ 624757 w 1066800"/>
                <a:gd name="connsiteY441" fmla="*/ 847499 h 1657350"/>
                <a:gd name="connsiteX442" fmla="*/ 623900 w 1066800"/>
                <a:gd name="connsiteY442" fmla="*/ 844356 h 1657350"/>
                <a:gd name="connsiteX443" fmla="*/ 613042 w 1066800"/>
                <a:gd name="connsiteY443" fmla="*/ 845309 h 1657350"/>
                <a:gd name="connsiteX444" fmla="*/ 611803 w 1066800"/>
                <a:gd name="connsiteY444" fmla="*/ 846452 h 1657350"/>
                <a:gd name="connsiteX445" fmla="*/ 611041 w 1066800"/>
                <a:gd name="connsiteY445" fmla="*/ 851214 h 1657350"/>
                <a:gd name="connsiteX446" fmla="*/ 614566 w 1066800"/>
                <a:gd name="connsiteY446" fmla="*/ 853595 h 1657350"/>
                <a:gd name="connsiteX447" fmla="*/ 323386 w 1066800"/>
                <a:gd name="connsiteY447" fmla="*/ 1281173 h 1657350"/>
                <a:gd name="connsiteX448" fmla="*/ 318719 w 1066800"/>
                <a:gd name="connsiteY448" fmla="*/ 1274982 h 1657350"/>
                <a:gd name="connsiteX449" fmla="*/ 315195 w 1066800"/>
                <a:gd name="connsiteY449" fmla="*/ 1275172 h 1657350"/>
                <a:gd name="connsiteX450" fmla="*/ 310147 w 1066800"/>
                <a:gd name="connsiteY450" fmla="*/ 1279934 h 1657350"/>
                <a:gd name="connsiteX451" fmla="*/ 313956 w 1066800"/>
                <a:gd name="connsiteY451" fmla="*/ 1285078 h 1657350"/>
                <a:gd name="connsiteX452" fmla="*/ 317290 w 1066800"/>
                <a:gd name="connsiteY452" fmla="*/ 1286126 h 1657350"/>
                <a:gd name="connsiteX453" fmla="*/ 323386 w 1066800"/>
                <a:gd name="connsiteY453" fmla="*/ 1281173 h 1657350"/>
                <a:gd name="connsiteX454" fmla="*/ 984707 w 1066800"/>
                <a:gd name="connsiteY454" fmla="*/ 1028284 h 1657350"/>
                <a:gd name="connsiteX455" fmla="*/ 990232 w 1066800"/>
                <a:gd name="connsiteY455" fmla="*/ 1035332 h 1657350"/>
                <a:gd name="connsiteX456" fmla="*/ 995851 w 1066800"/>
                <a:gd name="connsiteY456" fmla="*/ 1029903 h 1657350"/>
                <a:gd name="connsiteX457" fmla="*/ 993280 w 1066800"/>
                <a:gd name="connsiteY457" fmla="*/ 1023617 h 1657350"/>
                <a:gd name="connsiteX458" fmla="*/ 987564 w 1066800"/>
                <a:gd name="connsiteY458" fmla="*/ 1023521 h 1657350"/>
                <a:gd name="connsiteX459" fmla="*/ 984707 w 1066800"/>
                <a:gd name="connsiteY459" fmla="*/ 1028284 h 1657350"/>
                <a:gd name="connsiteX460" fmla="*/ 702386 w 1066800"/>
                <a:gd name="connsiteY460" fmla="*/ 259045 h 1657350"/>
                <a:gd name="connsiteX461" fmla="*/ 700862 w 1066800"/>
                <a:gd name="connsiteY461" fmla="*/ 259997 h 1657350"/>
                <a:gd name="connsiteX462" fmla="*/ 698862 w 1066800"/>
                <a:gd name="connsiteY462" fmla="*/ 270761 h 1657350"/>
                <a:gd name="connsiteX463" fmla="*/ 709530 w 1066800"/>
                <a:gd name="connsiteY463" fmla="*/ 269618 h 1657350"/>
                <a:gd name="connsiteX464" fmla="*/ 710292 w 1066800"/>
                <a:gd name="connsiteY464" fmla="*/ 265141 h 1657350"/>
                <a:gd name="connsiteX465" fmla="*/ 705339 w 1066800"/>
                <a:gd name="connsiteY465" fmla="*/ 260093 h 1657350"/>
                <a:gd name="connsiteX466" fmla="*/ 702386 w 1066800"/>
                <a:gd name="connsiteY466" fmla="*/ 259045 h 1657350"/>
                <a:gd name="connsiteX467" fmla="*/ 210039 w 1066800"/>
                <a:gd name="connsiteY467" fmla="*/ 399062 h 1657350"/>
                <a:gd name="connsiteX468" fmla="*/ 203181 w 1066800"/>
                <a:gd name="connsiteY468" fmla="*/ 401444 h 1657350"/>
                <a:gd name="connsiteX469" fmla="*/ 202609 w 1066800"/>
                <a:gd name="connsiteY469" fmla="*/ 406492 h 1657350"/>
                <a:gd name="connsiteX470" fmla="*/ 207277 w 1066800"/>
                <a:gd name="connsiteY470" fmla="*/ 408778 h 1657350"/>
                <a:gd name="connsiteX471" fmla="*/ 217182 w 1066800"/>
                <a:gd name="connsiteY471" fmla="*/ 404968 h 1657350"/>
                <a:gd name="connsiteX472" fmla="*/ 214706 w 1066800"/>
                <a:gd name="connsiteY472" fmla="*/ 399539 h 1657350"/>
                <a:gd name="connsiteX473" fmla="*/ 210039 w 1066800"/>
                <a:gd name="connsiteY473" fmla="*/ 399062 h 1657350"/>
                <a:gd name="connsiteX474" fmla="*/ 422351 w 1066800"/>
                <a:gd name="connsiteY474" fmla="*/ 1412618 h 1657350"/>
                <a:gd name="connsiteX475" fmla="*/ 418160 w 1066800"/>
                <a:gd name="connsiteY475" fmla="*/ 1412999 h 1657350"/>
                <a:gd name="connsiteX476" fmla="*/ 414541 w 1066800"/>
                <a:gd name="connsiteY476" fmla="*/ 1416237 h 1657350"/>
                <a:gd name="connsiteX477" fmla="*/ 415302 w 1066800"/>
                <a:gd name="connsiteY477" fmla="*/ 1419476 h 1657350"/>
                <a:gd name="connsiteX478" fmla="*/ 424542 w 1066800"/>
                <a:gd name="connsiteY478" fmla="*/ 1423667 h 1657350"/>
                <a:gd name="connsiteX479" fmla="*/ 428256 w 1066800"/>
                <a:gd name="connsiteY479" fmla="*/ 1420524 h 1657350"/>
                <a:gd name="connsiteX480" fmla="*/ 426733 w 1066800"/>
                <a:gd name="connsiteY480" fmla="*/ 1414046 h 1657350"/>
                <a:gd name="connsiteX481" fmla="*/ 422351 w 1066800"/>
                <a:gd name="connsiteY481" fmla="*/ 1412618 h 1657350"/>
                <a:gd name="connsiteX482" fmla="*/ 549415 w 1066800"/>
                <a:gd name="connsiteY482" fmla="*/ 148650 h 1657350"/>
                <a:gd name="connsiteX483" fmla="*/ 547224 w 1066800"/>
                <a:gd name="connsiteY483" fmla="*/ 142078 h 1657350"/>
                <a:gd name="connsiteX484" fmla="*/ 540271 w 1066800"/>
                <a:gd name="connsiteY484" fmla="*/ 140554 h 1657350"/>
                <a:gd name="connsiteX485" fmla="*/ 537699 w 1066800"/>
                <a:gd name="connsiteY485" fmla="*/ 142935 h 1657350"/>
                <a:gd name="connsiteX486" fmla="*/ 540175 w 1066800"/>
                <a:gd name="connsiteY486" fmla="*/ 151984 h 1657350"/>
                <a:gd name="connsiteX487" fmla="*/ 545319 w 1066800"/>
                <a:gd name="connsiteY487" fmla="*/ 152079 h 1657350"/>
                <a:gd name="connsiteX488" fmla="*/ 549415 w 1066800"/>
                <a:gd name="connsiteY488" fmla="*/ 148650 h 1657350"/>
                <a:gd name="connsiteX489" fmla="*/ 723151 w 1066800"/>
                <a:gd name="connsiteY489" fmla="*/ 319148 h 1657350"/>
                <a:gd name="connsiteX490" fmla="*/ 722389 w 1066800"/>
                <a:gd name="connsiteY490" fmla="*/ 314385 h 1657350"/>
                <a:gd name="connsiteX491" fmla="*/ 715054 w 1066800"/>
                <a:gd name="connsiteY491" fmla="*/ 306670 h 1657350"/>
                <a:gd name="connsiteX492" fmla="*/ 712197 w 1066800"/>
                <a:gd name="connsiteY492" fmla="*/ 307146 h 1657350"/>
                <a:gd name="connsiteX493" fmla="*/ 710101 w 1066800"/>
                <a:gd name="connsiteY493" fmla="*/ 311242 h 1657350"/>
                <a:gd name="connsiteX494" fmla="*/ 716483 w 1066800"/>
                <a:gd name="connsiteY494" fmla="*/ 321815 h 1657350"/>
                <a:gd name="connsiteX495" fmla="*/ 721245 w 1066800"/>
                <a:gd name="connsiteY495" fmla="*/ 322386 h 1657350"/>
                <a:gd name="connsiteX496" fmla="*/ 723151 w 1066800"/>
                <a:gd name="connsiteY496" fmla="*/ 319148 h 1657350"/>
                <a:gd name="connsiteX497" fmla="*/ 796112 w 1066800"/>
                <a:gd name="connsiteY497" fmla="*/ 1225070 h 1657350"/>
                <a:gd name="connsiteX498" fmla="*/ 795922 w 1066800"/>
                <a:gd name="connsiteY498" fmla="*/ 1221546 h 1657350"/>
                <a:gd name="connsiteX499" fmla="*/ 791540 w 1066800"/>
                <a:gd name="connsiteY499" fmla="*/ 1216784 h 1657350"/>
                <a:gd name="connsiteX500" fmla="*/ 785063 w 1066800"/>
                <a:gd name="connsiteY500" fmla="*/ 1221070 h 1657350"/>
                <a:gd name="connsiteX501" fmla="*/ 785444 w 1066800"/>
                <a:gd name="connsiteY501" fmla="*/ 1228214 h 1657350"/>
                <a:gd name="connsiteX502" fmla="*/ 789349 w 1066800"/>
                <a:gd name="connsiteY502" fmla="*/ 1231166 h 1657350"/>
                <a:gd name="connsiteX503" fmla="*/ 796112 w 1066800"/>
                <a:gd name="connsiteY503" fmla="*/ 1225070 h 1657350"/>
                <a:gd name="connsiteX504" fmla="*/ 307479 w 1066800"/>
                <a:gd name="connsiteY504" fmla="*/ 1260123 h 1657350"/>
                <a:gd name="connsiteX505" fmla="*/ 307479 w 1066800"/>
                <a:gd name="connsiteY505" fmla="*/ 1257932 h 1657350"/>
                <a:gd name="connsiteX506" fmla="*/ 299860 w 1066800"/>
                <a:gd name="connsiteY506" fmla="*/ 1250502 h 1657350"/>
                <a:gd name="connsiteX507" fmla="*/ 298336 w 1066800"/>
                <a:gd name="connsiteY507" fmla="*/ 1251169 h 1657350"/>
                <a:gd name="connsiteX508" fmla="*/ 298240 w 1066800"/>
                <a:gd name="connsiteY508" fmla="*/ 1265933 h 1657350"/>
                <a:gd name="connsiteX509" fmla="*/ 299764 w 1066800"/>
                <a:gd name="connsiteY509" fmla="*/ 1266695 h 1657350"/>
                <a:gd name="connsiteX510" fmla="*/ 307479 w 1066800"/>
                <a:gd name="connsiteY510" fmla="*/ 1260123 h 1657350"/>
                <a:gd name="connsiteX511" fmla="*/ 314433 w 1066800"/>
                <a:gd name="connsiteY511" fmla="*/ 530603 h 1657350"/>
                <a:gd name="connsiteX512" fmla="*/ 310528 w 1066800"/>
                <a:gd name="connsiteY512" fmla="*/ 534127 h 1657350"/>
                <a:gd name="connsiteX513" fmla="*/ 311671 w 1066800"/>
                <a:gd name="connsiteY513" fmla="*/ 538508 h 1657350"/>
                <a:gd name="connsiteX514" fmla="*/ 318528 w 1066800"/>
                <a:gd name="connsiteY514" fmla="*/ 544128 h 1657350"/>
                <a:gd name="connsiteX515" fmla="*/ 324624 w 1066800"/>
                <a:gd name="connsiteY515" fmla="*/ 541556 h 1657350"/>
                <a:gd name="connsiteX516" fmla="*/ 324720 w 1066800"/>
                <a:gd name="connsiteY516" fmla="*/ 537080 h 1657350"/>
                <a:gd name="connsiteX517" fmla="*/ 318052 w 1066800"/>
                <a:gd name="connsiteY517" fmla="*/ 531079 h 1657350"/>
                <a:gd name="connsiteX518" fmla="*/ 314433 w 1066800"/>
                <a:gd name="connsiteY518" fmla="*/ 530603 h 1657350"/>
                <a:gd name="connsiteX519" fmla="*/ 1014139 w 1066800"/>
                <a:gd name="connsiteY519" fmla="*/ 1039428 h 1657350"/>
                <a:gd name="connsiteX520" fmla="*/ 1013854 w 1066800"/>
                <a:gd name="connsiteY520" fmla="*/ 1035809 h 1657350"/>
                <a:gd name="connsiteX521" fmla="*/ 1009091 w 1066800"/>
                <a:gd name="connsiteY521" fmla="*/ 1031522 h 1657350"/>
                <a:gd name="connsiteX522" fmla="*/ 1002995 w 1066800"/>
                <a:gd name="connsiteY522" fmla="*/ 1036380 h 1657350"/>
                <a:gd name="connsiteX523" fmla="*/ 1003090 w 1066800"/>
                <a:gd name="connsiteY523" fmla="*/ 1041809 h 1657350"/>
                <a:gd name="connsiteX524" fmla="*/ 1007853 w 1066800"/>
                <a:gd name="connsiteY524" fmla="*/ 1046096 h 1657350"/>
                <a:gd name="connsiteX525" fmla="*/ 1014139 w 1066800"/>
                <a:gd name="connsiteY525" fmla="*/ 1039428 h 1657350"/>
                <a:gd name="connsiteX526" fmla="*/ 290716 w 1066800"/>
                <a:gd name="connsiteY526" fmla="*/ 1284221 h 1657350"/>
                <a:gd name="connsiteX527" fmla="*/ 279666 w 1066800"/>
                <a:gd name="connsiteY527" fmla="*/ 1276886 h 1657350"/>
                <a:gd name="connsiteX528" fmla="*/ 277762 w 1066800"/>
                <a:gd name="connsiteY528" fmla="*/ 1285745 h 1657350"/>
                <a:gd name="connsiteX529" fmla="*/ 285191 w 1066800"/>
                <a:gd name="connsiteY529" fmla="*/ 1289650 h 1657350"/>
                <a:gd name="connsiteX530" fmla="*/ 290716 w 1066800"/>
                <a:gd name="connsiteY530" fmla="*/ 1284221 h 1657350"/>
                <a:gd name="connsiteX531" fmla="*/ 1005567 w 1066800"/>
                <a:gd name="connsiteY531" fmla="*/ 1349657 h 1657350"/>
                <a:gd name="connsiteX532" fmla="*/ 1004805 w 1066800"/>
                <a:gd name="connsiteY532" fmla="*/ 1348133 h 1657350"/>
                <a:gd name="connsiteX533" fmla="*/ 982612 w 1066800"/>
                <a:gd name="connsiteY533" fmla="*/ 1348038 h 1657350"/>
                <a:gd name="connsiteX534" fmla="*/ 982707 w 1066800"/>
                <a:gd name="connsiteY534" fmla="*/ 1350991 h 1657350"/>
                <a:gd name="connsiteX535" fmla="*/ 986707 w 1066800"/>
                <a:gd name="connsiteY535" fmla="*/ 1353753 h 1657350"/>
                <a:gd name="connsiteX536" fmla="*/ 1004043 w 1066800"/>
                <a:gd name="connsiteY536" fmla="*/ 1350800 h 1657350"/>
                <a:gd name="connsiteX537" fmla="*/ 1005567 w 1066800"/>
                <a:gd name="connsiteY537" fmla="*/ 1349657 h 1657350"/>
                <a:gd name="connsiteX538" fmla="*/ 327101 w 1066800"/>
                <a:gd name="connsiteY538" fmla="*/ 1416523 h 1657350"/>
                <a:gd name="connsiteX539" fmla="*/ 330149 w 1066800"/>
                <a:gd name="connsiteY539" fmla="*/ 1413665 h 1657350"/>
                <a:gd name="connsiteX540" fmla="*/ 329006 w 1066800"/>
                <a:gd name="connsiteY540" fmla="*/ 1407284 h 1657350"/>
                <a:gd name="connsiteX541" fmla="*/ 319862 w 1066800"/>
                <a:gd name="connsiteY541" fmla="*/ 1402616 h 1657350"/>
                <a:gd name="connsiteX542" fmla="*/ 316338 w 1066800"/>
                <a:gd name="connsiteY542" fmla="*/ 1405569 h 1657350"/>
                <a:gd name="connsiteX543" fmla="*/ 327101 w 1066800"/>
                <a:gd name="connsiteY543" fmla="*/ 1416523 h 1657350"/>
                <a:gd name="connsiteX544" fmla="*/ 469023 w 1066800"/>
                <a:gd name="connsiteY544" fmla="*/ 1540348 h 1657350"/>
                <a:gd name="connsiteX545" fmla="*/ 465785 w 1066800"/>
                <a:gd name="connsiteY545" fmla="*/ 1541396 h 1657350"/>
                <a:gd name="connsiteX546" fmla="*/ 460546 w 1066800"/>
                <a:gd name="connsiteY546" fmla="*/ 1546349 h 1657350"/>
                <a:gd name="connsiteX547" fmla="*/ 459689 w 1066800"/>
                <a:gd name="connsiteY547" fmla="*/ 1550730 h 1657350"/>
                <a:gd name="connsiteX548" fmla="*/ 465499 w 1066800"/>
                <a:gd name="connsiteY548" fmla="*/ 1553874 h 1657350"/>
                <a:gd name="connsiteX549" fmla="*/ 474929 w 1066800"/>
                <a:gd name="connsiteY549" fmla="*/ 1549111 h 1657350"/>
                <a:gd name="connsiteX550" fmla="*/ 475596 w 1066800"/>
                <a:gd name="connsiteY550" fmla="*/ 1545873 h 1657350"/>
                <a:gd name="connsiteX551" fmla="*/ 469023 w 1066800"/>
                <a:gd name="connsiteY551" fmla="*/ 1540348 h 1657350"/>
                <a:gd name="connsiteX552" fmla="*/ 425590 w 1066800"/>
                <a:gd name="connsiteY552" fmla="*/ 864454 h 1657350"/>
                <a:gd name="connsiteX553" fmla="*/ 414731 w 1066800"/>
                <a:gd name="connsiteY553" fmla="*/ 870264 h 1657350"/>
                <a:gd name="connsiteX554" fmla="*/ 416065 w 1066800"/>
                <a:gd name="connsiteY554" fmla="*/ 875122 h 1657350"/>
                <a:gd name="connsiteX555" fmla="*/ 421875 w 1066800"/>
                <a:gd name="connsiteY555" fmla="*/ 878456 h 1657350"/>
                <a:gd name="connsiteX556" fmla="*/ 428447 w 1066800"/>
                <a:gd name="connsiteY556" fmla="*/ 867692 h 1657350"/>
                <a:gd name="connsiteX557" fmla="*/ 425590 w 1066800"/>
                <a:gd name="connsiteY557" fmla="*/ 864454 h 1657350"/>
                <a:gd name="connsiteX558" fmla="*/ 368725 w 1066800"/>
                <a:gd name="connsiteY558" fmla="*/ 119408 h 1657350"/>
                <a:gd name="connsiteX559" fmla="*/ 372916 w 1066800"/>
                <a:gd name="connsiteY559" fmla="*/ 118551 h 1657350"/>
                <a:gd name="connsiteX560" fmla="*/ 378250 w 1066800"/>
                <a:gd name="connsiteY560" fmla="*/ 113884 h 1657350"/>
                <a:gd name="connsiteX561" fmla="*/ 379870 w 1066800"/>
                <a:gd name="connsiteY561" fmla="*/ 109502 h 1657350"/>
                <a:gd name="connsiteX562" fmla="*/ 372440 w 1066800"/>
                <a:gd name="connsiteY562" fmla="*/ 105883 h 1657350"/>
                <a:gd name="connsiteX563" fmla="*/ 364629 w 1066800"/>
                <a:gd name="connsiteY563" fmla="*/ 110074 h 1657350"/>
                <a:gd name="connsiteX564" fmla="*/ 363677 w 1066800"/>
                <a:gd name="connsiteY564" fmla="*/ 113122 h 1657350"/>
                <a:gd name="connsiteX565" fmla="*/ 368725 w 1066800"/>
                <a:gd name="connsiteY565" fmla="*/ 119408 h 1657350"/>
                <a:gd name="connsiteX566" fmla="*/ 431114 w 1066800"/>
                <a:gd name="connsiteY566" fmla="*/ 696528 h 1657350"/>
                <a:gd name="connsiteX567" fmla="*/ 431495 w 1066800"/>
                <a:gd name="connsiteY567" fmla="*/ 695004 h 1657350"/>
                <a:gd name="connsiteX568" fmla="*/ 430543 w 1066800"/>
                <a:gd name="connsiteY568" fmla="*/ 693480 h 1657350"/>
                <a:gd name="connsiteX569" fmla="*/ 423875 w 1066800"/>
                <a:gd name="connsiteY569" fmla="*/ 687575 h 1657350"/>
                <a:gd name="connsiteX570" fmla="*/ 419017 w 1066800"/>
                <a:gd name="connsiteY570" fmla="*/ 687479 h 1657350"/>
                <a:gd name="connsiteX571" fmla="*/ 414445 w 1066800"/>
                <a:gd name="connsiteY571" fmla="*/ 694433 h 1657350"/>
                <a:gd name="connsiteX572" fmla="*/ 422065 w 1066800"/>
                <a:gd name="connsiteY572" fmla="*/ 700910 h 1657350"/>
                <a:gd name="connsiteX573" fmla="*/ 431114 w 1066800"/>
                <a:gd name="connsiteY573" fmla="*/ 696528 h 1657350"/>
                <a:gd name="connsiteX574" fmla="*/ 308051 w 1066800"/>
                <a:gd name="connsiteY574" fmla="*/ 1525679 h 1657350"/>
                <a:gd name="connsiteX575" fmla="*/ 315671 w 1066800"/>
                <a:gd name="connsiteY575" fmla="*/ 1522441 h 1657350"/>
                <a:gd name="connsiteX576" fmla="*/ 311004 w 1066800"/>
                <a:gd name="connsiteY576" fmla="*/ 1511868 h 1657350"/>
                <a:gd name="connsiteX577" fmla="*/ 302336 w 1066800"/>
                <a:gd name="connsiteY577" fmla="*/ 1515964 h 1657350"/>
                <a:gd name="connsiteX578" fmla="*/ 308051 w 1066800"/>
                <a:gd name="connsiteY578" fmla="*/ 1525679 h 1657350"/>
                <a:gd name="connsiteX579" fmla="*/ 827926 w 1066800"/>
                <a:gd name="connsiteY579" fmla="*/ 347532 h 1657350"/>
                <a:gd name="connsiteX580" fmla="*/ 815257 w 1066800"/>
                <a:gd name="connsiteY580" fmla="*/ 337721 h 1657350"/>
                <a:gd name="connsiteX581" fmla="*/ 810971 w 1066800"/>
                <a:gd name="connsiteY581" fmla="*/ 340198 h 1657350"/>
                <a:gd name="connsiteX582" fmla="*/ 811733 w 1066800"/>
                <a:gd name="connsiteY582" fmla="*/ 346770 h 1657350"/>
                <a:gd name="connsiteX583" fmla="*/ 821068 w 1066800"/>
                <a:gd name="connsiteY583" fmla="*/ 351437 h 1657350"/>
                <a:gd name="connsiteX584" fmla="*/ 827926 w 1066800"/>
                <a:gd name="connsiteY584" fmla="*/ 347532 h 1657350"/>
                <a:gd name="connsiteX585" fmla="*/ 920985 w 1066800"/>
                <a:gd name="connsiteY585" fmla="*/ 258664 h 1657350"/>
                <a:gd name="connsiteX586" fmla="*/ 912031 w 1066800"/>
                <a:gd name="connsiteY586" fmla="*/ 267903 h 1657350"/>
                <a:gd name="connsiteX587" fmla="*/ 916984 w 1066800"/>
                <a:gd name="connsiteY587" fmla="*/ 274761 h 1657350"/>
                <a:gd name="connsiteX588" fmla="*/ 926795 w 1066800"/>
                <a:gd name="connsiteY588" fmla="*/ 266665 h 1657350"/>
                <a:gd name="connsiteX589" fmla="*/ 920985 w 1066800"/>
                <a:gd name="connsiteY589" fmla="*/ 258664 h 1657350"/>
                <a:gd name="connsiteX590" fmla="*/ 40017 w 1066800"/>
                <a:gd name="connsiteY590" fmla="*/ 1235643 h 1657350"/>
                <a:gd name="connsiteX591" fmla="*/ 37541 w 1066800"/>
                <a:gd name="connsiteY591" fmla="*/ 1231833 h 1657350"/>
                <a:gd name="connsiteX592" fmla="*/ 24301 w 1066800"/>
                <a:gd name="connsiteY592" fmla="*/ 1234310 h 1657350"/>
                <a:gd name="connsiteX593" fmla="*/ 22968 w 1066800"/>
                <a:gd name="connsiteY593" fmla="*/ 1237167 h 1657350"/>
                <a:gd name="connsiteX594" fmla="*/ 30492 w 1066800"/>
                <a:gd name="connsiteY594" fmla="*/ 1244311 h 1657350"/>
                <a:gd name="connsiteX595" fmla="*/ 39446 w 1066800"/>
                <a:gd name="connsiteY595" fmla="*/ 1239644 h 1657350"/>
                <a:gd name="connsiteX596" fmla="*/ 40017 w 1066800"/>
                <a:gd name="connsiteY596" fmla="*/ 1235643 h 1657350"/>
                <a:gd name="connsiteX597" fmla="*/ 828687 w 1066800"/>
                <a:gd name="connsiteY597" fmla="*/ 108455 h 1657350"/>
                <a:gd name="connsiteX598" fmla="*/ 819258 w 1066800"/>
                <a:gd name="connsiteY598" fmla="*/ 109788 h 1657350"/>
                <a:gd name="connsiteX599" fmla="*/ 814781 w 1066800"/>
                <a:gd name="connsiteY599" fmla="*/ 114741 h 1657350"/>
                <a:gd name="connsiteX600" fmla="*/ 818305 w 1066800"/>
                <a:gd name="connsiteY600" fmla="*/ 118361 h 1657350"/>
                <a:gd name="connsiteX601" fmla="*/ 830402 w 1066800"/>
                <a:gd name="connsiteY601" fmla="*/ 118837 h 1657350"/>
                <a:gd name="connsiteX602" fmla="*/ 833260 w 1066800"/>
                <a:gd name="connsiteY602" fmla="*/ 116646 h 1657350"/>
                <a:gd name="connsiteX603" fmla="*/ 835164 w 1066800"/>
                <a:gd name="connsiteY603" fmla="*/ 112074 h 1657350"/>
                <a:gd name="connsiteX604" fmla="*/ 831735 w 1066800"/>
                <a:gd name="connsiteY604" fmla="*/ 108931 h 1657350"/>
                <a:gd name="connsiteX605" fmla="*/ 828687 w 1066800"/>
                <a:gd name="connsiteY605" fmla="*/ 108455 h 1657350"/>
                <a:gd name="connsiteX606" fmla="*/ 268332 w 1066800"/>
                <a:gd name="connsiteY606" fmla="*/ 911317 h 1657350"/>
                <a:gd name="connsiteX607" fmla="*/ 266427 w 1066800"/>
                <a:gd name="connsiteY607" fmla="*/ 908555 h 1657350"/>
                <a:gd name="connsiteX608" fmla="*/ 252520 w 1066800"/>
                <a:gd name="connsiteY608" fmla="*/ 915032 h 1657350"/>
                <a:gd name="connsiteX609" fmla="*/ 254520 w 1066800"/>
                <a:gd name="connsiteY609" fmla="*/ 920842 h 1657350"/>
                <a:gd name="connsiteX610" fmla="*/ 262712 w 1066800"/>
                <a:gd name="connsiteY610" fmla="*/ 921794 h 1657350"/>
                <a:gd name="connsiteX611" fmla="*/ 268332 w 1066800"/>
                <a:gd name="connsiteY611" fmla="*/ 911317 h 1657350"/>
                <a:gd name="connsiteX612" fmla="*/ 1022235 w 1066800"/>
                <a:gd name="connsiteY612" fmla="*/ 1130011 h 1657350"/>
                <a:gd name="connsiteX613" fmla="*/ 1028808 w 1066800"/>
                <a:gd name="connsiteY613" fmla="*/ 1129439 h 1657350"/>
                <a:gd name="connsiteX614" fmla="*/ 1035189 w 1066800"/>
                <a:gd name="connsiteY614" fmla="*/ 1121915 h 1657350"/>
                <a:gd name="connsiteX615" fmla="*/ 1026712 w 1066800"/>
                <a:gd name="connsiteY615" fmla="*/ 1116200 h 1657350"/>
                <a:gd name="connsiteX616" fmla="*/ 1020235 w 1066800"/>
                <a:gd name="connsiteY616" fmla="*/ 1119057 h 1657350"/>
                <a:gd name="connsiteX617" fmla="*/ 1017664 w 1066800"/>
                <a:gd name="connsiteY617" fmla="*/ 1126677 h 1657350"/>
                <a:gd name="connsiteX618" fmla="*/ 1022235 w 1066800"/>
                <a:gd name="connsiteY618" fmla="*/ 1130011 h 1657350"/>
                <a:gd name="connsiteX619" fmla="*/ 299574 w 1066800"/>
                <a:gd name="connsiteY619" fmla="*/ 337817 h 1657350"/>
                <a:gd name="connsiteX620" fmla="*/ 294716 w 1066800"/>
                <a:gd name="connsiteY620" fmla="*/ 344484 h 1657350"/>
                <a:gd name="connsiteX621" fmla="*/ 294811 w 1066800"/>
                <a:gd name="connsiteY621" fmla="*/ 346199 h 1657350"/>
                <a:gd name="connsiteX622" fmla="*/ 309194 w 1066800"/>
                <a:gd name="connsiteY622" fmla="*/ 351818 h 1657350"/>
                <a:gd name="connsiteX623" fmla="*/ 312147 w 1066800"/>
                <a:gd name="connsiteY623" fmla="*/ 344484 h 1657350"/>
                <a:gd name="connsiteX624" fmla="*/ 299574 w 1066800"/>
                <a:gd name="connsiteY624" fmla="*/ 337817 h 1657350"/>
                <a:gd name="connsiteX625" fmla="*/ 921080 w 1066800"/>
                <a:gd name="connsiteY625" fmla="*/ 305146 h 1657350"/>
                <a:gd name="connsiteX626" fmla="*/ 924795 w 1066800"/>
                <a:gd name="connsiteY626" fmla="*/ 305146 h 1657350"/>
                <a:gd name="connsiteX627" fmla="*/ 930034 w 1066800"/>
                <a:gd name="connsiteY627" fmla="*/ 301336 h 1657350"/>
                <a:gd name="connsiteX628" fmla="*/ 926605 w 1066800"/>
                <a:gd name="connsiteY628" fmla="*/ 294097 h 1657350"/>
                <a:gd name="connsiteX629" fmla="*/ 915365 w 1066800"/>
                <a:gd name="connsiteY629" fmla="*/ 294097 h 1657350"/>
                <a:gd name="connsiteX630" fmla="*/ 914889 w 1066800"/>
                <a:gd name="connsiteY630" fmla="*/ 302384 h 1657350"/>
                <a:gd name="connsiteX631" fmla="*/ 921080 w 1066800"/>
                <a:gd name="connsiteY631" fmla="*/ 305146 h 1657350"/>
                <a:gd name="connsiteX632" fmla="*/ 441687 w 1066800"/>
                <a:gd name="connsiteY632" fmla="*/ 1554731 h 1657350"/>
                <a:gd name="connsiteX633" fmla="*/ 453022 w 1066800"/>
                <a:gd name="connsiteY633" fmla="*/ 1549873 h 1657350"/>
                <a:gd name="connsiteX634" fmla="*/ 453688 w 1066800"/>
                <a:gd name="connsiteY634" fmla="*/ 1546634 h 1657350"/>
                <a:gd name="connsiteX635" fmla="*/ 444544 w 1066800"/>
                <a:gd name="connsiteY635" fmla="*/ 1541205 h 1657350"/>
                <a:gd name="connsiteX636" fmla="*/ 437115 w 1066800"/>
                <a:gd name="connsiteY636" fmla="*/ 1545682 h 1657350"/>
                <a:gd name="connsiteX637" fmla="*/ 436162 w 1066800"/>
                <a:gd name="connsiteY637" fmla="*/ 1550540 h 1657350"/>
                <a:gd name="connsiteX638" fmla="*/ 439020 w 1066800"/>
                <a:gd name="connsiteY638" fmla="*/ 1554350 h 1657350"/>
                <a:gd name="connsiteX639" fmla="*/ 441687 w 1066800"/>
                <a:gd name="connsiteY639" fmla="*/ 1554731 h 1657350"/>
                <a:gd name="connsiteX640" fmla="*/ 263950 w 1066800"/>
                <a:gd name="connsiteY640" fmla="*/ 439353 h 1657350"/>
                <a:gd name="connsiteX641" fmla="*/ 251472 w 1066800"/>
                <a:gd name="connsiteY641" fmla="*/ 444497 h 1657350"/>
                <a:gd name="connsiteX642" fmla="*/ 251853 w 1066800"/>
                <a:gd name="connsiteY642" fmla="*/ 449354 h 1657350"/>
                <a:gd name="connsiteX643" fmla="*/ 255759 w 1066800"/>
                <a:gd name="connsiteY643" fmla="*/ 452688 h 1657350"/>
                <a:gd name="connsiteX644" fmla="*/ 270427 w 1066800"/>
                <a:gd name="connsiteY644" fmla="*/ 446973 h 1657350"/>
                <a:gd name="connsiteX645" fmla="*/ 270141 w 1066800"/>
                <a:gd name="connsiteY645" fmla="*/ 442496 h 1657350"/>
                <a:gd name="connsiteX646" fmla="*/ 263950 w 1066800"/>
                <a:gd name="connsiteY646" fmla="*/ 439353 h 1657350"/>
                <a:gd name="connsiteX647" fmla="*/ 749439 w 1066800"/>
                <a:gd name="connsiteY647" fmla="*/ 537175 h 1657350"/>
                <a:gd name="connsiteX648" fmla="*/ 744772 w 1066800"/>
                <a:gd name="connsiteY648" fmla="*/ 537651 h 1657350"/>
                <a:gd name="connsiteX649" fmla="*/ 741058 w 1066800"/>
                <a:gd name="connsiteY649" fmla="*/ 550319 h 1657350"/>
                <a:gd name="connsiteX650" fmla="*/ 743725 w 1066800"/>
                <a:gd name="connsiteY650" fmla="*/ 552796 h 1657350"/>
                <a:gd name="connsiteX651" fmla="*/ 749725 w 1066800"/>
                <a:gd name="connsiteY651" fmla="*/ 552701 h 1657350"/>
                <a:gd name="connsiteX652" fmla="*/ 755535 w 1066800"/>
                <a:gd name="connsiteY652" fmla="*/ 545938 h 1657350"/>
                <a:gd name="connsiteX653" fmla="*/ 749439 w 1066800"/>
                <a:gd name="connsiteY653" fmla="*/ 537175 h 1657350"/>
                <a:gd name="connsiteX654" fmla="*/ 382918 w 1066800"/>
                <a:gd name="connsiteY654" fmla="*/ 68354 h 1657350"/>
                <a:gd name="connsiteX655" fmla="*/ 377012 w 1066800"/>
                <a:gd name="connsiteY655" fmla="*/ 69116 h 1657350"/>
                <a:gd name="connsiteX656" fmla="*/ 375202 w 1066800"/>
                <a:gd name="connsiteY656" fmla="*/ 74831 h 1657350"/>
                <a:gd name="connsiteX657" fmla="*/ 382060 w 1066800"/>
                <a:gd name="connsiteY657" fmla="*/ 80070 h 1657350"/>
                <a:gd name="connsiteX658" fmla="*/ 391680 w 1066800"/>
                <a:gd name="connsiteY658" fmla="*/ 80165 h 1657350"/>
                <a:gd name="connsiteX659" fmla="*/ 395395 w 1066800"/>
                <a:gd name="connsiteY659" fmla="*/ 75117 h 1657350"/>
                <a:gd name="connsiteX660" fmla="*/ 390919 w 1066800"/>
                <a:gd name="connsiteY660" fmla="*/ 69974 h 1657350"/>
                <a:gd name="connsiteX661" fmla="*/ 382918 w 1066800"/>
                <a:gd name="connsiteY661" fmla="*/ 68354 h 1657350"/>
                <a:gd name="connsiteX662" fmla="*/ 916032 w 1066800"/>
                <a:gd name="connsiteY662" fmla="*/ 373726 h 1657350"/>
                <a:gd name="connsiteX663" fmla="*/ 915079 w 1066800"/>
                <a:gd name="connsiteY663" fmla="*/ 369154 h 1657350"/>
                <a:gd name="connsiteX664" fmla="*/ 906126 w 1066800"/>
                <a:gd name="connsiteY664" fmla="*/ 364487 h 1657350"/>
                <a:gd name="connsiteX665" fmla="*/ 898601 w 1066800"/>
                <a:gd name="connsiteY665" fmla="*/ 368487 h 1657350"/>
                <a:gd name="connsiteX666" fmla="*/ 898030 w 1066800"/>
                <a:gd name="connsiteY666" fmla="*/ 371630 h 1657350"/>
                <a:gd name="connsiteX667" fmla="*/ 906697 w 1066800"/>
                <a:gd name="connsiteY667" fmla="*/ 380298 h 1657350"/>
                <a:gd name="connsiteX668" fmla="*/ 911364 w 1066800"/>
                <a:gd name="connsiteY668" fmla="*/ 379536 h 1657350"/>
                <a:gd name="connsiteX669" fmla="*/ 916032 w 1066800"/>
                <a:gd name="connsiteY669" fmla="*/ 373726 h 1657350"/>
                <a:gd name="connsiteX670" fmla="*/ 823735 w 1066800"/>
                <a:gd name="connsiteY670" fmla="*/ 500980 h 1657350"/>
                <a:gd name="connsiteX671" fmla="*/ 817734 w 1066800"/>
                <a:gd name="connsiteY671" fmla="*/ 508790 h 1657350"/>
                <a:gd name="connsiteX672" fmla="*/ 825735 w 1066800"/>
                <a:gd name="connsiteY672" fmla="*/ 518125 h 1657350"/>
                <a:gd name="connsiteX673" fmla="*/ 832021 w 1066800"/>
                <a:gd name="connsiteY673" fmla="*/ 517839 h 1657350"/>
                <a:gd name="connsiteX674" fmla="*/ 834022 w 1066800"/>
                <a:gd name="connsiteY674" fmla="*/ 512029 h 1657350"/>
                <a:gd name="connsiteX675" fmla="*/ 828497 w 1066800"/>
                <a:gd name="connsiteY675" fmla="*/ 503171 h 1657350"/>
                <a:gd name="connsiteX676" fmla="*/ 823735 w 1066800"/>
                <a:gd name="connsiteY676" fmla="*/ 500980 h 1657350"/>
                <a:gd name="connsiteX677" fmla="*/ 735438 w 1066800"/>
                <a:gd name="connsiteY677" fmla="*/ 479739 h 1657350"/>
                <a:gd name="connsiteX678" fmla="*/ 745153 w 1066800"/>
                <a:gd name="connsiteY678" fmla="*/ 479168 h 1657350"/>
                <a:gd name="connsiteX679" fmla="*/ 748582 w 1066800"/>
                <a:gd name="connsiteY679" fmla="*/ 473738 h 1657350"/>
                <a:gd name="connsiteX680" fmla="*/ 744582 w 1066800"/>
                <a:gd name="connsiteY680" fmla="*/ 468690 h 1657350"/>
                <a:gd name="connsiteX681" fmla="*/ 733818 w 1066800"/>
                <a:gd name="connsiteY681" fmla="*/ 468785 h 1657350"/>
                <a:gd name="connsiteX682" fmla="*/ 727246 w 1066800"/>
                <a:gd name="connsiteY682" fmla="*/ 474310 h 1657350"/>
                <a:gd name="connsiteX683" fmla="*/ 729151 w 1066800"/>
                <a:gd name="connsiteY683" fmla="*/ 478596 h 1657350"/>
                <a:gd name="connsiteX684" fmla="*/ 735438 w 1066800"/>
                <a:gd name="connsiteY684" fmla="*/ 479739 h 1657350"/>
                <a:gd name="connsiteX685" fmla="*/ 800112 w 1066800"/>
                <a:gd name="connsiteY685" fmla="*/ 57782 h 1657350"/>
                <a:gd name="connsiteX686" fmla="*/ 791826 w 1066800"/>
                <a:gd name="connsiteY686" fmla="*/ 64449 h 1657350"/>
                <a:gd name="connsiteX687" fmla="*/ 798589 w 1066800"/>
                <a:gd name="connsiteY687" fmla="*/ 75689 h 1657350"/>
                <a:gd name="connsiteX688" fmla="*/ 806875 w 1066800"/>
                <a:gd name="connsiteY688" fmla="*/ 64163 h 1657350"/>
                <a:gd name="connsiteX689" fmla="*/ 800112 w 1066800"/>
                <a:gd name="connsiteY689" fmla="*/ 57782 h 1657350"/>
                <a:gd name="connsiteX690" fmla="*/ 930510 w 1066800"/>
                <a:gd name="connsiteY690" fmla="*/ 791111 h 1657350"/>
                <a:gd name="connsiteX691" fmla="*/ 929272 w 1066800"/>
                <a:gd name="connsiteY691" fmla="*/ 782063 h 1657350"/>
                <a:gd name="connsiteX692" fmla="*/ 922414 w 1066800"/>
                <a:gd name="connsiteY692" fmla="*/ 779396 h 1657350"/>
                <a:gd name="connsiteX693" fmla="*/ 919842 w 1066800"/>
                <a:gd name="connsiteY693" fmla="*/ 790349 h 1657350"/>
                <a:gd name="connsiteX694" fmla="*/ 923557 w 1066800"/>
                <a:gd name="connsiteY694" fmla="*/ 799970 h 1657350"/>
                <a:gd name="connsiteX695" fmla="*/ 927843 w 1066800"/>
                <a:gd name="connsiteY695" fmla="*/ 801875 h 1657350"/>
                <a:gd name="connsiteX696" fmla="*/ 929938 w 1066800"/>
                <a:gd name="connsiteY696" fmla="*/ 799493 h 1657350"/>
                <a:gd name="connsiteX697" fmla="*/ 930510 w 1066800"/>
                <a:gd name="connsiteY697" fmla="*/ 791111 h 1657350"/>
                <a:gd name="connsiteX698" fmla="*/ 944607 w 1066800"/>
                <a:gd name="connsiteY698" fmla="*/ 246758 h 1657350"/>
                <a:gd name="connsiteX699" fmla="*/ 937082 w 1066800"/>
                <a:gd name="connsiteY699" fmla="*/ 254092 h 1657350"/>
                <a:gd name="connsiteX700" fmla="*/ 937082 w 1066800"/>
                <a:gd name="connsiteY700" fmla="*/ 255902 h 1657350"/>
                <a:gd name="connsiteX701" fmla="*/ 943750 w 1066800"/>
                <a:gd name="connsiteY701" fmla="*/ 262950 h 1657350"/>
                <a:gd name="connsiteX702" fmla="*/ 951084 w 1066800"/>
                <a:gd name="connsiteY702" fmla="*/ 260759 h 1657350"/>
                <a:gd name="connsiteX703" fmla="*/ 954037 w 1066800"/>
                <a:gd name="connsiteY703" fmla="*/ 255140 h 1657350"/>
                <a:gd name="connsiteX704" fmla="*/ 944607 w 1066800"/>
                <a:gd name="connsiteY704" fmla="*/ 246758 h 1657350"/>
                <a:gd name="connsiteX705" fmla="*/ 660000 w 1066800"/>
                <a:gd name="connsiteY705" fmla="*/ 47495 h 1657350"/>
                <a:gd name="connsiteX706" fmla="*/ 668668 w 1066800"/>
                <a:gd name="connsiteY706" fmla="*/ 45113 h 1657350"/>
                <a:gd name="connsiteX707" fmla="*/ 671430 w 1066800"/>
                <a:gd name="connsiteY707" fmla="*/ 37684 h 1657350"/>
                <a:gd name="connsiteX708" fmla="*/ 662953 w 1066800"/>
                <a:gd name="connsiteY708" fmla="*/ 33493 h 1657350"/>
                <a:gd name="connsiteX709" fmla="*/ 651427 w 1066800"/>
                <a:gd name="connsiteY709" fmla="*/ 41113 h 1657350"/>
                <a:gd name="connsiteX710" fmla="*/ 651046 w 1066800"/>
                <a:gd name="connsiteY710" fmla="*/ 44351 h 1657350"/>
                <a:gd name="connsiteX711" fmla="*/ 653332 w 1066800"/>
                <a:gd name="connsiteY711" fmla="*/ 46637 h 1657350"/>
                <a:gd name="connsiteX712" fmla="*/ 660000 w 1066800"/>
                <a:gd name="connsiteY712" fmla="*/ 47495 h 1657350"/>
                <a:gd name="connsiteX713" fmla="*/ 428352 w 1066800"/>
                <a:gd name="connsiteY713" fmla="*/ 189322 h 1657350"/>
                <a:gd name="connsiteX714" fmla="*/ 427495 w 1066800"/>
                <a:gd name="connsiteY714" fmla="*/ 186083 h 1657350"/>
                <a:gd name="connsiteX715" fmla="*/ 415112 w 1066800"/>
                <a:gd name="connsiteY715" fmla="*/ 176463 h 1657350"/>
                <a:gd name="connsiteX716" fmla="*/ 410921 w 1066800"/>
                <a:gd name="connsiteY716" fmla="*/ 176844 h 1657350"/>
                <a:gd name="connsiteX717" fmla="*/ 411207 w 1066800"/>
                <a:gd name="connsiteY717" fmla="*/ 180178 h 1657350"/>
                <a:gd name="connsiteX718" fmla="*/ 414445 w 1066800"/>
                <a:gd name="connsiteY718" fmla="*/ 191894 h 1657350"/>
                <a:gd name="connsiteX719" fmla="*/ 417398 w 1066800"/>
                <a:gd name="connsiteY719" fmla="*/ 195608 h 1657350"/>
                <a:gd name="connsiteX720" fmla="*/ 428352 w 1066800"/>
                <a:gd name="connsiteY720" fmla="*/ 189322 h 1657350"/>
                <a:gd name="connsiteX721" fmla="*/ 320529 w 1066800"/>
                <a:gd name="connsiteY721" fmla="*/ 239042 h 1657350"/>
                <a:gd name="connsiteX722" fmla="*/ 315290 w 1066800"/>
                <a:gd name="connsiteY722" fmla="*/ 233899 h 1657350"/>
                <a:gd name="connsiteX723" fmla="*/ 310623 w 1066800"/>
                <a:gd name="connsiteY723" fmla="*/ 233327 h 1657350"/>
                <a:gd name="connsiteX724" fmla="*/ 303003 w 1066800"/>
                <a:gd name="connsiteY724" fmla="*/ 240471 h 1657350"/>
                <a:gd name="connsiteX725" fmla="*/ 303384 w 1066800"/>
                <a:gd name="connsiteY725" fmla="*/ 246758 h 1657350"/>
                <a:gd name="connsiteX726" fmla="*/ 314052 w 1066800"/>
                <a:gd name="connsiteY726" fmla="*/ 249710 h 1657350"/>
                <a:gd name="connsiteX727" fmla="*/ 320529 w 1066800"/>
                <a:gd name="connsiteY727" fmla="*/ 239042 h 1657350"/>
                <a:gd name="connsiteX728" fmla="*/ 239566 w 1066800"/>
                <a:gd name="connsiteY728" fmla="*/ 544414 h 1657350"/>
                <a:gd name="connsiteX729" fmla="*/ 236518 w 1066800"/>
                <a:gd name="connsiteY729" fmla="*/ 541366 h 1657350"/>
                <a:gd name="connsiteX730" fmla="*/ 219659 w 1066800"/>
                <a:gd name="connsiteY730" fmla="*/ 548605 h 1657350"/>
                <a:gd name="connsiteX731" fmla="*/ 220135 w 1066800"/>
                <a:gd name="connsiteY731" fmla="*/ 551462 h 1657350"/>
                <a:gd name="connsiteX732" fmla="*/ 228231 w 1066800"/>
                <a:gd name="connsiteY732" fmla="*/ 555368 h 1657350"/>
                <a:gd name="connsiteX733" fmla="*/ 239566 w 1066800"/>
                <a:gd name="connsiteY733" fmla="*/ 544414 h 1657350"/>
                <a:gd name="connsiteX734" fmla="*/ 362248 w 1066800"/>
                <a:gd name="connsiteY734" fmla="*/ 53972 h 1657350"/>
                <a:gd name="connsiteX735" fmla="*/ 354533 w 1066800"/>
                <a:gd name="connsiteY735" fmla="*/ 55210 h 1657350"/>
                <a:gd name="connsiteX736" fmla="*/ 353009 w 1066800"/>
                <a:gd name="connsiteY736" fmla="*/ 59496 h 1657350"/>
                <a:gd name="connsiteX737" fmla="*/ 360058 w 1066800"/>
                <a:gd name="connsiteY737" fmla="*/ 67307 h 1657350"/>
                <a:gd name="connsiteX738" fmla="*/ 364820 w 1066800"/>
                <a:gd name="connsiteY738" fmla="*/ 68259 h 1657350"/>
                <a:gd name="connsiteX739" fmla="*/ 373583 w 1066800"/>
                <a:gd name="connsiteY739" fmla="*/ 62544 h 1657350"/>
                <a:gd name="connsiteX740" fmla="*/ 373773 w 1066800"/>
                <a:gd name="connsiteY740" fmla="*/ 57496 h 1657350"/>
                <a:gd name="connsiteX741" fmla="*/ 370249 w 1066800"/>
                <a:gd name="connsiteY741" fmla="*/ 54543 h 1657350"/>
                <a:gd name="connsiteX742" fmla="*/ 362248 w 1066800"/>
                <a:gd name="connsiteY742" fmla="*/ 53972 h 1657350"/>
                <a:gd name="connsiteX743" fmla="*/ 299860 w 1066800"/>
                <a:gd name="connsiteY743" fmla="*/ 1329179 h 1657350"/>
                <a:gd name="connsiteX744" fmla="*/ 297574 w 1066800"/>
                <a:gd name="connsiteY744" fmla="*/ 1329465 h 1657350"/>
                <a:gd name="connsiteX745" fmla="*/ 291763 w 1066800"/>
                <a:gd name="connsiteY745" fmla="*/ 1335275 h 1657350"/>
                <a:gd name="connsiteX746" fmla="*/ 296621 w 1066800"/>
                <a:gd name="connsiteY746" fmla="*/ 1340323 h 1657350"/>
                <a:gd name="connsiteX747" fmla="*/ 298336 w 1066800"/>
                <a:gd name="connsiteY747" fmla="*/ 1340513 h 1657350"/>
                <a:gd name="connsiteX748" fmla="*/ 311861 w 1066800"/>
                <a:gd name="connsiteY748" fmla="*/ 1343657 h 1657350"/>
                <a:gd name="connsiteX749" fmla="*/ 318528 w 1066800"/>
                <a:gd name="connsiteY749" fmla="*/ 1338990 h 1657350"/>
                <a:gd name="connsiteX750" fmla="*/ 315957 w 1066800"/>
                <a:gd name="connsiteY750" fmla="*/ 1334703 h 1657350"/>
                <a:gd name="connsiteX751" fmla="*/ 299860 w 1066800"/>
                <a:gd name="connsiteY751" fmla="*/ 1329179 h 1657350"/>
                <a:gd name="connsiteX752" fmla="*/ 890029 w 1066800"/>
                <a:gd name="connsiteY752" fmla="*/ 516315 h 1657350"/>
                <a:gd name="connsiteX753" fmla="*/ 886885 w 1066800"/>
                <a:gd name="connsiteY753" fmla="*/ 508886 h 1657350"/>
                <a:gd name="connsiteX754" fmla="*/ 881837 w 1066800"/>
                <a:gd name="connsiteY754" fmla="*/ 504790 h 1657350"/>
                <a:gd name="connsiteX755" fmla="*/ 873169 w 1066800"/>
                <a:gd name="connsiteY755" fmla="*/ 509552 h 1657350"/>
                <a:gd name="connsiteX756" fmla="*/ 872503 w 1066800"/>
                <a:gd name="connsiteY756" fmla="*/ 512791 h 1657350"/>
                <a:gd name="connsiteX757" fmla="*/ 883742 w 1066800"/>
                <a:gd name="connsiteY757" fmla="*/ 522983 h 1657350"/>
                <a:gd name="connsiteX758" fmla="*/ 890029 w 1066800"/>
                <a:gd name="connsiteY758" fmla="*/ 516315 h 1657350"/>
                <a:gd name="connsiteX759" fmla="*/ 418541 w 1066800"/>
                <a:gd name="connsiteY759" fmla="*/ 643188 h 1657350"/>
                <a:gd name="connsiteX760" fmla="*/ 424351 w 1066800"/>
                <a:gd name="connsiteY760" fmla="*/ 642712 h 1657350"/>
                <a:gd name="connsiteX761" fmla="*/ 428542 w 1066800"/>
                <a:gd name="connsiteY761" fmla="*/ 634711 h 1657350"/>
                <a:gd name="connsiteX762" fmla="*/ 424351 w 1066800"/>
                <a:gd name="connsiteY762" fmla="*/ 629186 h 1657350"/>
                <a:gd name="connsiteX763" fmla="*/ 413969 w 1066800"/>
                <a:gd name="connsiteY763" fmla="*/ 628329 h 1657350"/>
                <a:gd name="connsiteX764" fmla="*/ 411873 w 1066800"/>
                <a:gd name="connsiteY764" fmla="*/ 638711 h 1657350"/>
                <a:gd name="connsiteX765" fmla="*/ 418541 w 1066800"/>
                <a:gd name="connsiteY765" fmla="*/ 643188 h 1657350"/>
                <a:gd name="connsiteX766" fmla="*/ 926414 w 1066800"/>
                <a:gd name="connsiteY766" fmla="*/ 337150 h 1657350"/>
                <a:gd name="connsiteX767" fmla="*/ 926414 w 1066800"/>
                <a:gd name="connsiteY767" fmla="*/ 339150 h 1657350"/>
                <a:gd name="connsiteX768" fmla="*/ 932986 w 1066800"/>
                <a:gd name="connsiteY768" fmla="*/ 346389 h 1657350"/>
                <a:gd name="connsiteX769" fmla="*/ 940225 w 1066800"/>
                <a:gd name="connsiteY769" fmla="*/ 344103 h 1657350"/>
                <a:gd name="connsiteX770" fmla="*/ 943083 w 1066800"/>
                <a:gd name="connsiteY770" fmla="*/ 338483 h 1657350"/>
                <a:gd name="connsiteX771" fmla="*/ 936891 w 1066800"/>
                <a:gd name="connsiteY771" fmla="*/ 328006 h 1657350"/>
                <a:gd name="connsiteX772" fmla="*/ 930510 w 1066800"/>
                <a:gd name="connsiteY772" fmla="*/ 328101 h 1657350"/>
                <a:gd name="connsiteX773" fmla="*/ 926414 w 1066800"/>
                <a:gd name="connsiteY773" fmla="*/ 337150 h 1657350"/>
                <a:gd name="connsiteX774" fmla="*/ 756202 w 1066800"/>
                <a:gd name="connsiteY774" fmla="*/ 268951 h 1657350"/>
                <a:gd name="connsiteX775" fmla="*/ 752868 w 1066800"/>
                <a:gd name="connsiteY775" fmla="*/ 270094 h 1657350"/>
                <a:gd name="connsiteX776" fmla="*/ 749059 w 1066800"/>
                <a:gd name="connsiteY776" fmla="*/ 280857 h 1657350"/>
                <a:gd name="connsiteX777" fmla="*/ 753154 w 1066800"/>
                <a:gd name="connsiteY777" fmla="*/ 288668 h 1657350"/>
                <a:gd name="connsiteX778" fmla="*/ 759250 w 1066800"/>
                <a:gd name="connsiteY778" fmla="*/ 288668 h 1657350"/>
                <a:gd name="connsiteX779" fmla="*/ 764680 w 1066800"/>
                <a:gd name="connsiteY779" fmla="*/ 279809 h 1657350"/>
                <a:gd name="connsiteX780" fmla="*/ 765251 w 1066800"/>
                <a:gd name="connsiteY780" fmla="*/ 276857 h 1657350"/>
                <a:gd name="connsiteX781" fmla="*/ 756202 w 1066800"/>
                <a:gd name="connsiteY781" fmla="*/ 268951 h 1657350"/>
                <a:gd name="connsiteX782" fmla="*/ 327196 w 1066800"/>
                <a:gd name="connsiteY782" fmla="*/ 1434525 h 1657350"/>
                <a:gd name="connsiteX783" fmla="*/ 343484 w 1066800"/>
                <a:gd name="connsiteY783" fmla="*/ 1426810 h 1657350"/>
                <a:gd name="connsiteX784" fmla="*/ 343103 w 1066800"/>
                <a:gd name="connsiteY784" fmla="*/ 1423857 h 1657350"/>
                <a:gd name="connsiteX785" fmla="*/ 338055 w 1066800"/>
                <a:gd name="connsiteY785" fmla="*/ 1418809 h 1657350"/>
                <a:gd name="connsiteX786" fmla="*/ 335102 w 1066800"/>
                <a:gd name="connsiteY786" fmla="*/ 1418047 h 1657350"/>
                <a:gd name="connsiteX787" fmla="*/ 324815 w 1066800"/>
                <a:gd name="connsiteY787" fmla="*/ 1424619 h 1657350"/>
                <a:gd name="connsiteX788" fmla="*/ 323672 w 1066800"/>
                <a:gd name="connsiteY788" fmla="*/ 1431191 h 1657350"/>
                <a:gd name="connsiteX789" fmla="*/ 327196 w 1066800"/>
                <a:gd name="connsiteY789" fmla="*/ 1434525 h 1657350"/>
                <a:gd name="connsiteX790" fmla="*/ 945655 w 1066800"/>
                <a:gd name="connsiteY790" fmla="*/ 606898 h 1657350"/>
                <a:gd name="connsiteX791" fmla="*/ 942321 w 1066800"/>
                <a:gd name="connsiteY791" fmla="*/ 607660 h 1657350"/>
                <a:gd name="connsiteX792" fmla="*/ 939463 w 1066800"/>
                <a:gd name="connsiteY792" fmla="*/ 609851 h 1657350"/>
                <a:gd name="connsiteX793" fmla="*/ 942321 w 1066800"/>
                <a:gd name="connsiteY793" fmla="*/ 625186 h 1657350"/>
                <a:gd name="connsiteX794" fmla="*/ 943940 w 1066800"/>
                <a:gd name="connsiteY794" fmla="*/ 625948 h 1657350"/>
                <a:gd name="connsiteX795" fmla="*/ 951084 w 1066800"/>
                <a:gd name="connsiteY795" fmla="*/ 623471 h 1657350"/>
                <a:gd name="connsiteX796" fmla="*/ 948703 w 1066800"/>
                <a:gd name="connsiteY796" fmla="*/ 608708 h 1657350"/>
                <a:gd name="connsiteX797" fmla="*/ 945655 w 1066800"/>
                <a:gd name="connsiteY797" fmla="*/ 606898 h 1657350"/>
                <a:gd name="connsiteX798" fmla="*/ 428352 w 1066800"/>
                <a:gd name="connsiteY798" fmla="*/ 800351 h 1657350"/>
                <a:gd name="connsiteX799" fmla="*/ 428638 w 1066800"/>
                <a:gd name="connsiteY799" fmla="*/ 797207 h 1657350"/>
                <a:gd name="connsiteX800" fmla="*/ 423875 w 1066800"/>
                <a:gd name="connsiteY800" fmla="*/ 778824 h 1657350"/>
                <a:gd name="connsiteX801" fmla="*/ 420922 w 1066800"/>
                <a:gd name="connsiteY801" fmla="*/ 777967 h 1657350"/>
                <a:gd name="connsiteX802" fmla="*/ 418255 w 1066800"/>
                <a:gd name="connsiteY802" fmla="*/ 779872 h 1657350"/>
                <a:gd name="connsiteX803" fmla="*/ 415779 w 1066800"/>
                <a:gd name="connsiteY803" fmla="*/ 791778 h 1657350"/>
                <a:gd name="connsiteX804" fmla="*/ 420065 w 1066800"/>
                <a:gd name="connsiteY804" fmla="*/ 805780 h 1657350"/>
                <a:gd name="connsiteX805" fmla="*/ 423303 w 1066800"/>
                <a:gd name="connsiteY805" fmla="*/ 805780 h 1657350"/>
                <a:gd name="connsiteX806" fmla="*/ 428352 w 1066800"/>
                <a:gd name="connsiteY806" fmla="*/ 800351 h 1657350"/>
                <a:gd name="connsiteX807" fmla="*/ 875455 w 1066800"/>
                <a:gd name="connsiteY807" fmla="*/ 298955 h 1657350"/>
                <a:gd name="connsiteX808" fmla="*/ 871836 w 1066800"/>
                <a:gd name="connsiteY808" fmla="*/ 299907 h 1657350"/>
                <a:gd name="connsiteX809" fmla="*/ 862978 w 1066800"/>
                <a:gd name="connsiteY809" fmla="*/ 308861 h 1657350"/>
                <a:gd name="connsiteX810" fmla="*/ 862406 w 1066800"/>
                <a:gd name="connsiteY810" fmla="*/ 315338 h 1657350"/>
                <a:gd name="connsiteX811" fmla="*/ 869931 w 1066800"/>
                <a:gd name="connsiteY811" fmla="*/ 319052 h 1657350"/>
                <a:gd name="connsiteX812" fmla="*/ 877646 w 1066800"/>
                <a:gd name="connsiteY812" fmla="*/ 314671 h 1657350"/>
                <a:gd name="connsiteX813" fmla="*/ 881647 w 1066800"/>
                <a:gd name="connsiteY813" fmla="*/ 307051 h 1657350"/>
                <a:gd name="connsiteX814" fmla="*/ 875455 w 1066800"/>
                <a:gd name="connsiteY814" fmla="*/ 298955 h 1657350"/>
                <a:gd name="connsiteX815" fmla="*/ 625234 w 1066800"/>
                <a:gd name="connsiteY815" fmla="*/ 126266 h 1657350"/>
                <a:gd name="connsiteX816" fmla="*/ 619804 w 1066800"/>
                <a:gd name="connsiteY816" fmla="*/ 119599 h 1657350"/>
                <a:gd name="connsiteX817" fmla="*/ 603136 w 1066800"/>
                <a:gd name="connsiteY817" fmla="*/ 125409 h 1657350"/>
                <a:gd name="connsiteX818" fmla="*/ 599992 w 1066800"/>
                <a:gd name="connsiteY818" fmla="*/ 131315 h 1657350"/>
                <a:gd name="connsiteX819" fmla="*/ 605707 w 1066800"/>
                <a:gd name="connsiteY819" fmla="*/ 134267 h 1657350"/>
                <a:gd name="connsiteX820" fmla="*/ 622948 w 1066800"/>
                <a:gd name="connsiteY820" fmla="*/ 129981 h 1657350"/>
                <a:gd name="connsiteX821" fmla="*/ 625234 w 1066800"/>
                <a:gd name="connsiteY821" fmla="*/ 126266 h 1657350"/>
                <a:gd name="connsiteX822" fmla="*/ 248901 w 1066800"/>
                <a:gd name="connsiteY822" fmla="*/ 969419 h 1657350"/>
                <a:gd name="connsiteX823" fmla="*/ 243948 w 1066800"/>
                <a:gd name="connsiteY823" fmla="*/ 971705 h 1657350"/>
                <a:gd name="connsiteX824" fmla="*/ 247186 w 1066800"/>
                <a:gd name="connsiteY824" fmla="*/ 979325 h 1657350"/>
                <a:gd name="connsiteX825" fmla="*/ 257759 w 1066800"/>
                <a:gd name="connsiteY825" fmla="*/ 986088 h 1657350"/>
                <a:gd name="connsiteX826" fmla="*/ 262331 w 1066800"/>
                <a:gd name="connsiteY826" fmla="*/ 985136 h 1657350"/>
                <a:gd name="connsiteX827" fmla="*/ 264998 w 1066800"/>
                <a:gd name="connsiteY827" fmla="*/ 977039 h 1657350"/>
                <a:gd name="connsiteX828" fmla="*/ 257664 w 1066800"/>
                <a:gd name="connsiteY828" fmla="*/ 969991 h 1657350"/>
                <a:gd name="connsiteX829" fmla="*/ 248901 w 1066800"/>
                <a:gd name="connsiteY829" fmla="*/ 969419 h 1657350"/>
                <a:gd name="connsiteX830" fmla="*/ 298240 w 1066800"/>
                <a:gd name="connsiteY830" fmla="*/ 178368 h 1657350"/>
                <a:gd name="connsiteX831" fmla="*/ 296716 w 1066800"/>
                <a:gd name="connsiteY831" fmla="*/ 172463 h 1657350"/>
                <a:gd name="connsiteX832" fmla="*/ 293764 w 1066800"/>
                <a:gd name="connsiteY832" fmla="*/ 171129 h 1657350"/>
                <a:gd name="connsiteX833" fmla="*/ 280143 w 1066800"/>
                <a:gd name="connsiteY833" fmla="*/ 184559 h 1657350"/>
                <a:gd name="connsiteX834" fmla="*/ 280905 w 1066800"/>
                <a:gd name="connsiteY834" fmla="*/ 187798 h 1657350"/>
                <a:gd name="connsiteX835" fmla="*/ 294621 w 1066800"/>
                <a:gd name="connsiteY835" fmla="*/ 187607 h 1657350"/>
                <a:gd name="connsiteX836" fmla="*/ 298240 w 1066800"/>
                <a:gd name="connsiteY836" fmla="*/ 178368 h 1657350"/>
                <a:gd name="connsiteX837" fmla="*/ 283096 w 1066800"/>
                <a:gd name="connsiteY837" fmla="*/ 237042 h 1657350"/>
                <a:gd name="connsiteX838" fmla="*/ 283096 w 1066800"/>
                <a:gd name="connsiteY838" fmla="*/ 241424 h 1657350"/>
                <a:gd name="connsiteX839" fmla="*/ 290239 w 1066800"/>
                <a:gd name="connsiteY839" fmla="*/ 247234 h 1657350"/>
                <a:gd name="connsiteX840" fmla="*/ 293764 w 1066800"/>
                <a:gd name="connsiteY840" fmla="*/ 246948 h 1657350"/>
                <a:gd name="connsiteX841" fmla="*/ 297859 w 1066800"/>
                <a:gd name="connsiteY841" fmla="*/ 242090 h 1657350"/>
                <a:gd name="connsiteX842" fmla="*/ 291478 w 1066800"/>
                <a:gd name="connsiteY842" fmla="*/ 224183 h 1657350"/>
                <a:gd name="connsiteX843" fmla="*/ 285763 w 1066800"/>
                <a:gd name="connsiteY843" fmla="*/ 224374 h 1657350"/>
                <a:gd name="connsiteX844" fmla="*/ 283096 w 1066800"/>
                <a:gd name="connsiteY844" fmla="*/ 237042 h 1657350"/>
                <a:gd name="connsiteX845" fmla="*/ 726484 w 1066800"/>
                <a:gd name="connsiteY845" fmla="*/ 41303 h 1657350"/>
                <a:gd name="connsiteX846" fmla="*/ 725913 w 1066800"/>
                <a:gd name="connsiteY846" fmla="*/ 37874 h 1657350"/>
                <a:gd name="connsiteX847" fmla="*/ 718579 w 1066800"/>
                <a:gd name="connsiteY847" fmla="*/ 30064 h 1657350"/>
                <a:gd name="connsiteX848" fmla="*/ 707434 w 1066800"/>
                <a:gd name="connsiteY848" fmla="*/ 31683 h 1657350"/>
                <a:gd name="connsiteX849" fmla="*/ 707815 w 1066800"/>
                <a:gd name="connsiteY849" fmla="*/ 40922 h 1657350"/>
                <a:gd name="connsiteX850" fmla="*/ 714578 w 1066800"/>
                <a:gd name="connsiteY850" fmla="*/ 46637 h 1657350"/>
                <a:gd name="connsiteX851" fmla="*/ 726484 w 1066800"/>
                <a:gd name="connsiteY851" fmla="*/ 41303 h 1657350"/>
                <a:gd name="connsiteX852" fmla="*/ 715721 w 1066800"/>
                <a:gd name="connsiteY852" fmla="*/ 1526156 h 1657350"/>
                <a:gd name="connsiteX853" fmla="*/ 713435 w 1066800"/>
                <a:gd name="connsiteY853" fmla="*/ 1514154 h 1657350"/>
                <a:gd name="connsiteX854" fmla="*/ 704958 w 1066800"/>
                <a:gd name="connsiteY854" fmla="*/ 1514154 h 1657350"/>
                <a:gd name="connsiteX855" fmla="*/ 704577 w 1066800"/>
                <a:gd name="connsiteY855" fmla="*/ 1532347 h 1657350"/>
                <a:gd name="connsiteX856" fmla="*/ 709720 w 1066800"/>
                <a:gd name="connsiteY856" fmla="*/ 1535966 h 1657350"/>
                <a:gd name="connsiteX857" fmla="*/ 714673 w 1066800"/>
                <a:gd name="connsiteY857" fmla="*/ 1531204 h 1657350"/>
                <a:gd name="connsiteX858" fmla="*/ 715721 w 1066800"/>
                <a:gd name="connsiteY858" fmla="*/ 1526156 h 1657350"/>
                <a:gd name="connsiteX859" fmla="*/ 332245 w 1066800"/>
                <a:gd name="connsiteY859" fmla="*/ 131600 h 1657350"/>
                <a:gd name="connsiteX860" fmla="*/ 330721 w 1066800"/>
                <a:gd name="connsiteY860" fmla="*/ 132553 h 1657350"/>
                <a:gd name="connsiteX861" fmla="*/ 327101 w 1066800"/>
                <a:gd name="connsiteY861" fmla="*/ 140363 h 1657350"/>
                <a:gd name="connsiteX862" fmla="*/ 334245 w 1066800"/>
                <a:gd name="connsiteY862" fmla="*/ 154651 h 1657350"/>
                <a:gd name="connsiteX863" fmla="*/ 340722 w 1066800"/>
                <a:gd name="connsiteY863" fmla="*/ 154937 h 1657350"/>
                <a:gd name="connsiteX864" fmla="*/ 343674 w 1066800"/>
                <a:gd name="connsiteY864" fmla="*/ 149222 h 1657350"/>
                <a:gd name="connsiteX865" fmla="*/ 341484 w 1066800"/>
                <a:gd name="connsiteY865" fmla="*/ 138839 h 1657350"/>
                <a:gd name="connsiteX866" fmla="*/ 332245 w 1066800"/>
                <a:gd name="connsiteY866" fmla="*/ 131600 h 1657350"/>
                <a:gd name="connsiteX867" fmla="*/ 425304 w 1066800"/>
                <a:gd name="connsiteY867" fmla="*/ 671192 h 1657350"/>
                <a:gd name="connsiteX868" fmla="*/ 424732 w 1066800"/>
                <a:gd name="connsiteY868" fmla="*/ 664715 h 1657350"/>
                <a:gd name="connsiteX869" fmla="*/ 419398 w 1066800"/>
                <a:gd name="connsiteY869" fmla="*/ 657857 h 1657350"/>
                <a:gd name="connsiteX870" fmla="*/ 412064 w 1066800"/>
                <a:gd name="connsiteY870" fmla="*/ 661571 h 1657350"/>
                <a:gd name="connsiteX871" fmla="*/ 408921 w 1066800"/>
                <a:gd name="connsiteY871" fmla="*/ 668048 h 1657350"/>
                <a:gd name="connsiteX872" fmla="*/ 408445 w 1066800"/>
                <a:gd name="connsiteY872" fmla="*/ 671096 h 1657350"/>
                <a:gd name="connsiteX873" fmla="*/ 419589 w 1066800"/>
                <a:gd name="connsiteY873" fmla="*/ 679383 h 1657350"/>
                <a:gd name="connsiteX874" fmla="*/ 424827 w 1066800"/>
                <a:gd name="connsiteY874" fmla="*/ 675478 h 1657350"/>
                <a:gd name="connsiteX875" fmla="*/ 425304 w 1066800"/>
                <a:gd name="connsiteY875" fmla="*/ 671192 h 1657350"/>
                <a:gd name="connsiteX876" fmla="*/ 772395 w 1066800"/>
                <a:gd name="connsiteY876" fmla="*/ 718436 h 1657350"/>
                <a:gd name="connsiteX877" fmla="*/ 771442 w 1066800"/>
                <a:gd name="connsiteY877" fmla="*/ 715769 h 1657350"/>
                <a:gd name="connsiteX878" fmla="*/ 746487 w 1066800"/>
                <a:gd name="connsiteY878" fmla="*/ 716721 h 1657350"/>
                <a:gd name="connsiteX879" fmla="*/ 745820 w 1066800"/>
                <a:gd name="connsiteY879" fmla="*/ 721388 h 1657350"/>
                <a:gd name="connsiteX880" fmla="*/ 752868 w 1066800"/>
                <a:gd name="connsiteY880" fmla="*/ 726056 h 1657350"/>
                <a:gd name="connsiteX881" fmla="*/ 771157 w 1066800"/>
                <a:gd name="connsiteY881" fmla="*/ 719864 h 1657350"/>
                <a:gd name="connsiteX882" fmla="*/ 772395 w 1066800"/>
                <a:gd name="connsiteY882" fmla="*/ 718436 h 1657350"/>
                <a:gd name="connsiteX883" fmla="*/ 783539 w 1066800"/>
                <a:gd name="connsiteY883" fmla="*/ 258759 h 1657350"/>
                <a:gd name="connsiteX884" fmla="*/ 783539 w 1066800"/>
                <a:gd name="connsiteY884" fmla="*/ 255140 h 1657350"/>
                <a:gd name="connsiteX885" fmla="*/ 766204 w 1066800"/>
                <a:gd name="connsiteY885" fmla="*/ 243900 h 1657350"/>
                <a:gd name="connsiteX886" fmla="*/ 759822 w 1066800"/>
                <a:gd name="connsiteY886" fmla="*/ 249139 h 1657350"/>
                <a:gd name="connsiteX887" fmla="*/ 762298 w 1066800"/>
                <a:gd name="connsiteY887" fmla="*/ 255140 h 1657350"/>
                <a:gd name="connsiteX888" fmla="*/ 775062 w 1066800"/>
                <a:gd name="connsiteY888" fmla="*/ 261426 h 1657350"/>
                <a:gd name="connsiteX889" fmla="*/ 783539 w 1066800"/>
                <a:gd name="connsiteY889" fmla="*/ 258759 h 1657350"/>
                <a:gd name="connsiteX890" fmla="*/ 953465 w 1066800"/>
                <a:gd name="connsiteY890" fmla="*/ 501361 h 1657350"/>
                <a:gd name="connsiteX891" fmla="*/ 945559 w 1066800"/>
                <a:gd name="connsiteY891" fmla="*/ 506314 h 1657350"/>
                <a:gd name="connsiteX892" fmla="*/ 946988 w 1066800"/>
                <a:gd name="connsiteY892" fmla="*/ 512600 h 1657350"/>
                <a:gd name="connsiteX893" fmla="*/ 967753 w 1066800"/>
                <a:gd name="connsiteY893" fmla="*/ 521840 h 1657350"/>
                <a:gd name="connsiteX894" fmla="*/ 973277 w 1066800"/>
                <a:gd name="connsiteY894" fmla="*/ 516125 h 1657350"/>
                <a:gd name="connsiteX895" fmla="*/ 970324 w 1066800"/>
                <a:gd name="connsiteY895" fmla="*/ 512410 h 1657350"/>
                <a:gd name="connsiteX896" fmla="*/ 968610 w 1066800"/>
                <a:gd name="connsiteY896" fmla="*/ 512124 h 1657350"/>
                <a:gd name="connsiteX897" fmla="*/ 957751 w 1066800"/>
                <a:gd name="connsiteY897" fmla="*/ 505552 h 1657350"/>
                <a:gd name="connsiteX898" fmla="*/ 953465 w 1066800"/>
                <a:gd name="connsiteY898" fmla="*/ 501361 h 1657350"/>
                <a:gd name="connsiteX899" fmla="*/ 268903 w 1066800"/>
                <a:gd name="connsiteY899" fmla="*/ 808256 h 1657350"/>
                <a:gd name="connsiteX900" fmla="*/ 268046 w 1066800"/>
                <a:gd name="connsiteY900" fmla="*/ 804827 h 1657350"/>
                <a:gd name="connsiteX901" fmla="*/ 255282 w 1066800"/>
                <a:gd name="connsiteY901" fmla="*/ 799112 h 1657350"/>
                <a:gd name="connsiteX902" fmla="*/ 246805 w 1066800"/>
                <a:gd name="connsiteY902" fmla="*/ 807018 h 1657350"/>
                <a:gd name="connsiteX903" fmla="*/ 251282 w 1066800"/>
                <a:gd name="connsiteY903" fmla="*/ 813781 h 1657350"/>
                <a:gd name="connsiteX904" fmla="*/ 257759 w 1066800"/>
                <a:gd name="connsiteY904" fmla="*/ 816829 h 1657350"/>
                <a:gd name="connsiteX905" fmla="*/ 268903 w 1066800"/>
                <a:gd name="connsiteY905" fmla="*/ 808256 h 1657350"/>
                <a:gd name="connsiteX906" fmla="*/ 606374 w 1066800"/>
                <a:gd name="connsiteY906" fmla="*/ 799779 h 1657350"/>
                <a:gd name="connsiteX907" fmla="*/ 605231 w 1066800"/>
                <a:gd name="connsiteY907" fmla="*/ 796636 h 1657350"/>
                <a:gd name="connsiteX908" fmla="*/ 590182 w 1066800"/>
                <a:gd name="connsiteY908" fmla="*/ 791588 h 1657350"/>
                <a:gd name="connsiteX909" fmla="*/ 582847 w 1066800"/>
                <a:gd name="connsiteY909" fmla="*/ 796160 h 1657350"/>
                <a:gd name="connsiteX910" fmla="*/ 582371 w 1066800"/>
                <a:gd name="connsiteY910" fmla="*/ 801017 h 1657350"/>
                <a:gd name="connsiteX911" fmla="*/ 589134 w 1066800"/>
                <a:gd name="connsiteY911" fmla="*/ 806637 h 1657350"/>
                <a:gd name="connsiteX912" fmla="*/ 598849 w 1066800"/>
                <a:gd name="connsiteY912" fmla="*/ 806828 h 1657350"/>
                <a:gd name="connsiteX913" fmla="*/ 604755 w 1066800"/>
                <a:gd name="connsiteY913" fmla="*/ 802827 h 1657350"/>
                <a:gd name="connsiteX914" fmla="*/ 606374 w 1066800"/>
                <a:gd name="connsiteY914" fmla="*/ 799779 h 1657350"/>
                <a:gd name="connsiteX915" fmla="*/ 817258 w 1066800"/>
                <a:gd name="connsiteY915" fmla="*/ 468785 h 1657350"/>
                <a:gd name="connsiteX916" fmla="*/ 817258 w 1066800"/>
                <a:gd name="connsiteY916" fmla="*/ 467071 h 1657350"/>
                <a:gd name="connsiteX917" fmla="*/ 810781 w 1066800"/>
                <a:gd name="connsiteY917" fmla="*/ 456498 h 1657350"/>
                <a:gd name="connsiteX918" fmla="*/ 806304 w 1066800"/>
                <a:gd name="connsiteY918" fmla="*/ 454593 h 1657350"/>
                <a:gd name="connsiteX919" fmla="*/ 803256 w 1066800"/>
                <a:gd name="connsiteY919" fmla="*/ 458022 h 1657350"/>
                <a:gd name="connsiteX920" fmla="*/ 800017 w 1066800"/>
                <a:gd name="connsiteY920" fmla="*/ 471738 h 1657350"/>
                <a:gd name="connsiteX921" fmla="*/ 801446 w 1066800"/>
                <a:gd name="connsiteY921" fmla="*/ 478120 h 1657350"/>
                <a:gd name="connsiteX922" fmla="*/ 809542 w 1066800"/>
                <a:gd name="connsiteY922" fmla="*/ 478215 h 1657350"/>
                <a:gd name="connsiteX923" fmla="*/ 815924 w 1066800"/>
                <a:gd name="connsiteY923" fmla="*/ 471929 h 1657350"/>
                <a:gd name="connsiteX924" fmla="*/ 817258 w 1066800"/>
                <a:gd name="connsiteY924" fmla="*/ 468785 h 1657350"/>
                <a:gd name="connsiteX925" fmla="*/ 345389 w 1066800"/>
                <a:gd name="connsiteY925" fmla="*/ 1394234 h 1657350"/>
                <a:gd name="connsiteX926" fmla="*/ 340055 w 1066800"/>
                <a:gd name="connsiteY926" fmla="*/ 1380042 h 1657350"/>
                <a:gd name="connsiteX927" fmla="*/ 331292 w 1066800"/>
                <a:gd name="connsiteY927" fmla="*/ 1380995 h 1657350"/>
                <a:gd name="connsiteX928" fmla="*/ 330816 w 1066800"/>
                <a:gd name="connsiteY928" fmla="*/ 1389472 h 1657350"/>
                <a:gd name="connsiteX929" fmla="*/ 334530 w 1066800"/>
                <a:gd name="connsiteY929" fmla="*/ 1402712 h 1657350"/>
                <a:gd name="connsiteX930" fmla="*/ 340150 w 1066800"/>
                <a:gd name="connsiteY930" fmla="*/ 1404807 h 1657350"/>
                <a:gd name="connsiteX931" fmla="*/ 345389 w 1066800"/>
                <a:gd name="connsiteY931" fmla="*/ 1394234 h 1657350"/>
                <a:gd name="connsiteX932" fmla="*/ 376441 w 1066800"/>
                <a:gd name="connsiteY932" fmla="*/ 1399569 h 1657350"/>
                <a:gd name="connsiteX933" fmla="*/ 374917 w 1066800"/>
                <a:gd name="connsiteY933" fmla="*/ 1399949 h 1657350"/>
                <a:gd name="connsiteX934" fmla="*/ 368630 w 1066800"/>
                <a:gd name="connsiteY934" fmla="*/ 1406141 h 1657350"/>
                <a:gd name="connsiteX935" fmla="*/ 370440 w 1066800"/>
                <a:gd name="connsiteY935" fmla="*/ 1412332 h 1657350"/>
                <a:gd name="connsiteX936" fmla="*/ 378155 w 1066800"/>
                <a:gd name="connsiteY936" fmla="*/ 1421952 h 1657350"/>
                <a:gd name="connsiteX937" fmla="*/ 384537 w 1066800"/>
                <a:gd name="connsiteY937" fmla="*/ 1422238 h 1657350"/>
                <a:gd name="connsiteX938" fmla="*/ 388156 w 1066800"/>
                <a:gd name="connsiteY938" fmla="*/ 1414904 h 1657350"/>
                <a:gd name="connsiteX939" fmla="*/ 379489 w 1066800"/>
                <a:gd name="connsiteY939" fmla="*/ 1401569 h 1657350"/>
                <a:gd name="connsiteX940" fmla="*/ 376441 w 1066800"/>
                <a:gd name="connsiteY940" fmla="*/ 1399569 h 1657350"/>
                <a:gd name="connsiteX941" fmla="*/ 325101 w 1066800"/>
                <a:gd name="connsiteY941" fmla="*/ 279333 h 1657350"/>
                <a:gd name="connsiteX942" fmla="*/ 319767 w 1066800"/>
                <a:gd name="connsiteY942" fmla="*/ 279905 h 1657350"/>
                <a:gd name="connsiteX943" fmla="*/ 313004 w 1066800"/>
                <a:gd name="connsiteY943" fmla="*/ 285429 h 1657350"/>
                <a:gd name="connsiteX944" fmla="*/ 318052 w 1066800"/>
                <a:gd name="connsiteY944" fmla="*/ 291525 h 1657350"/>
                <a:gd name="connsiteX945" fmla="*/ 327768 w 1066800"/>
                <a:gd name="connsiteY945" fmla="*/ 296002 h 1657350"/>
                <a:gd name="connsiteX946" fmla="*/ 337007 w 1066800"/>
                <a:gd name="connsiteY946" fmla="*/ 292097 h 1657350"/>
                <a:gd name="connsiteX947" fmla="*/ 336340 w 1066800"/>
                <a:gd name="connsiteY947" fmla="*/ 283715 h 1657350"/>
                <a:gd name="connsiteX948" fmla="*/ 325101 w 1066800"/>
                <a:gd name="connsiteY948" fmla="*/ 279333 h 1657350"/>
                <a:gd name="connsiteX949" fmla="*/ 854881 w 1066800"/>
                <a:gd name="connsiteY949" fmla="*/ 1322225 h 1657350"/>
                <a:gd name="connsiteX950" fmla="*/ 857643 w 1066800"/>
                <a:gd name="connsiteY950" fmla="*/ 1321940 h 1657350"/>
                <a:gd name="connsiteX951" fmla="*/ 859263 w 1066800"/>
                <a:gd name="connsiteY951" fmla="*/ 1318415 h 1657350"/>
                <a:gd name="connsiteX952" fmla="*/ 855739 w 1066800"/>
                <a:gd name="connsiteY952" fmla="*/ 1312415 h 1657350"/>
                <a:gd name="connsiteX953" fmla="*/ 839832 w 1066800"/>
                <a:gd name="connsiteY953" fmla="*/ 1304509 h 1657350"/>
                <a:gd name="connsiteX954" fmla="*/ 832783 w 1066800"/>
                <a:gd name="connsiteY954" fmla="*/ 1309176 h 1657350"/>
                <a:gd name="connsiteX955" fmla="*/ 834307 w 1066800"/>
                <a:gd name="connsiteY955" fmla="*/ 1315558 h 1657350"/>
                <a:gd name="connsiteX956" fmla="*/ 854881 w 1066800"/>
                <a:gd name="connsiteY956" fmla="*/ 1322225 h 1657350"/>
                <a:gd name="connsiteX957" fmla="*/ 489883 w 1066800"/>
                <a:gd name="connsiteY957" fmla="*/ 1624263 h 1657350"/>
                <a:gd name="connsiteX958" fmla="*/ 497027 w 1066800"/>
                <a:gd name="connsiteY958" fmla="*/ 1621215 h 1657350"/>
                <a:gd name="connsiteX959" fmla="*/ 494836 w 1066800"/>
                <a:gd name="connsiteY959" fmla="*/ 1611595 h 1657350"/>
                <a:gd name="connsiteX960" fmla="*/ 489693 w 1066800"/>
                <a:gd name="connsiteY960" fmla="*/ 1606642 h 1657350"/>
                <a:gd name="connsiteX961" fmla="*/ 481311 w 1066800"/>
                <a:gd name="connsiteY961" fmla="*/ 1606356 h 1657350"/>
                <a:gd name="connsiteX962" fmla="*/ 475977 w 1066800"/>
                <a:gd name="connsiteY962" fmla="*/ 1614929 h 1657350"/>
                <a:gd name="connsiteX963" fmla="*/ 481977 w 1066800"/>
                <a:gd name="connsiteY963" fmla="*/ 1623120 h 1657350"/>
                <a:gd name="connsiteX964" fmla="*/ 489883 w 1066800"/>
                <a:gd name="connsiteY964" fmla="*/ 1624263 h 1657350"/>
                <a:gd name="connsiteX965" fmla="*/ 277762 w 1066800"/>
                <a:gd name="connsiteY965" fmla="*/ 1006472 h 1657350"/>
                <a:gd name="connsiteX966" fmla="*/ 284048 w 1066800"/>
                <a:gd name="connsiteY966" fmla="*/ 1005805 h 1657350"/>
                <a:gd name="connsiteX967" fmla="*/ 285953 w 1066800"/>
                <a:gd name="connsiteY967" fmla="*/ 1000090 h 1657350"/>
                <a:gd name="connsiteX968" fmla="*/ 280810 w 1066800"/>
                <a:gd name="connsiteY968" fmla="*/ 995423 h 1657350"/>
                <a:gd name="connsiteX969" fmla="*/ 263569 w 1066800"/>
                <a:gd name="connsiteY969" fmla="*/ 991517 h 1657350"/>
                <a:gd name="connsiteX970" fmla="*/ 256616 w 1066800"/>
                <a:gd name="connsiteY970" fmla="*/ 992279 h 1657350"/>
                <a:gd name="connsiteX971" fmla="*/ 254330 w 1066800"/>
                <a:gd name="connsiteY971" fmla="*/ 996756 h 1657350"/>
                <a:gd name="connsiteX972" fmla="*/ 256235 w 1066800"/>
                <a:gd name="connsiteY972" fmla="*/ 1001328 h 1657350"/>
                <a:gd name="connsiteX973" fmla="*/ 277762 w 1066800"/>
                <a:gd name="connsiteY973" fmla="*/ 1006472 h 1657350"/>
                <a:gd name="connsiteX974" fmla="*/ 684384 w 1066800"/>
                <a:gd name="connsiteY974" fmla="*/ 697576 h 1657350"/>
                <a:gd name="connsiteX975" fmla="*/ 697052 w 1066800"/>
                <a:gd name="connsiteY975" fmla="*/ 692528 h 1657350"/>
                <a:gd name="connsiteX976" fmla="*/ 703148 w 1066800"/>
                <a:gd name="connsiteY976" fmla="*/ 685955 h 1657350"/>
                <a:gd name="connsiteX977" fmla="*/ 701814 w 1066800"/>
                <a:gd name="connsiteY977" fmla="*/ 681574 h 1657350"/>
                <a:gd name="connsiteX978" fmla="*/ 692099 w 1066800"/>
                <a:gd name="connsiteY978" fmla="*/ 680050 h 1657350"/>
                <a:gd name="connsiteX979" fmla="*/ 678097 w 1066800"/>
                <a:gd name="connsiteY979" fmla="*/ 687194 h 1657350"/>
                <a:gd name="connsiteX980" fmla="*/ 675907 w 1066800"/>
                <a:gd name="connsiteY980" fmla="*/ 693194 h 1657350"/>
                <a:gd name="connsiteX981" fmla="*/ 679050 w 1066800"/>
                <a:gd name="connsiteY981" fmla="*/ 696909 h 1657350"/>
                <a:gd name="connsiteX982" fmla="*/ 684384 w 1066800"/>
                <a:gd name="connsiteY982" fmla="*/ 697576 h 1657350"/>
                <a:gd name="connsiteX983" fmla="*/ 828687 w 1066800"/>
                <a:gd name="connsiteY983" fmla="*/ 79308 h 1657350"/>
                <a:gd name="connsiteX984" fmla="*/ 821449 w 1066800"/>
                <a:gd name="connsiteY984" fmla="*/ 79784 h 1657350"/>
                <a:gd name="connsiteX985" fmla="*/ 818020 w 1066800"/>
                <a:gd name="connsiteY985" fmla="*/ 84833 h 1657350"/>
                <a:gd name="connsiteX986" fmla="*/ 828307 w 1066800"/>
                <a:gd name="connsiteY986" fmla="*/ 96263 h 1657350"/>
                <a:gd name="connsiteX987" fmla="*/ 831450 w 1066800"/>
                <a:gd name="connsiteY987" fmla="*/ 97882 h 1657350"/>
                <a:gd name="connsiteX988" fmla="*/ 841356 w 1066800"/>
                <a:gd name="connsiteY988" fmla="*/ 94262 h 1657350"/>
                <a:gd name="connsiteX989" fmla="*/ 840499 w 1066800"/>
                <a:gd name="connsiteY989" fmla="*/ 86261 h 1657350"/>
                <a:gd name="connsiteX990" fmla="*/ 828687 w 1066800"/>
                <a:gd name="connsiteY990" fmla="*/ 79308 h 1657350"/>
                <a:gd name="connsiteX991" fmla="*/ 777253 w 1066800"/>
                <a:gd name="connsiteY991" fmla="*/ 1246121 h 1657350"/>
                <a:gd name="connsiteX992" fmla="*/ 772776 w 1066800"/>
                <a:gd name="connsiteY992" fmla="*/ 1248216 h 1657350"/>
                <a:gd name="connsiteX993" fmla="*/ 767728 w 1066800"/>
                <a:gd name="connsiteY993" fmla="*/ 1262504 h 1657350"/>
                <a:gd name="connsiteX994" fmla="*/ 783539 w 1066800"/>
                <a:gd name="connsiteY994" fmla="*/ 1266695 h 1657350"/>
                <a:gd name="connsiteX995" fmla="*/ 785635 w 1066800"/>
                <a:gd name="connsiteY995" fmla="*/ 1254884 h 1657350"/>
                <a:gd name="connsiteX996" fmla="*/ 780777 w 1066800"/>
                <a:gd name="connsiteY996" fmla="*/ 1247549 h 1657350"/>
                <a:gd name="connsiteX997" fmla="*/ 777253 w 1066800"/>
                <a:gd name="connsiteY997" fmla="*/ 1246121 h 1657350"/>
                <a:gd name="connsiteX998" fmla="*/ 627043 w 1066800"/>
                <a:gd name="connsiteY998" fmla="*/ 806161 h 1657350"/>
                <a:gd name="connsiteX999" fmla="*/ 627043 w 1066800"/>
                <a:gd name="connsiteY999" fmla="*/ 806161 h 1657350"/>
                <a:gd name="connsiteX1000" fmla="*/ 639712 w 1066800"/>
                <a:gd name="connsiteY1000" fmla="*/ 805970 h 1657350"/>
                <a:gd name="connsiteX1001" fmla="*/ 645331 w 1066800"/>
                <a:gd name="connsiteY1001" fmla="*/ 802065 h 1657350"/>
                <a:gd name="connsiteX1002" fmla="*/ 642474 w 1066800"/>
                <a:gd name="connsiteY1002" fmla="*/ 796541 h 1657350"/>
                <a:gd name="connsiteX1003" fmla="*/ 615899 w 1066800"/>
                <a:gd name="connsiteY1003" fmla="*/ 796541 h 1657350"/>
                <a:gd name="connsiteX1004" fmla="*/ 614470 w 1066800"/>
                <a:gd name="connsiteY1004" fmla="*/ 803018 h 1657350"/>
                <a:gd name="connsiteX1005" fmla="*/ 618090 w 1066800"/>
                <a:gd name="connsiteY1005" fmla="*/ 806066 h 1657350"/>
                <a:gd name="connsiteX1006" fmla="*/ 627043 w 1066800"/>
                <a:gd name="connsiteY1006" fmla="*/ 806161 h 1657350"/>
                <a:gd name="connsiteX1007" fmla="*/ 322910 w 1066800"/>
                <a:gd name="connsiteY1007" fmla="*/ 392204 h 1657350"/>
                <a:gd name="connsiteX1008" fmla="*/ 322910 w 1066800"/>
                <a:gd name="connsiteY1008" fmla="*/ 392204 h 1657350"/>
                <a:gd name="connsiteX1009" fmla="*/ 312051 w 1066800"/>
                <a:gd name="connsiteY1009" fmla="*/ 392204 h 1657350"/>
                <a:gd name="connsiteX1010" fmla="*/ 308908 w 1066800"/>
                <a:gd name="connsiteY1010" fmla="*/ 399348 h 1657350"/>
                <a:gd name="connsiteX1011" fmla="*/ 324053 w 1066800"/>
                <a:gd name="connsiteY1011" fmla="*/ 406206 h 1657350"/>
                <a:gd name="connsiteX1012" fmla="*/ 339579 w 1066800"/>
                <a:gd name="connsiteY1012" fmla="*/ 402110 h 1657350"/>
                <a:gd name="connsiteX1013" fmla="*/ 340817 w 1066800"/>
                <a:gd name="connsiteY1013" fmla="*/ 397443 h 1657350"/>
                <a:gd name="connsiteX1014" fmla="*/ 333864 w 1066800"/>
                <a:gd name="connsiteY1014" fmla="*/ 392300 h 1657350"/>
                <a:gd name="connsiteX1015" fmla="*/ 322910 w 1066800"/>
                <a:gd name="connsiteY1015" fmla="*/ 392204 h 1657350"/>
                <a:gd name="connsiteX1016" fmla="*/ 908126 w 1066800"/>
                <a:gd name="connsiteY1016" fmla="*/ 828164 h 1657350"/>
                <a:gd name="connsiteX1017" fmla="*/ 905364 w 1066800"/>
                <a:gd name="connsiteY1017" fmla="*/ 831307 h 1657350"/>
                <a:gd name="connsiteX1018" fmla="*/ 906031 w 1066800"/>
                <a:gd name="connsiteY1018" fmla="*/ 834545 h 1657350"/>
                <a:gd name="connsiteX1019" fmla="*/ 921080 w 1066800"/>
                <a:gd name="connsiteY1019" fmla="*/ 847214 h 1657350"/>
                <a:gd name="connsiteX1020" fmla="*/ 929176 w 1066800"/>
                <a:gd name="connsiteY1020" fmla="*/ 846833 h 1657350"/>
                <a:gd name="connsiteX1021" fmla="*/ 930986 w 1066800"/>
                <a:gd name="connsiteY1021" fmla="*/ 834260 h 1657350"/>
                <a:gd name="connsiteX1022" fmla="*/ 908126 w 1066800"/>
                <a:gd name="connsiteY1022" fmla="*/ 828164 h 1657350"/>
                <a:gd name="connsiteX1023" fmla="*/ 530079 w 1066800"/>
                <a:gd name="connsiteY1023" fmla="*/ 768442 h 1657350"/>
                <a:gd name="connsiteX1024" fmla="*/ 537413 w 1066800"/>
                <a:gd name="connsiteY1024" fmla="*/ 782348 h 1657350"/>
                <a:gd name="connsiteX1025" fmla="*/ 543890 w 1066800"/>
                <a:gd name="connsiteY1025" fmla="*/ 783491 h 1657350"/>
                <a:gd name="connsiteX1026" fmla="*/ 548748 w 1066800"/>
                <a:gd name="connsiteY1026" fmla="*/ 781015 h 1657350"/>
                <a:gd name="connsiteX1027" fmla="*/ 551605 w 1066800"/>
                <a:gd name="connsiteY1027" fmla="*/ 772061 h 1657350"/>
                <a:gd name="connsiteX1028" fmla="*/ 538842 w 1066800"/>
                <a:gd name="connsiteY1028" fmla="*/ 759393 h 1657350"/>
                <a:gd name="connsiteX1029" fmla="*/ 530460 w 1066800"/>
                <a:gd name="connsiteY1029" fmla="*/ 763203 h 1657350"/>
                <a:gd name="connsiteX1030" fmla="*/ 530079 w 1066800"/>
                <a:gd name="connsiteY1030" fmla="*/ 768442 h 1657350"/>
                <a:gd name="connsiteX1031" fmla="*/ 801827 w 1066800"/>
                <a:gd name="connsiteY1031" fmla="*/ 424780 h 1657350"/>
                <a:gd name="connsiteX1032" fmla="*/ 793064 w 1066800"/>
                <a:gd name="connsiteY1032" fmla="*/ 429923 h 1657350"/>
                <a:gd name="connsiteX1033" fmla="*/ 794398 w 1066800"/>
                <a:gd name="connsiteY1033" fmla="*/ 436400 h 1657350"/>
                <a:gd name="connsiteX1034" fmla="*/ 809257 w 1066800"/>
                <a:gd name="connsiteY1034" fmla="*/ 446116 h 1657350"/>
                <a:gd name="connsiteX1035" fmla="*/ 813924 w 1066800"/>
                <a:gd name="connsiteY1035" fmla="*/ 444592 h 1657350"/>
                <a:gd name="connsiteX1036" fmla="*/ 819448 w 1066800"/>
                <a:gd name="connsiteY1036" fmla="*/ 435543 h 1657350"/>
                <a:gd name="connsiteX1037" fmla="*/ 818115 w 1066800"/>
                <a:gd name="connsiteY1037" fmla="*/ 431066 h 1657350"/>
                <a:gd name="connsiteX1038" fmla="*/ 801827 w 1066800"/>
                <a:gd name="connsiteY1038" fmla="*/ 424780 h 1657350"/>
                <a:gd name="connsiteX1039" fmla="*/ 995947 w 1066800"/>
                <a:gd name="connsiteY1039" fmla="*/ 1269457 h 1657350"/>
                <a:gd name="connsiteX1040" fmla="*/ 988708 w 1066800"/>
                <a:gd name="connsiteY1040" fmla="*/ 1258789 h 1657350"/>
                <a:gd name="connsiteX1041" fmla="*/ 978135 w 1066800"/>
                <a:gd name="connsiteY1041" fmla="*/ 1262790 h 1657350"/>
                <a:gd name="connsiteX1042" fmla="*/ 976230 w 1066800"/>
                <a:gd name="connsiteY1042" fmla="*/ 1272315 h 1657350"/>
                <a:gd name="connsiteX1043" fmla="*/ 978420 w 1066800"/>
                <a:gd name="connsiteY1043" fmla="*/ 1277172 h 1657350"/>
                <a:gd name="connsiteX1044" fmla="*/ 987945 w 1066800"/>
                <a:gd name="connsiteY1044" fmla="*/ 1285649 h 1657350"/>
                <a:gd name="connsiteX1045" fmla="*/ 995470 w 1066800"/>
                <a:gd name="connsiteY1045" fmla="*/ 1274600 h 1657350"/>
                <a:gd name="connsiteX1046" fmla="*/ 995947 w 1066800"/>
                <a:gd name="connsiteY1046" fmla="*/ 1269457 h 1657350"/>
                <a:gd name="connsiteX1047" fmla="*/ 441592 w 1066800"/>
                <a:gd name="connsiteY1047" fmla="*/ 1438526 h 1657350"/>
                <a:gd name="connsiteX1048" fmla="*/ 432924 w 1066800"/>
                <a:gd name="connsiteY1048" fmla="*/ 1443669 h 1657350"/>
                <a:gd name="connsiteX1049" fmla="*/ 434638 w 1066800"/>
                <a:gd name="connsiteY1049" fmla="*/ 1449861 h 1657350"/>
                <a:gd name="connsiteX1050" fmla="*/ 439305 w 1066800"/>
                <a:gd name="connsiteY1050" fmla="*/ 1460719 h 1657350"/>
                <a:gd name="connsiteX1051" fmla="*/ 440353 w 1066800"/>
                <a:gd name="connsiteY1051" fmla="*/ 1465767 h 1657350"/>
                <a:gd name="connsiteX1052" fmla="*/ 445497 w 1066800"/>
                <a:gd name="connsiteY1052" fmla="*/ 1469768 h 1657350"/>
                <a:gd name="connsiteX1053" fmla="*/ 449212 w 1066800"/>
                <a:gd name="connsiteY1053" fmla="*/ 1466434 h 1657350"/>
                <a:gd name="connsiteX1054" fmla="*/ 453212 w 1066800"/>
                <a:gd name="connsiteY1054" fmla="*/ 1454909 h 1657350"/>
                <a:gd name="connsiteX1055" fmla="*/ 441592 w 1066800"/>
                <a:gd name="connsiteY1055" fmla="*/ 1438526 h 1657350"/>
                <a:gd name="connsiteX1056" fmla="*/ 861835 w 1066800"/>
                <a:gd name="connsiteY1056" fmla="*/ 1341847 h 1657350"/>
                <a:gd name="connsiteX1057" fmla="*/ 858120 w 1066800"/>
                <a:gd name="connsiteY1057" fmla="*/ 1334036 h 1657350"/>
                <a:gd name="connsiteX1058" fmla="*/ 851452 w 1066800"/>
                <a:gd name="connsiteY1058" fmla="*/ 1329274 h 1657350"/>
                <a:gd name="connsiteX1059" fmla="*/ 842499 w 1066800"/>
                <a:gd name="connsiteY1059" fmla="*/ 1329560 h 1657350"/>
                <a:gd name="connsiteX1060" fmla="*/ 840022 w 1066800"/>
                <a:gd name="connsiteY1060" fmla="*/ 1334989 h 1657350"/>
                <a:gd name="connsiteX1061" fmla="*/ 839260 w 1066800"/>
                <a:gd name="connsiteY1061" fmla="*/ 1342419 h 1657350"/>
                <a:gd name="connsiteX1062" fmla="*/ 836879 w 1066800"/>
                <a:gd name="connsiteY1062" fmla="*/ 1345086 h 1657350"/>
                <a:gd name="connsiteX1063" fmla="*/ 838308 w 1066800"/>
                <a:gd name="connsiteY1063" fmla="*/ 1350991 h 1657350"/>
                <a:gd name="connsiteX1064" fmla="*/ 849643 w 1066800"/>
                <a:gd name="connsiteY1064" fmla="*/ 1351848 h 1657350"/>
                <a:gd name="connsiteX1065" fmla="*/ 859072 w 1066800"/>
                <a:gd name="connsiteY1065" fmla="*/ 1346895 h 1657350"/>
                <a:gd name="connsiteX1066" fmla="*/ 861835 w 1066800"/>
                <a:gd name="connsiteY1066" fmla="*/ 1341847 h 1657350"/>
                <a:gd name="connsiteX1067" fmla="*/ 321958 w 1066800"/>
                <a:gd name="connsiteY1067" fmla="*/ 1379566 h 1657350"/>
                <a:gd name="connsiteX1068" fmla="*/ 321958 w 1066800"/>
                <a:gd name="connsiteY1068" fmla="*/ 1377756 h 1657350"/>
                <a:gd name="connsiteX1069" fmla="*/ 311480 w 1066800"/>
                <a:gd name="connsiteY1069" fmla="*/ 1356325 h 1657350"/>
                <a:gd name="connsiteX1070" fmla="*/ 310528 w 1066800"/>
                <a:gd name="connsiteY1070" fmla="*/ 1354896 h 1657350"/>
                <a:gd name="connsiteX1071" fmla="*/ 306241 w 1066800"/>
                <a:gd name="connsiteY1071" fmla="*/ 1352705 h 1657350"/>
                <a:gd name="connsiteX1072" fmla="*/ 303574 w 1066800"/>
                <a:gd name="connsiteY1072" fmla="*/ 1354801 h 1657350"/>
                <a:gd name="connsiteX1073" fmla="*/ 296335 w 1066800"/>
                <a:gd name="connsiteY1073" fmla="*/ 1372708 h 1657350"/>
                <a:gd name="connsiteX1074" fmla="*/ 299383 w 1066800"/>
                <a:gd name="connsiteY1074" fmla="*/ 1379471 h 1657350"/>
                <a:gd name="connsiteX1075" fmla="*/ 318338 w 1066800"/>
                <a:gd name="connsiteY1075" fmla="*/ 1382804 h 1657350"/>
                <a:gd name="connsiteX1076" fmla="*/ 321958 w 1066800"/>
                <a:gd name="connsiteY1076" fmla="*/ 1379566 h 1657350"/>
                <a:gd name="connsiteX1077" fmla="*/ 843451 w 1066800"/>
                <a:gd name="connsiteY1077" fmla="*/ 1489103 h 1657350"/>
                <a:gd name="connsiteX1078" fmla="*/ 829831 w 1066800"/>
                <a:gd name="connsiteY1078" fmla="*/ 1493199 h 1657350"/>
                <a:gd name="connsiteX1079" fmla="*/ 830497 w 1066800"/>
                <a:gd name="connsiteY1079" fmla="*/ 1499486 h 1657350"/>
                <a:gd name="connsiteX1080" fmla="*/ 854024 w 1066800"/>
                <a:gd name="connsiteY1080" fmla="*/ 1507391 h 1657350"/>
                <a:gd name="connsiteX1081" fmla="*/ 860787 w 1066800"/>
                <a:gd name="connsiteY1081" fmla="*/ 1505772 h 1657350"/>
                <a:gd name="connsiteX1082" fmla="*/ 864216 w 1066800"/>
                <a:gd name="connsiteY1082" fmla="*/ 1500057 h 1657350"/>
                <a:gd name="connsiteX1083" fmla="*/ 861073 w 1066800"/>
                <a:gd name="connsiteY1083" fmla="*/ 1496438 h 1657350"/>
                <a:gd name="connsiteX1084" fmla="*/ 851452 w 1066800"/>
                <a:gd name="connsiteY1084" fmla="*/ 1491580 h 1657350"/>
                <a:gd name="connsiteX1085" fmla="*/ 843451 w 1066800"/>
                <a:gd name="connsiteY1085" fmla="*/ 1489103 h 1657350"/>
                <a:gd name="connsiteX1086" fmla="*/ 857453 w 1066800"/>
                <a:gd name="connsiteY1086" fmla="*/ 593468 h 1657350"/>
                <a:gd name="connsiteX1087" fmla="*/ 857453 w 1066800"/>
                <a:gd name="connsiteY1087" fmla="*/ 593468 h 1657350"/>
                <a:gd name="connsiteX1088" fmla="*/ 857358 w 1066800"/>
                <a:gd name="connsiteY1088" fmla="*/ 598897 h 1657350"/>
                <a:gd name="connsiteX1089" fmla="*/ 862406 w 1066800"/>
                <a:gd name="connsiteY1089" fmla="*/ 611946 h 1657350"/>
                <a:gd name="connsiteX1090" fmla="*/ 870502 w 1066800"/>
                <a:gd name="connsiteY1090" fmla="*/ 614899 h 1657350"/>
                <a:gd name="connsiteX1091" fmla="*/ 873645 w 1066800"/>
                <a:gd name="connsiteY1091" fmla="*/ 616518 h 1657350"/>
                <a:gd name="connsiteX1092" fmla="*/ 883075 w 1066800"/>
                <a:gd name="connsiteY1092" fmla="*/ 610517 h 1657350"/>
                <a:gd name="connsiteX1093" fmla="*/ 877932 w 1066800"/>
                <a:gd name="connsiteY1093" fmla="*/ 602897 h 1657350"/>
                <a:gd name="connsiteX1094" fmla="*/ 872122 w 1066800"/>
                <a:gd name="connsiteY1094" fmla="*/ 597563 h 1657350"/>
                <a:gd name="connsiteX1095" fmla="*/ 869455 w 1066800"/>
                <a:gd name="connsiteY1095" fmla="*/ 587467 h 1657350"/>
                <a:gd name="connsiteX1096" fmla="*/ 861454 w 1066800"/>
                <a:gd name="connsiteY1096" fmla="*/ 584705 h 1657350"/>
                <a:gd name="connsiteX1097" fmla="*/ 857453 w 1066800"/>
                <a:gd name="connsiteY1097" fmla="*/ 589848 h 1657350"/>
                <a:gd name="connsiteX1098" fmla="*/ 857453 w 1066800"/>
                <a:gd name="connsiteY1098" fmla="*/ 593468 h 1657350"/>
                <a:gd name="connsiteX1099" fmla="*/ 345103 w 1066800"/>
                <a:gd name="connsiteY1099" fmla="*/ 962371 h 1657350"/>
                <a:gd name="connsiteX1100" fmla="*/ 345008 w 1066800"/>
                <a:gd name="connsiteY1100" fmla="*/ 962371 h 1657350"/>
                <a:gd name="connsiteX1101" fmla="*/ 344818 w 1066800"/>
                <a:gd name="connsiteY1101" fmla="*/ 947988 h 1657350"/>
                <a:gd name="connsiteX1102" fmla="*/ 341484 w 1066800"/>
                <a:gd name="connsiteY1102" fmla="*/ 944654 h 1657350"/>
                <a:gd name="connsiteX1103" fmla="*/ 336436 w 1066800"/>
                <a:gd name="connsiteY1103" fmla="*/ 945226 h 1657350"/>
                <a:gd name="connsiteX1104" fmla="*/ 330816 w 1066800"/>
                <a:gd name="connsiteY1104" fmla="*/ 956084 h 1657350"/>
                <a:gd name="connsiteX1105" fmla="*/ 330816 w 1066800"/>
                <a:gd name="connsiteY1105" fmla="*/ 981230 h 1657350"/>
                <a:gd name="connsiteX1106" fmla="*/ 336436 w 1066800"/>
                <a:gd name="connsiteY1106" fmla="*/ 984564 h 1657350"/>
                <a:gd name="connsiteX1107" fmla="*/ 345008 w 1066800"/>
                <a:gd name="connsiteY1107" fmla="*/ 976754 h 1657350"/>
                <a:gd name="connsiteX1108" fmla="*/ 345103 w 1066800"/>
                <a:gd name="connsiteY1108" fmla="*/ 962371 h 1657350"/>
                <a:gd name="connsiteX1109" fmla="*/ 535794 w 1066800"/>
                <a:gd name="connsiteY1109" fmla="*/ 853691 h 1657350"/>
                <a:gd name="connsiteX1110" fmla="*/ 545795 w 1066800"/>
                <a:gd name="connsiteY1110" fmla="*/ 851309 h 1657350"/>
                <a:gd name="connsiteX1111" fmla="*/ 545795 w 1066800"/>
                <a:gd name="connsiteY1111" fmla="*/ 842832 h 1657350"/>
                <a:gd name="connsiteX1112" fmla="*/ 531984 w 1066800"/>
                <a:gd name="connsiteY1112" fmla="*/ 834831 h 1657350"/>
                <a:gd name="connsiteX1113" fmla="*/ 519125 w 1066800"/>
                <a:gd name="connsiteY1113" fmla="*/ 833688 h 1657350"/>
                <a:gd name="connsiteX1114" fmla="*/ 510076 w 1066800"/>
                <a:gd name="connsiteY1114" fmla="*/ 839213 h 1657350"/>
                <a:gd name="connsiteX1115" fmla="*/ 510648 w 1066800"/>
                <a:gd name="connsiteY1115" fmla="*/ 845309 h 1657350"/>
                <a:gd name="connsiteX1116" fmla="*/ 535794 w 1066800"/>
                <a:gd name="connsiteY1116" fmla="*/ 853691 h 1657350"/>
                <a:gd name="connsiteX1117" fmla="*/ 223564 w 1066800"/>
                <a:gd name="connsiteY1117" fmla="*/ 435829 h 1657350"/>
                <a:gd name="connsiteX1118" fmla="*/ 223564 w 1066800"/>
                <a:gd name="connsiteY1118" fmla="*/ 435353 h 1657350"/>
                <a:gd name="connsiteX1119" fmla="*/ 212896 w 1066800"/>
                <a:gd name="connsiteY1119" fmla="*/ 436305 h 1657350"/>
                <a:gd name="connsiteX1120" fmla="*/ 207181 w 1066800"/>
                <a:gd name="connsiteY1120" fmla="*/ 442687 h 1657350"/>
                <a:gd name="connsiteX1121" fmla="*/ 209563 w 1066800"/>
                <a:gd name="connsiteY1121" fmla="*/ 450878 h 1657350"/>
                <a:gd name="connsiteX1122" fmla="*/ 218802 w 1066800"/>
                <a:gd name="connsiteY1122" fmla="*/ 456117 h 1657350"/>
                <a:gd name="connsiteX1123" fmla="*/ 223755 w 1066800"/>
                <a:gd name="connsiteY1123" fmla="*/ 456498 h 1657350"/>
                <a:gd name="connsiteX1124" fmla="*/ 238328 w 1066800"/>
                <a:gd name="connsiteY1124" fmla="*/ 446306 h 1657350"/>
                <a:gd name="connsiteX1125" fmla="*/ 237090 w 1066800"/>
                <a:gd name="connsiteY1125" fmla="*/ 438496 h 1657350"/>
                <a:gd name="connsiteX1126" fmla="*/ 232518 w 1066800"/>
                <a:gd name="connsiteY1126" fmla="*/ 435924 h 1657350"/>
                <a:gd name="connsiteX1127" fmla="*/ 223564 w 1066800"/>
                <a:gd name="connsiteY1127" fmla="*/ 435829 h 1657350"/>
                <a:gd name="connsiteX1128" fmla="*/ 832116 w 1066800"/>
                <a:gd name="connsiteY1128" fmla="*/ 1570257 h 1657350"/>
                <a:gd name="connsiteX1129" fmla="*/ 831735 w 1066800"/>
                <a:gd name="connsiteY1129" fmla="*/ 1568542 h 1657350"/>
                <a:gd name="connsiteX1130" fmla="*/ 819734 w 1066800"/>
                <a:gd name="connsiteY1130" fmla="*/ 1562636 h 1657350"/>
                <a:gd name="connsiteX1131" fmla="*/ 800493 w 1066800"/>
                <a:gd name="connsiteY1131" fmla="*/ 1565589 h 1657350"/>
                <a:gd name="connsiteX1132" fmla="*/ 795731 w 1066800"/>
                <a:gd name="connsiteY1132" fmla="*/ 1569971 h 1657350"/>
                <a:gd name="connsiteX1133" fmla="*/ 803732 w 1066800"/>
                <a:gd name="connsiteY1133" fmla="*/ 1580353 h 1657350"/>
                <a:gd name="connsiteX1134" fmla="*/ 814114 w 1066800"/>
                <a:gd name="connsiteY1134" fmla="*/ 1582258 h 1657350"/>
                <a:gd name="connsiteX1135" fmla="*/ 820782 w 1066800"/>
                <a:gd name="connsiteY1135" fmla="*/ 1582353 h 1657350"/>
                <a:gd name="connsiteX1136" fmla="*/ 831926 w 1066800"/>
                <a:gd name="connsiteY1136" fmla="*/ 1573876 h 1657350"/>
                <a:gd name="connsiteX1137" fmla="*/ 832116 w 1066800"/>
                <a:gd name="connsiteY1137" fmla="*/ 1570257 h 1657350"/>
                <a:gd name="connsiteX1138" fmla="*/ 852119 w 1066800"/>
                <a:gd name="connsiteY1138" fmla="*/ 130743 h 1657350"/>
                <a:gd name="connsiteX1139" fmla="*/ 839641 w 1066800"/>
                <a:gd name="connsiteY1139" fmla="*/ 130838 h 1657350"/>
                <a:gd name="connsiteX1140" fmla="*/ 830116 w 1066800"/>
                <a:gd name="connsiteY1140" fmla="*/ 138458 h 1657350"/>
                <a:gd name="connsiteX1141" fmla="*/ 834117 w 1066800"/>
                <a:gd name="connsiteY1141" fmla="*/ 145316 h 1657350"/>
                <a:gd name="connsiteX1142" fmla="*/ 843070 w 1066800"/>
                <a:gd name="connsiteY1142" fmla="*/ 154175 h 1657350"/>
                <a:gd name="connsiteX1143" fmla="*/ 846118 w 1066800"/>
                <a:gd name="connsiteY1143" fmla="*/ 155508 h 1657350"/>
                <a:gd name="connsiteX1144" fmla="*/ 857072 w 1066800"/>
                <a:gd name="connsiteY1144" fmla="*/ 149984 h 1657350"/>
                <a:gd name="connsiteX1145" fmla="*/ 861358 w 1066800"/>
                <a:gd name="connsiteY1145" fmla="*/ 136458 h 1657350"/>
                <a:gd name="connsiteX1146" fmla="*/ 857739 w 1066800"/>
                <a:gd name="connsiteY1146" fmla="*/ 131029 h 1657350"/>
                <a:gd name="connsiteX1147" fmla="*/ 852119 w 1066800"/>
                <a:gd name="connsiteY1147" fmla="*/ 130743 h 1657350"/>
                <a:gd name="connsiteX1148" fmla="*/ 414255 w 1066800"/>
                <a:gd name="connsiteY1148" fmla="*/ 830069 h 1657350"/>
                <a:gd name="connsiteX1149" fmla="*/ 414255 w 1066800"/>
                <a:gd name="connsiteY1149" fmla="*/ 833593 h 1657350"/>
                <a:gd name="connsiteX1150" fmla="*/ 419494 w 1066800"/>
                <a:gd name="connsiteY1150" fmla="*/ 846261 h 1657350"/>
                <a:gd name="connsiteX1151" fmla="*/ 426256 w 1066800"/>
                <a:gd name="connsiteY1151" fmla="*/ 852167 h 1657350"/>
                <a:gd name="connsiteX1152" fmla="*/ 431114 w 1066800"/>
                <a:gd name="connsiteY1152" fmla="*/ 852262 h 1657350"/>
                <a:gd name="connsiteX1153" fmla="*/ 436543 w 1066800"/>
                <a:gd name="connsiteY1153" fmla="*/ 847595 h 1657350"/>
                <a:gd name="connsiteX1154" fmla="*/ 437020 w 1066800"/>
                <a:gd name="connsiteY1154" fmla="*/ 841594 h 1657350"/>
                <a:gd name="connsiteX1155" fmla="*/ 431876 w 1066800"/>
                <a:gd name="connsiteY1155" fmla="*/ 825306 h 1657350"/>
                <a:gd name="connsiteX1156" fmla="*/ 431304 w 1066800"/>
                <a:gd name="connsiteY1156" fmla="*/ 821972 h 1657350"/>
                <a:gd name="connsiteX1157" fmla="*/ 426542 w 1066800"/>
                <a:gd name="connsiteY1157" fmla="*/ 816543 h 1657350"/>
                <a:gd name="connsiteX1158" fmla="*/ 420541 w 1066800"/>
                <a:gd name="connsiteY1158" fmla="*/ 815972 h 1657350"/>
                <a:gd name="connsiteX1159" fmla="*/ 414255 w 1066800"/>
                <a:gd name="connsiteY1159" fmla="*/ 830069 h 1657350"/>
                <a:gd name="connsiteX1160" fmla="*/ 447021 w 1066800"/>
                <a:gd name="connsiteY1160" fmla="*/ 1404426 h 1657350"/>
                <a:gd name="connsiteX1161" fmla="*/ 447116 w 1066800"/>
                <a:gd name="connsiteY1161" fmla="*/ 1392615 h 1657350"/>
                <a:gd name="connsiteX1162" fmla="*/ 438829 w 1066800"/>
                <a:gd name="connsiteY1162" fmla="*/ 1377851 h 1657350"/>
                <a:gd name="connsiteX1163" fmla="*/ 427590 w 1066800"/>
                <a:gd name="connsiteY1163" fmla="*/ 1379566 h 1657350"/>
                <a:gd name="connsiteX1164" fmla="*/ 427971 w 1066800"/>
                <a:gd name="connsiteY1164" fmla="*/ 1388615 h 1657350"/>
                <a:gd name="connsiteX1165" fmla="*/ 432447 w 1066800"/>
                <a:gd name="connsiteY1165" fmla="*/ 1399664 h 1657350"/>
                <a:gd name="connsiteX1166" fmla="*/ 437686 w 1066800"/>
                <a:gd name="connsiteY1166" fmla="*/ 1416332 h 1657350"/>
                <a:gd name="connsiteX1167" fmla="*/ 441687 w 1066800"/>
                <a:gd name="connsiteY1167" fmla="*/ 1418999 h 1657350"/>
                <a:gd name="connsiteX1168" fmla="*/ 448069 w 1066800"/>
                <a:gd name="connsiteY1168" fmla="*/ 1408522 h 1657350"/>
                <a:gd name="connsiteX1169" fmla="*/ 447021 w 1066800"/>
                <a:gd name="connsiteY1169" fmla="*/ 1404426 h 1657350"/>
                <a:gd name="connsiteX1170" fmla="*/ 402825 w 1066800"/>
                <a:gd name="connsiteY1170" fmla="*/ 130457 h 1657350"/>
                <a:gd name="connsiteX1171" fmla="*/ 419303 w 1066800"/>
                <a:gd name="connsiteY1171" fmla="*/ 123599 h 1657350"/>
                <a:gd name="connsiteX1172" fmla="*/ 420922 w 1066800"/>
                <a:gd name="connsiteY1172" fmla="*/ 115217 h 1657350"/>
                <a:gd name="connsiteX1173" fmla="*/ 415017 w 1066800"/>
                <a:gd name="connsiteY1173" fmla="*/ 104454 h 1657350"/>
                <a:gd name="connsiteX1174" fmla="*/ 408921 w 1066800"/>
                <a:gd name="connsiteY1174" fmla="*/ 101597 h 1657350"/>
                <a:gd name="connsiteX1175" fmla="*/ 403682 w 1066800"/>
                <a:gd name="connsiteY1175" fmla="*/ 105026 h 1657350"/>
                <a:gd name="connsiteX1176" fmla="*/ 393109 w 1066800"/>
                <a:gd name="connsiteY1176" fmla="*/ 117694 h 1657350"/>
                <a:gd name="connsiteX1177" fmla="*/ 388823 w 1066800"/>
                <a:gd name="connsiteY1177" fmla="*/ 124552 h 1657350"/>
                <a:gd name="connsiteX1178" fmla="*/ 395110 w 1066800"/>
                <a:gd name="connsiteY1178" fmla="*/ 130362 h 1657350"/>
                <a:gd name="connsiteX1179" fmla="*/ 402825 w 1066800"/>
                <a:gd name="connsiteY1179" fmla="*/ 130457 h 1657350"/>
                <a:gd name="connsiteX1180" fmla="*/ 451783 w 1066800"/>
                <a:gd name="connsiteY1180" fmla="*/ 770061 h 1657350"/>
                <a:gd name="connsiteX1181" fmla="*/ 460832 w 1066800"/>
                <a:gd name="connsiteY1181" fmla="*/ 764060 h 1657350"/>
                <a:gd name="connsiteX1182" fmla="*/ 458355 w 1066800"/>
                <a:gd name="connsiteY1182" fmla="*/ 757774 h 1657350"/>
                <a:gd name="connsiteX1183" fmla="*/ 426066 w 1066800"/>
                <a:gd name="connsiteY1183" fmla="*/ 744534 h 1657350"/>
                <a:gd name="connsiteX1184" fmla="*/ 418922 w 1066800"/>
                <a:gd name="connsiteY1184" fmla="*/ 749201 h 1657350"/>
                <a:gd name="connsiteX1185" fmla="*/ 418160 w 1066800"/>
                <a:gd name="connsiteY1185" fmla="*/ 752535 h 1657350"/>
                <a:gd name="connsiteX1186" fmla="*/ 426351 w 1066800"/>
                <a:gd name="connsiteY1186" fmla="*/ 761679 h 1657350"/>
                <a:gd name="connsiteX1187" fmla="*/ 434924 w 1066800"/>
                <a:gd name="connsiteY1187" fmla="*/ 761489 h 1657350"/>
                <a:gd name="connsiteX1188" fmla="*/ 441115 w 1066800"/>
                <a:gd name="connsiteY1188" fmla="*/ 762346 h 1657350"/>
                <a:gd name="connsiteX1189" fmla="*/ 447688 w 1066800"/>
                <a:gd name="connsiteY1189" fmla="*/ 768537 h 1657350"/>
                <a:gd name="connsiteX1190" fmla="*/ 451783 w 1066800"/>
                <a:gd name="connsiteY1190" fmla="*/ 770061 h 1657350"/>
                <a:gd name="connsiteX1191" fmla="*/ 746010 w 1066800"/>
                <a:gd name="connsiteY1191" fmla="*/ 306098 h 1657350"/>
                <a:gd name="connsiteX1192" fmla="*/ 745630 w 1066800"/>
                <a:gd name="connsiteY1192" fmla="*/ 300193 h 1657350"/>
                <a:gd name="connsiteX1193" fmla="*/ 741820 w 1066800"/>
                <a:gd name="connsiteY1193" fmla="*/ 296383 h 1657350"/>
                <a:gd name="connsiteX1194" fmla="*/ 730389 w 1066800"/>
                <a:gd name="connsiteY1194" fmla="*/ 295811 h 1657350"/>
                <a:gd name="connsiteX1195" fmla="*/ 726389 w 1066800"/>
                <a:gd name="connsiteY1195" fmla="*/ 299526 h 1657350"/>
                <a:gd name="connsiteX1196" fmla="*/ 726580 w 1066800"/>
                <a:gd name="connsiteY1196" fmla="*/ 306670 h 1657350"/>
                <a:gd name="connsiteX1197" fmla="*/ 734009 w 1066800"/>
                <a:gd name="connsiteY1197" fmla="*/ 317243 h 1657350"/>
                <a:gd name="connsiteX1198" fmla="*/ 735343 w 1066800"/>
                <a:gd name="connsiteY1198" fmla="*/ 322291 h 1657350"/>
                <a:gd name="connsiteX1199" fmla="*/ 744201 w 1066800"/>
                <a:gd name="connsiteY1199" fmla="*/ 326768 h 1657350"/>
                <a:gd name="connsiteX1200" fmla="*/ 763060 w 1066800"/>
                <a:gd name="connsiteY1200" fmla="*/ 322862 h 1657350"/>
                <a:gd name="connsiteX1201" fmla="*/ 766775 w 1066800"/>
                <a:gd name="connsiteY1201" fmla="*/ 317624 h 1657350"/>
                <a:gd name="connsiteX1202" fmla="*/ 759441 w 1066800"/>
                <a:gd name="connsiteY1202" fmla="*/ 312194 h 1657350"/>
                <a:gd name="connsiteX1203" fmla="*/ 752392 w 1066800"/>
                <a:gd name="connsiteY1203" fmla="*/ 317243 h 1657350"/>
                <a:gd name="connsiteX1204" fmla="*/ 749630 w 1066800"/>
                <a:gd name="connsiteY1204" fmla="*/ 317719 h 1657350"/>
                <a:gd name="connsiteX1205" fmla="*/ 746010 w 1066800"/>
                <a:gd name="connsiteY1205" fmla="*/ 306098 h 1657350"/>
                <a:gd name="connsiteX1206" fmla="*/ 501599 w 1066800"/>
                <a:gd name="connsiteY1206" fmla="*/ 1585592 h 1657350"/>
                <a:gd name="connsiteX1207" fmla="*/ 500361 w 1066800"/>
                <a:gd name="connsiteY1207" fmla="*/ 1581305 h 1657350"/>
                <a:gd name="connsiteX1208" fmla="*/ 494170 w 1066800"/>
                <a:gd name="connsiteY1208" fmla="*/ 1574828 h 1657350"/>
                <a:gd name="connsiteX1209" fmla="*/ 477215 w 1066800"/>
                <a:gd name="connsiteY1209" fmla="*/ 1577876 h 1657350"/>
                <a:gd name="connsiteX1210" fmla="*/ 465975 w 1066800"/>
                <a:gd name="connsiteY1210" fmla="*/ 1588640 h 1657350"/>
                <a:gd name="connsiteX1211" fmla="*/ 462451 w 1066800"/>
                <a:gd name="connsiteY1211" fmla="*/ 1592545 h 1657350"/>
                <a:gd name="connsiteX1212" fmla="*/ 462070 w 1066800"/>
                <a:gd name="connsiteY1212" fmla="*/ 1595974 h 1657350"/>
                <a:gd name="connsiteX1213" fmla="*/ 470357 w 1066800"/>
                <a:gd name="connsiteY1213" fmla="*/ 1601879 h 1657350"/>
                <a:gd name="connsiteX1214" fmla="*/ 476072 w 1066800"/>
                <a:gd name="connsiteY1214" fmla="*/ 1598450 h 1657350"/>
                <a:gd name="connsiteX1215" fmla="*/ 477691 w 1066800"/>
                <a:gd name="connsiteY1215" fmla="*/ 1595307 h 1657350"/>
                <a:gd name="connsiteX1216" fmla="*/ 486740 w 1066800"/>
                <a:gd name="connsiteY1216" fmla="*/ 1592831 h 1657350"/>
                <a:gd name="connsiteX1217" fmla="*/ 491693 w 1066800"/>
                <a:gd name="connsiteY1217" fmla="*/ 1594640 h 1657350"/>
                <a:gd name="connsiteX1218" fmla="*/ 501599 w 1066800"/>
                <a:gd name="connsiteY1218" fmla="*/ 1585592 h 1657350"/>
                <a:gd name="connsiteX1219" fmla="*/ 790016 w 1066800"/>
                <a:gd name="connsiteY1219" fmla="*/ 555939 h 1657350"/>
                <a:gd name="connsiteX1220" fmla="*/ 798398 w 1066800"/>
                <a:gd name="connsiteY1220" fmla="*/ 555463 h 1657350"/>
                <a:gd name="connsiteX1221" fmla="*/ 828307 w 1066800"/>
                <a:gd name="connsiteY1221" fmla="*/ 552129 h 1657350"/>
                <a:gd name="connsiteX1222" fmla="*/ 833641 w 1066800"/>
                <a:gd name="connsiteY1222" fmla="*/ 551462 h 1657350"/>
                <a:gd name="connsiteX1223" fmla="*/ 837927 w 1066800"/>
                <a:gd name="connsiteY1223" fmla="*/ 541461 h 1657350"/>
                <a:gd name="connsiteX1224" fmla="*/ 837070 w 1066800"/>
                <a:gd name="connsiteY1224" fmla="*/ 539937 h 1657350"/>
                <a:gd name="connsiteX1225" fmla="*/ 824687 w 1066800"/>
                <a:gd name="connsiteY1225" fmla="*/ 535937 h 1657350"/>
                <a:gd name="connsiteX1226" fmla="*/ 817353 w 1066800"/>
                <a:gd name="connsiteY1226" fmla="*/ 540413 h 1657350"/>
                <a:gd name="connsiteX1227" fmla="*/ 789445 w 1066800"/>
                <a:gd name="connsiteY1227" fmla="*/ 544890 h 1657350"/>
                <a:gd name="connsiteX1228" fmla="*/ 785349 w 1066800"/>
                <a:gd name="connsiteY1228" fmla="*/ 552701 h 1657350"/>
                <a:gd name="connsiteX1229" fmla="*/ 790016 w 1066800"/>
                <a:gd name="connsiteY1229" fmla="*/ 555939 h 1657350"/>
                <a:gd name="connsiteX1230" fmla="*/ 312814 w 1066800"/>
                <a:gd name="connsiteY1230" fmla="*/ 50543 h 1657350"/>
                <a:gd name="connsiteX1231" fmla="*/ 312814 w 1066800"/>
                <a:gd name="connsiteY1231" fmla="*/ 50733 h 1657350"/>
                <a:gd name="connsiteX1232" fmla="*/ 302050 w 1066800"/>
                <a:gd name="connsiteY1232" fmla="*/ 50733 h 1657350"/>
                <a:gd name="connsiteX1233" fmla="*/ 295002 w 1066800"/>
                <a:gd name="connsiteY1233" fmla="*/ 55686 h 1657350"/>
                <a:gd name="connsiteX1234" fmla="*/ 297383 w 1066800"/>
                <a:gd name="connsiteY1234" fmla="*/ 61306 h 1657350"/>
                <a:gd name="connsiteX1235" fmla="*/ 300907 w 1066800"/>
                <a:gd name="connsiteY1235" fmla="*/ 61782 h 1657350"/>
                <a:gd name="connsiteX1236" fmla="*/ 318528 w 1066800"/>
                <a:gd name="connsiteY1236" fmla="*/ 63306 h 1657350"/>
                <a:gd name="connsiteX1237" fmla="*/ 337293 w 1066800"/>
                <a:gd name="connsiteY1237" fmla="*/ 68450 h 1657350"/>
                <a:gd name="connsiteX1238" fmla="*/ 346627 w 1066800"/>
                <a:gd name="connsiteY1238" fmla="*/ 65592 h 1657350"/>
                <a:gd name="connsiteX1239" fmla="*/ 344151 w 1066800"/>
                <a:gd name="connsiteY1239" fmla="*/ 56162 h 1657350"/>
                <a:gd name="connsiteX1240" fmla="*/ 342913 w 1066800"/>
                <a:gd name="connsiteY1240" fmla="*/ 54924 h 1657350"/>
                <a:gd name="connsiteX1241" fmla="*/ 321672 w 1066800"/>
                <a:gd name="connsiteY1241" fmla="*/ 50447 h 1657350"/>
                <a:gd name="connsiteX1242" fmla="*/ 312814 w 1066800"/>
                <a:gd name="connsiteY1242" fmla="*/ 50543 h 1657350"/>
                <a:gd name="connsiteX1243" fmla="*/ 912127 w 1066800"/>
                <a:gd name="connsiteY1243" fmla="*/ 183512 h 1657350"/>
                <a:gd name="connsiteX1244" fmla="*/ 908126 w 1066800"/>
                <a:gd name="connsiteY1244" fmla="*/ 156461 h 1657350"/>
                <a:gd name="connsiteX1245" fmla="*/ 905078 w 1066800"/>
                <a:gd name="connsiteY1245" fmla="*/ 152651 h 1657350"/>
                <a:gd name="connsiteX1246" fmla="*/ 888505 w 1066800"/>
                <a:gd name="connsiteY1246" fmla="*/ 146364 h 1657350"/>
                <a:gd name="connsiteX1247" fmla="*/ 880218 w 1066800"/>
                <a:gd name="connsiteY1247" fmla="*/ 148841 h 1657350"/>
                <a:gd name="connsiteX1248" fmla="*/ 877075 w 1066800"/>
                <a:gd name="connsiteY1248" fmla="*/ 150269 h 1657350"/>
                <a:gd name="connsiteX1249" fmla="*/ 878980 w 1066800"/>
                <a:gd name="connsiteY1249" fmla="*/ 152365 h 1657350"/>
                <a:gd name="connsiteX1250" fmla="*/ 897839 w 1066800"/>
                <a:gd name="connsiteY1250" fmla="*/ 162366 h 1657350"/>
                <a:gd name="connsiteX1251" fmla="*/ 899649 w 1066800"/>
                <a:gd name="connsiteY1251" fmla="*/ 170081 h 1657350"/>
                <a:gd name="connsiteX1252" fmla="*/ 898030 w 1066800"/>
                <a:gd name="connsiteY1252" fmla="*/ 174939 h 1657350"/>
                <a:gd name="connsiteX1253" fmla="*/ 897934 w 1066800"/>
                <a:gd name="connsiteY1253" fmla="*/ 195227 h 1657350"/>
                <a:gd name="connsiteX1254" fmla="*/ 903840 w 1066800"/>
                <a:gd name="connsiteY1254" fmla="*/ 202847 h 1657350"/>
                <a:gd name="connsiteX1255" fmla="*/ 909841 w 1066800"/>
                <a:gd name="connsiteY1255" fmla="*/ 199799 h 1657350"/>
                <a:gd name="connsiteX1256" fmla="*/ 911936 w 1066800"/>
                <a:gd name="connsiteY1256" fmla="*/ 195037 h 1657350"/>
                <a:gd name="connsiteX1257" fmla="*/ 912127 w 1066800"/>
                <a:gd name="connsiteY1257" fmla="*/ 183512 h 1657350"/>
                <a:gd name="connsiteX1258" fmla="*/ 310909 w 1066800"/>
                <a:gd name="connsiteY1258" fmla="*/ 588515 h 1657350"/>
                <a:gd name="connsiteX1259" fmla="*/ 310909 w 1066800"/>
                <a:gd name="connsiteY1259" fmla="*/ 588419 h 1657350"/>
                <a:gd name="connsiteX1260" fmla="*/ 327196 w 1066800"/>
                <a:gd name="connsiteY1260" fmla="*/ 588324 h 1657350"/>
                <a:gd name="connsiteX1261" fmla="*/ 330149 w 1066800"/>
                <a:gd name="connsiteY1261" fmla="*/ 584800 h 1657350"/>
                <a:gd name="connsiteX1262" fmla="*/ 328625 w 1066800"/>
                <a:gd name="connsiteY1262" fmla="*/ 581942 h 1657350"/>
                <a:gd name="connsiteX1263" fmla="*/ 302336 w 1066800"/>
                <a:gd name="connsiteY1263" fmla="*/ 577275 h 1657350"/>
                <a:gd name="connsiteX1264" fmla="*/ 299383 w 1066800"/>
                <a:gd name="connsiteY1264" fmla="*/ 571084 h 1657350"/>
                <a:gd name="connsiteX1265" fmla="*/ 300812 w 1066800"/>
                <a:gd name="connsiteY1265" fmla="*/ 564512 h 1657350"/>
                <a:gd name="connsiteX1266" fmla="*/ 293764 w 1066800"/>
                <a:gd name="connsiteY1266" fmla="*/ 559368 h 1657350"/>
                <a:gd name="connsiteX1267" fmla="*/ 279286 w 1066800"/>
                <a:gd name="connsiteY1267" fmla="*/ 559654 h 1657350"/>
                <a:gd name="connsiteX1268" fmla="*/ 276047 w 1066800"/>
                <a:gd name="connsiteY1268" fmla="*/ 565274 h 1657350"/>
                <a:gd name="connsiteX1269" fmla="*/ 278047 w 1066800"/>
                <a:gd name="connsiteY1269" fmla="*/ 570131 h 1657350"/>
                <a:gd name="connsiteX1270" fmla="*/ 288715 w 1066800"/>
                <a:gd name="connsiteY1270" fmla="*/ 584514 h 1657350"/>
                <a:gd name="connsiteX1271" fmla="*/ 296335 w 1066800"/>
                <a:gd name="connsiteY1271" fmla="*/ 588515 h 1657350"/>
                <a:gd name="connsiteX1272" fmla="*/ 310909 w 1066800"/>
                <a:gd name="connsiteY1272" fmla="*/ 588515 h 1657350"/>
                <a:gd name="connsiteX1273" fmla="*/ 312814 w 1066800"/>
                <a:gd name="connsiteY1273" fmla="*/ 98358 h 1657350"/>
                <a:gd name="connsiteX1274" fmla="*/ 309480 w 1066800"/>
                <a:gd name="connsiteY1274" fmla="*/ 99311 h 1657350"/>
                <a:gd name="connsiteX1275" fmla="*/ 287382 w 1066800"/>
                <a:gd name="connsiteY1275" fmla="*/ 105311 h 1657350"/>
                <a:gd name="connsiteX1276" fmla="*/ 283953 w 1066800"/>
                <a:gd name="connsiteY1276" fmla="*/ 108455 h 1657350"/>
                <a:gd name="connsiteX1277" fmla="*/ 285096 w 1066800"/>
                <a:gd name="connsiteY1277" fmla="*/ 111407 h 1657350"/>
                <a:gd name="connsiteX1278" fmla="*/ 294430 w 1066800"/>
                <a:gd name="connsiteY1278" fmla="*/ 123980 h 1657350"/>
                <a:gd name="connsiteX1279" fmla="*/ 296621 w 1066800"/>
                <a:gd name="connsiteY1279" fmla="*/ 125409 h 1657350"/>
                <a:gd name="connsiteX1280" fmla="*/ 297859 w 1066800"/>
                <a:gd name="connsiteY1280" fmla="*/ 122171 h 1657350"/>
                <a:gd name="connsiteX1281" fmla="*/ 304622 w 1066800"/>
                <a:gd name="connsiteY1281" fmla="*/ 116551 h 1657350"/>
                <a:gd name="connsiteX1282" fmla="*/ 325291 w 1066800"/>
                <a:gd name="connsiteY1282" fmla="*/ 121123 h 1657350"/>
                <a:gd name="connsiteX1283" fmla="*/ 333388 w 1066800"/>
                <a:gd name="connsiteY1283" fmla="*/ 120170 h 1657350"/>
                <a:gd name="connsiteX1284" fmla="*/ 334149 w 1066800"/>
                <a:gd name="connsiteY1284" fmla="*/ 110836 h 1657350"/>
                <a:gd name="connsiteX1285" fmla="*/ 315862 w 1066800"/>
                <a:gd name="connsiteY1285" fmla="*/ 99787 h 1657350"/>
                <a:gd name="connsiteX1286" fmla="*/ 312814 w 1066800"/>
                <a:gd name="connsiteY1286" fmla="*/ 98358 h 1657350"/>
                <a:gd name="connsiteX1287" fmla="*/ 316909 w 1066800"/>
                <a:gd name="connsiteY1287" fmla="*/ 185131 h 1657350"/>
                <a:gd name="connsiteX1288" fmla="*/ 316909 w 1066800"/>
                <a:gd name="connsiteY1288" fmla="*/ 184845 h 1657350"/>
                <a:gd name="connsiteX1289" fmla="*/ 307956 w 1066800"/>
                <a:gd name="connsiteY1289" fmla="*/ 184845 h 1657350"/>
                <a:gd name="connsiteX1290" fmla="*/ 302050 w 1066800"/>
                <a:gd name="connsiteY1290" fmla="*/ 187798 h 1657350"/>
                <a:gd name="connsiteX1291" fmla="*/ 302717 w 1066800"/>
                <a:gd name="connsiteY1291" fmla="*/ 194561 h 1657350"/>
                <a:gd name="connsiteX1292" fmla="*/ 312528 w 1066800"/>
                <a:gd name="connsiteY1292" fmla="*/ 204943 h 1657350"/>
                <a:gd name="connsiteX1293" fmla="*/ 317386 w 1066800"/>
                <a:gd name="connsiteY1293" fmla="*/ 206943 h 1657350"/>
                <a:gd name="connsiteX1294" fmla="*/ 350437 w 1066800"/>
                <a:gd name="connsiteY1294" fmla="*/ 202276 h 1657350"/>
                <a:gd name="connsiteX1295" fmla="*/ 352533 w 1066800"/>
                <a:gd name="connsiteY1295" fmla="*/ 197799 h 1657350"/>
                <a:gd name="connsiteX1296" fmla="*/ 350437 w 1066800"/>
                <a:gd name="connsiteY1296" fmla="*/ 193322 h 1657350"/>
                <a:gd name="connsiteX1297" fmla="*/ 332721 w 1066800"/>
                <a:gd name="connsiteY1297" fmla="*/ 186274 h 1657350"/>
                <a:gd name="connsiteX1298" fmla="*/ 327672 w 1066800"/>
                <a:gd name="connsiteY1298" fmla="*/ 185226 h 1657350"/>
                <a:gd name="connsiteX1299" fmla="*/ 316909 w 1066800"/>
                <a:gd name="connsiteY1299" fmla="*/ 185131 h 1657350"/>
                <a:gd name="connsiteX1300" fmla="*/ 493693 w 1066800"/>
                <a:gd name="connsiteY1300" fmla="*/ 723484 h 1657350"/>
                <a:gd name="connsiteX1301" fmla="*/ 504456 w 1066800"/>
                <a:gd name="connsiteY1301" fmla="*/ 720912 h 1657350"/>
                <a:gd name="connsiteX1302" fmla="*/ 508076 w 1066800"/>
                <a:gd name="connsiteY1302" fmla="*/ 715388 h 1657350"/>
                <a:gd name="connsiteX1303" fmla="*/ 504361 w 1066800"/>
                <a:gd name="connsiteY1303" fmla="*/ 709863 h 1657350"/>
                <a:gd name="connsiteX1304" fmla="*/ 499408 w 1066800"/>
                <a:gd name="connsiteY1304" fmla="*/ 708244 h 1657350"/>
                <a:gd name="connsiteX1305" fmla="*/ 486549 w 1066800"/>
                <a:gd name="connsiteY1305" fmla="*/ 702815 h 1657350"/>
                <a:gd name="connsiteX1306" fmla="*/ 480263 w 1066800"/>
                <a:gd name="connsiteY1306" fmla="*/ 699386 h 1657350"/>
                <a:gd name="connsiteX1307" fmla="*/ 472072 w 1066800"/>
                <a:gd name="connsiteY1307" fmla="*/ 699195 h 1657350"/>
                <a:gd name="connsiteX1308" fmla="*/ 455974 w 1066800"/>
                <a:gd name="connsiteY1308" fmla="*/ 697004 h 1657350"/>
                <a:gd name="connsiteX1309" fmla="*/ 454546 w 1066800"/>
                <a:gd name="connsiteY1309" fmla="*/ 695861 h 1657350"/>
                <a:gd name="connsiteX1310" fmla="*/ 449878 w 1066800"/>
                <a:gd name="connsiteY1310" fmla="*/ 695957 h 1657350"/>
                <a:gd name="connsiteX1311" fmla="*/ 445973 w 1066800"/>
                <a:gd name="connsiteY1311" fmla="*/ 699671 h 1657350"/>
                <a:gd name="connsiteX1312" fmla="*/ 448545 w 1066800"/>
                <a:gd name="connsiteY1312" fmla="*/ 710816 h 1657350"/>
                <a:gd name="connsiteX1313" fmla="*/ 474643 w 1066800"/>
                <a:gd name="connsiteY1313" fmla="*/ 715673 h 1657350"/>
                <a:gd name="connsiteX1314" fmla="*/ 485978 w 1066800"/>
                <a:gd name="connsiteY1314" fmla="*/ 719960 h 1657350"/>
                <a:gd name="connsiteX1315" fmla="*/ 493693 w 1066800"/>
                <a:gd name="connsiteY1315" fmla="*/ 723484 h 1657350"/>
                <a:gd name="connsiteX1316" fmla="*/ 722770 w 1066800"/>
                <a:gd name="connsiteY1316" fmla="*/ 720722 h 1657350"/>
                <a:gd name="connsiteX1317" fmla="*/ 722579 w 1066800"/>
                <a:gd name="connsiteY1317" fmla="*/ 717674 h 1657350"/>
                <a:gd name="connsiteX1318" fmla="*/ 707910 w 1066800"/>
                <a:gd name="connsiteY1318" fmla="*/ 710720 h 1657350"/>
                <a:gd name="connsiteX1319" fmla="*/ 688670 w 1066800"/>
                <a:gd name="connsiteY1319" fmla="*/ 714626 h 1657350"/>
                <a:gd name="connsiteX1320" fmla="*/ 668953 w 1066800"/>
                <a:gd name="connsiteY1320" fmla="*/ 706720 h 1657350"/>
                <a:gd name="connsiteX1321" fmla="*/ 655618 w 1066800"/>
                <a:gd name="connsiteY1321" fmla="*/ 701672 h 1657350"/>
                <a:gd name="connsiteX1322" fmla="*/ 649332 w 1066800"/>
                <a:gd name="connsiteY1322" fmla="*/ 704053 h 1657350"/>
                <a:gd name="connsiteX1323" fmla="*/ 647903 w 1066800"/>
                <a:gd name="connsiteY1323" fmla="*/ 706910 h 1657350"/>
                <a:gd name="connsiteX1324" fmla="*/ 661048 w 1066800"/>
                <a:gd name="connsiteY1324" fmla="*/ 718721 h 1657350"/>
                <a:gd name="connsiteX1325" fmla="*/ 678383 w 1066800"/>
                <a:gd name="connsiteY1325" fmla="*/ 722817 h 1657350"/>
                <a:gd name="connsiteX1326" fmla="*/ 708196 w 1066800"/>
                <a:gd name="connsiteY1326" fmla="*/ 728342 h 1657350"/>
                <a:gd name="connsiteX1327" fmla="*/ 716293 w 1066800"/>
                <a:gd name="connsiteY1327" fmla="*/ 727865 h 1657350"/>
                <a:gd name="connsiteX1328" fmla="*/ 722770 w 1066800"/>
                <a:gd name="connsiteY1328" fmla="*/ 720722 h 1657350"/>
                <a:gd name="connsiteX1329" fmla="*/ 541985 w 1066800"/>
                <a:gd name="connsiteY1329" fmla="*/ 740819 h 1657350"/>
                <a:gd name="connsiteX1330" fmla="*/ 552272 w 1066800"/>
                <a:gd name="connsiteY1330" fmla="*/ 733961 h 1657350"/>
                <a:gd name="connsiteX1331" fmla="*/ 549129 w 1066800"/>
                <a:gd name="connsiteY1331" fmla="*/ 726437 h 1657350"/>
                <a:gd name="connsiteX1332" fmla="*/ 544462 w 1066800"/>
                <a:gd name="connsiteY1332" fmla="*/ 723770 h 1657350"/>
                <a:gd name="connsiteX1333" fmla="*/ 540271 w 1066800"/>
                <a:gd name="connsiteY1333" fmla="*/ 706720 h 1657350"/>
                <a:gd name="connsiteX1334" fmla="*/ 544557 w 1066800"/>
                <a:gd name="connsiteY1334" fmla="*/ 691385 h 1657350"/>
                <a:gd name="connsiteX1335" fmla="*/ 542461 w 1066800"/>
                <a:gd name="connsiteY1335" fmla="*/ 687098 h 1657350"/>
                <a:gd name="connsiteX1336" fmla="*/ 530650 w 1066800"/>
                <a:gd name="connsiteY1336" fmla="*/ 683098 h 1657350"/>
                <a:gd name="connsiteX1337" fmla="*/ 521792 w 1066800"/>
                <a:gd name="connsiteY1337" fmla="*/ 683574 h 1657350"/>
                <a:gd name="connsiteX1338" fmla="*/ 520077 w 1066800"/>
                <a:gd name="connsiteY1338" fmla="*/ 686336 h 1657350"/>
                <a:gd name="connsiteX1339" fmla="*/ 522649 w 1066800"/>
                <a:gd name="connsiteY1339" fmla="*/ 692813 h 1657350"/>
                <a:gd name="connsiteX1340" fmla="*/ 523506 w 1066800"/>
                <a:gd name="connsiteY1340" fmla="*/ 707482 h 1657350"/>
                <a:gd name="connsiteX1341" fmla="*/ 525221 w 1066800"/>
                <a:gd name="connsiteY1341" fmla="*/ 715769 h 1657350"/>
                <a:gd name="connsiteX1342" fmla="*/ 528936 w 1066800"/>
                <a:gd name="connsiteY1342" fmla="*/ 721293 h 1657350"/>
                <a:gd name="connsiteX1343" fmla="*/ 530841 w 1066800"/>
                <a:gd name="connsiteY1343" fmla="*/ 731199 h 1657350"/>
                <a:gd name="connsiteX1344" fmla="*/ 537985 w 1066800"/>
                <a:gd name="connsiteY1344" fmla="*/ 739200 h 1657350"/>
                <a:gd name="connsiteX1345" fmla="*/ 541985 w 1066800"/>
                <a:gd name="connsiteY1345" fmla="*/ 740819 h 1657350"/>
                <a:gd name="connsiteX1346" fmla="*/ 763918 w 1066800"/>
                <a:gd name="connsiteY1346" fmla="*/ 155984 h 1657350"/>
                <a:gd name="connsiteX1347" fmla="*/ 763918 w 1066800"/>
                <a:gd name="connsiteY1347" fmla="*/ 156270 h 1657350"/>
                <a:gd name="connsiteX1348" fmla="*/ 774776 w 1066800"/>
                <a:gd name="connsiteY1348" fmla="*/ 156175 h 1657350"/>
                <a:gd name="connsiteX1349" fmla="*/ 779920 w 1066800"/>
                <a:gd name="connsiteY1349" fmla="*/ 154937 h 1657350"/>
                <a:gd name="connsiteX1350" fmla="*/ 783444 w 1066800"/>
                <a:gd name="connsiteY1350" fmla="*/ 151222 h 1657350"/>
                <a:gd name="connsiteX1351" fmla="*/ 779443 w 1066800"/>
                <a:gd name="connsiteY1351" fmla="*/ 146174 h 1657350"/>
                <a:gd name="connsiteX1352" fmla="*/ 768775 w 1066800"/>
                <a:gd name="connsiteY1352" fmla="*/ 145221 h 1657350"/>
                <a:gd name="connsiteX1353" fmla="*/ 763156 w 1066800"/>
                <a:gd name="connsiteY1353" fmla="*/ 141697 h 1657350"/>
                <a:gd name="connsiteX1354" fmla="*/ 760012 w 1066800"/>
                <a:gd name="connsiteY1354" fmla="*/ 135220 h 1657350"/>
                <a:gd name="connsiteX1355" fmla="*/ 749820 w 1066800"/>
                <a:gd name="connsiteY1355" fmla="*/ 125885 h 1657350"/>
                <a:gd name="connsiteX1356" fmla="*/ 713911 w 1066800"/>
                <a:gd name="connsiteY1356" fmla="*/ 115979 h 1657350"/>
                <a:gd name="connsiteX1357" fmla="*/ 707530 w 1066800"/>
                <a:gd name="connsiteY1357" fmla="*/ 113217 h 1657350"/>
                <a:gd name="connsiteX1358" fmla="*/ 702481 w 1066800"/>
                <a:gd name="connsiteY1358" fmla="*/ 108074 h 1657350"/>
                <a:gd name="connsiteX1359" fmla="*/ 692670 w 1066800"/>
                <a:gd name="connsiteY1359" fmla="*/ 105788 h 1657350"/>
                <a:gd name="connsiteX1360" fmla="*/ 678193 w 1066800"/>
                <a:gd name="connsiteY1360" fmla="*/ 113027 h 1657350"/>
                <a:gd name="connsiteX1361" fmla="*/ 675907 w 1066800"/>
                <a:gd name="connsiteY1361" fmla="*/ 119218 h 1657350"/>
                <a:gd name="connsiteX1362" fmla="*/ 678955 w 1066800"/>
                <a:gd name="connsiteY1362" fmla="*/ 123123 h 1657350"/>
                <a:gd name="connsiteX1363" fmla="*/ 714673 w 1066800"/>
                <a:gd name="connsiteY1363" fmla="*/ 133791 h 1657350"/>
                <a:gd name="connsiteX1364" fmla="*/ 720007 w 1066800"/>
                <a:gd name="connsiteY1364" fmla="*/ 134267 h 1657350"/>
                <a:gd name="connsiteX1365" fmla="*/ 734581 w 1066800"/>
                <a:gd name="connsiteY1365" fmla="*/ 134458 h 1657350"/>
                <a:gd name="connsiteX1366" fmla="*/ 744963 w 1066800"/>
                <a:gd name="connsiteY1366" fmla="*/ 144173 h 1657350"/>
                <a:gd name="connsiteX1367" fmla="*/ 758584 w 1066800"/>
                <a:gd name="connsiteY1367" fmla="*/ 156175 h 1657350"/>
                <a:gd name="connsiteX1368" fmla="*/ 763918 w 1066800"/>
                <a:gd name="connsiteY1368" fmla="*/ 155984 h 1657350"/>
                <a:gd name="connsiteX1369" fmla="*/ 497313 w 1066800"/>
                <a:gd name="connsiteY1369" fmla="*/ 635568 h 1657350"/>
                <a:gd name="connsiteX1370" fmla="*/ 506552 w 1066800"/>
                <a:gd name="connsiteY1370" fmla="*/ 635663 h 1657350"/>
                <a:gd name="connsiteX1371" fmla="*/ 511600 w 1066800"/>
                <a:gd name="connsiteY1371" fmla="*/ 637187 h 1657350"/>
                <a:gd name="connsiteX1372" fmla="*/ 518839 w 1066800"/>
                <a:gd name="connsiteY1372" fmla="*/ 649475 h 1657350"/>
                <a:gd name="connsiteX1373" fmla="*/ 517411 w 1066800"/>
                <a:gd name="connsiteY1373" fmla="*/ 658047 h 1657350"/>
                <a:gd name="connsiteX1374" fmla="*/ 521792 w 1066800"/>
                <a:gd name="connsiteY1374" fmla="*/ 667858 h 1657350"/>
                <a:gd name="connsiteX1375" fmla="*/ 527126 w 1066800"/>
                <a:gd name="connsiteY1375" fmla="*/ 668048 h 1657350"/>
                <a:gd name="connsiteX1376" fmla="*/ 539604 w 1066800"/>
                <a:gd name="connsiteY1376" fmla="*/ 661095 h 1657350"/>
                <a:gd name="connsiteX1377" fmla="*/ 563131 w 1066800"/>
                <a:gd name="connsiteY1377" fmla="*/ 653951 h 1657350"/>
                <a:gd name="connsiteX1378" fmla="*/ 583133 w 1066800"/>
                <a:gd name="connsiteY1378" fmla="*/ 654047 h 1657350"/>
                <a:gd name="connsiteX1379" fmla="*/ 597135 w 1066800"/>
                <a:gd name="connsiteY1379" fmla="*/ 651570 h 1657350"/>
                <a:gd name="connsiteX1380" fmla="*/ 604088 w 1066800"/>
                <a:gd name="connsiteY1380" fmla="*/ 650522 h 1657350"/>
                <a:gd name="connsiteX1381" fmla="*/ 625043 w 1066800"/>
                <a:gd name="connsiteY1381" fmla="*/ 646236 h 1657350"/>
                <a:gd name="connsiteX1382" fmla="*/ 652666 w 1066800"/>
                <a:gd name="connsiteY1382" fmla="*/ 639188 h 1657350"/>
                <a:gd name="connsiteX1383" fmla="*/ 656095 w 1066800"/>
                <a:gd name="connsiteY1383" fmla="*/ 638426 h 1657350"/>
                <a:gd name="connsiteX1384" fmla="*/ 690004 w 1066800"/>
                <a:gd name="connsiteY1384" fmla="*/ 602612 h 1657350"/>
                <a:gd name="connsiteX1385" fmla="*/ 700005 w 1066800"/>
                <a:gd name="connsiteY1385" fmla="*/ 579942 h 1657350"/>
                <a:gd name="connsiteX1386" fmla="*/ 712864 w 1066800"/>
                <a:gd name="connsiteY1386" fmla="*/ 560511 h 1657350"/>
                <a:gd name="connsiteX1387" fmla="*/ 715340 w 1066800"/>
                <a:gd name="connsiteY1387" fmla="*/ 555844 h 1657350"/>
                <a:gd name="connsiteX1388" fmla="*/ 714007 w 1066800"/>
                <a:gd name="connsiteY1388" fmla="*/ 523554 h 1657350"/>
                <a:gd name="connsiteX1389" fmla="*/ 714102 w 1066800"/>
                <a:gd name="connsiteY1389" fmla="*/ 511553 h 1657350"/>
                <a:gd name="connsiteX1390" fmla="*/ 714007 w 1066800"/>
                <a:gd name="connsiteY1390" fmla="*/ 479644 h 1657350"/>
                <a:gd name="connsiteX1391" fmla="*/ 712768 w 1066800"/>
                <a:gd name="connsiteY1391" fmla="*/ 445544 h 1657350"/>
                <a:gd name="connsiteX1392" fmla="*/ 715721 w 1066800"/>
                <a:gd name="connsiteY1392" fmla="*/ 426304 h 1657350"/>
                <a:gd name="connsiteX1393" fmla="*/ 713435 w 1066800"/>
                <a:gd name="connsiteY1393" fmla="*/ 415922 h 1657350"/>
                <a:gd name="connsiteX1394" fmla="*/ 715531 w 1066800"/>
                <a:gd name="connsiteY1394" fmla="*/ 405825 h 1657350"/>
                <a:gd name="connsiteX1395" fmla="*/ 714578 w 1066800"/>
                <a:gd name="connsiteY1395" fmla="*/ 400682 h 1657350"/>
                <a:gd name="connsiteX1396" fmla="*/ 712578 w 1066800"/>
                <a:gd name="connsiteY1396" fmla="*/ 392109 h 1657350"/>
                <a:gd name="connsiteX1397" fmla="*/ 708196 w 1066800"/>
                <a:gd name="connsiteY1397" fmla="*/ 376774 h 1657350"/>
                <a:gd name="connsiteX1398" fmla="*/ 701243 w 1066800"/>
                <a:gd name="connsiteY1398" fmla="*/ 347532 h 1657350"/>
                <a:gd name="connsiteX1399" fmla="*/ 701338 w 1066800"/>
                <a:gd name="connsiteY1399" fmla="*/ 334864 h 1657350"/>
                <a:gd name="connsiteX1400" fmla="*/ 692004 w 1066800"/>
                <a:gd name="connsiteY1400" fmla="*/ 312385 h 1657350"/>
                <a:gd name="connsiteX1401" fmla="*/ 680955 w 1066800"/>
                <a:gd name="connsiteY1401" fmla="*/ 300479 h 1657350"/>
                <a:gd name="connsiteX1402" fmla="*/ 659238 w 1066800"/>
                <a:gd name="connsiteY1402" fmla="*/ 276380 h 1657350"/>
                <a:gd name="connsiteX1403" fmla="*/ 650094 w 1066800"/>
                <a:gd name="connsiteY1403" fmla="*/ 270856 h 1657350"/>
                <a:gd name="connsiteX1404" fmla="*/ 614756 w 1066800"/>
                <a:gd name="connsiteY1404" fmla="*/ 258473 h 1657350"/>
                <a:gd name="connsiteX1405" fmla="*/ 601326 w 1066800"/>
                <a:gd name="connsiteY1405" fmla="*/ 261521 h 1657350"/>
                <a:gd name="connsiteX1406" fmla="*/ 592468 w 1066800"/>
                <a:gd name="connsiteY1406" fmla="*/ 270665 h 1657350"/>
                <a:gd name="connsiteX1407" fmla="*/ 588277 w 1066800"/>
                <a:gd name="connsiteY1407" fmla="*/ 288191 h 1657350"/>
                <a:gd name="connsiteX1408" fmla="*/ 588277 w 1066800"/>
                <a:gd name="connsiteY1408" fmla="*/ 293525 h 1657350"/>
                <a:gd name="connsiteX1409" fmla="*/ 584848 w 1066800"/>
                <a:gd name="connsiteY1409" fmla="*/ 299526 h 1657350"/>
                <a:gd name="connsiteX1410" fmla="*/ 571227 w 1066800"/>
                <a:gd name="connsiteY1410" fmla="*/ 300288 h 1657350"/>
                <a:gd name="connsiteX1411" fmla="*/ 567703 w 1066800"/>
                <a:gd name="connsiteY1411" fmla="*/ 296383 h 1657350"/>
                <a:gd name="connsiteX1412" fmla="*/ 567703 w 1066800"/>
                <a:gd name="connsiteY1412" fmla="*/ 278571 h 1657350"/>
                <a:gd name="connsiteX1413" fmla="*/ 575799 w 1066800"/>
                <a:gd name="connsiteY1413" fmla="*/ 272094 h 1657350"/>
                <a:gd name="connsiteX1414" fmla="*/ 578656 w 1066800"/>
                <a:gd name="connsiteY1414" fmla="*/ 269903 h 1657350"/>
                <a:gd name="connsiteX1415" fmla="*/ 580561 w 1066800"/>
                <a:gd name="connsiteY1415" fmla="*/ 259997 h 1657350"/>
                <a:gd name="connsiteX1416" fmla="*/ 572560 w 1066800"/>
                <a:gd name="connsiteY1416" fmla="*/ 248091 h 1657350"/>
                <a:gd name="connsiteX1417" fmla="*/ 565036 w 1066800"/>
                <a:gd name="connsiteY1417" fmla="*/ 243710 h 1657350"/>
                <a:gd name="connsiteX1418" fmla="*/ 552367 w 1066800"/>
                <a:gd name="connsiteY1418" fmla="*/ 243329 h 1657350"/>
                <a:gd name="connsiteX1419" fmla="*/ 548653 w 1066800"/>
                <a:gd name="connsiteY1419" fmla="*/ 238185 h 1657350"/>
                <a:gd name="connsiteX1420" fmla="*/ 552082 w 1066800"/>
                <a:gd name="connsiteY1420" fmla="*/ 228089 h 1657350"/>
                <a:gd name="connsiteX1421" fmla="*/ 544176 w 1066800"/>
                <a:gd name="connsiteY1421" fmla="*/ 216373 h 1657350"/>
                <a:gd name="connsiteX1422" fmla="*/ 539985 w 1066800"/>
                <a:gd name="connsiteY1422" fmla="*/ 218278 h 1657350"/>
                <a:gd name="connsiteX1423" fmla="*/ 537604 w 1066800"/>
                <a:gd name="connsiteY1423" fmla="*/ 224850 h 1657350"/>
                <a:gd name="connsiteX1424" fmla="*/ 526650 w 1066800"/>
                <a:gd name="connsiteY1424" fmla="*/ 239709 h 1657350"/>
                <a:gd name="connsiteX1425" fmla="*/ 485883 w 1066800"/>
                <a:gd name="connsiteY1425" fmla="*/ 258569 h 1657350"/>
                <a:gd name="connsiteX1426" fmla="*/ 481787 w 1066800"/>
                <a:gd name="connsiteY1426" fmla="*/ 261902 h 1657350"/>
                <a:gd name="connsiteX1427" fmla="*/ 480168 w 1066800"/>
                <a:gd name="connsiteY1427" fmla="*/ 266665 h 1657350"/>
                <a:gd name="connsiteX1428" fmla="*/ 483216 w 1066800"/>
                <a:gd name="connsiteY1428" fmla="*/ 273142 h 1657350"/>
                <a:gd name="connsiteX1429" fmla="*/ 483025 w 1066800"/>
                <a:gd name="connsiteY1429" fmla="*/ 291525 h 1657350"/>
                <a:gd name="connsiteX1430" fmla="*/ 472072 w 1066800"/>
                <a:gd name="connsiteY1430" fmla="*/ 332387 h 1657350"/>
                <a:gd name="connsiteX1431" fmla="*/ 471881 w 1066800"/>
                <a:gd name="connsiteY1431" fmla="*/ 334197 h 1657350"/>
                <a:gd name="connsiteX1432" fmla="*/ 465023 w 1066800"/>
                <a:gd name="connsiteY1432" fmla="*/ 341531 h 1657350"/>
                <a:gd name="connsiteX1433" fmla="*/ 452355 w 1066800"/>
                <a:gd name="connsiteY1433" fmla="*/ 341817 h 1657350"/>
                <a:gd name="connsiteX1434" fmla="*/ 443306 w 1066800"/>
                <a:gd name="connsiteY1434" fmla="*/ 349247 h 1657350"/>
                <a:gd name="connsiteX1435" fmla="*/ 441211 w 1066800"/>
                <a:gd name="connsiteY1435" fmla="*/ 356009 h 1657350"/>
                <a:gd name="connsiteX1436" fmla="*/ 437020 w 1066800"/>
                <a:gd name="connsiteY1436" fmla="*/ 359248 h 1657350"/>
                <a:gd name="connsiteX1437" fmla="*/ 417493 w 1066800"/>
                <a:gd name="connsiteY1437" fmla="*/ 358200 h 1657350"/>
                <a:gd name="connsiteX1438" fmla="*/ 412540 w 1066800"/>
                <a:gd name="connsiteY1438" fmla="*/ 357152 h 1657350"/>
                <a:gd name="connsiteX1439" fmla="*/ 395872 w 1066800"/>
                <a:gd name="connsiteY1439" fmla="*/ 376488 h 1657350"/>
                <a:gd name="connsiteX1440" fmla="*/ 395776 w 1066800"/>
                <a:gd name="connsiteY1440" fmla="*/ 389156 h 1657350"/>
                <a:gd name="connsiteX1441" fmla="*/ 393014 w 1066800"/>
                <a:gd name="connsiteY1441" fmla="*/ 397443 h 1657350"/>
                <a:gd name="connsiteX1442" fmla="*/ 382060 w 1066800"/>
                <a:gd name="connsiteY1442" fmla="*/ 411540 h 1657350"/>
                <a:gd name="connsiteX1443" fmla="*/ 373964 w 1066800"/>
                <a:gd name="connsiteY1443" fmla="*/ 430590 h 1657350"/>
                <a:gd name="connsiteX1444" fmla="*/ 371678 w 1066800"/>
                <a:gd name="connsiteY1444" fmla="*/ 440972 h 1657350"/>
                <a:gd name="connsiteX1445" fmla="*/ 375297 w 1066800"/>
                <a:gd name="connsiteY1445" fmla="*/ 449735 h 1657350"/>
                <a:gd name="connsiteX1446" fmla="*/ 384156 w 1066800"/>
                <a:gd name="connsiteY1446" fmla="*/ 445925 h 1657350"/>
                <a:gd name="connsiteX1447" fmla="*/ 386442 w 1066800"/>
                <a:gd name="connsiteY1447" fmla="*/ 441068 h 1657350"/>
                <a:gd name="connsiteX1448" fmla="*/ 394633 w 1066800"/>
                <a:gd name="connsiteY1448" fmla="*/ 429923 h 1657350"/>
                <a:gd name="connsiteX1449" fmla="*/ 408159 w 1066800"/>
                <a:gd name="connsiteY1449" fmla="*/ 433543 h 1657350"/>
                <a:gd name="connsiteX1450" fmla="*/ 413874 w 1066800"/>
                <a:gd name="connsiteY1450" fmla="*/ 437829 h 1657350"/>
                <a:gd name="connsiteX1451" fmla="*/ 414731 w 1066800"/>
                <a:gd name="connsiteY1451" fmla="*/ 445449 h 1657350"/>
                <a:gd name="connsiteX1452" fmla="*/ 404730 w 1066800"/>
                <a:gd name="connsiteY1452" fmla="*/ 458117 h 1657350"/>
                <a:gd name="connsiteX1453" fmla="*/ 397776 w 1066800"/>
                <a:gd name="connsiteY1453" fmla="*/ 466214 h 1657350"/>
                <a:gd name="connsiteX1454" fmla="*/ 401015 w 1066800"/>
                <a:gd name="connsiteY1454" fmla="*/ 475834 h 1657350"/>
                <a:gd name="connsiteX1455" fmla="*/ 402825 w 1066800"/>
                <a:gd name="connsiteY1455" fmla="*/ 484406 h 1657350"/>
                <a:gd name="connsiteX1456" fmla="*/ 407492 w 1066800"/>
                <a:gd name="connsiteY1456" fmla="*/ 496027 h 1657350"/>
                <a:gd name="connsiteX1457" fmla="*/ 413778 w 1066800"/>
                <a:gd name="connsiteY1457" fmla="*/ 496598 h 1657350"/>
                <a:gd name="connsiteX1458" fmla="*/ 421398 w 1066800"/>
                <a:gd name="connsiteY1458" fmla="*/ 480692 h 1657350"/>
                <a:gd name="connsiteX1459" fmla="*/ 422827 w 1066800"/>
                <a:gd name="connsiteY1459" fmla="*/ 473738 h 1657350"/>
                <a:gd name="connsiteX1460" fmla="*/ 428161 w 1066800"/>
                <a:gd name="connsiteY1460" fmla="*/ 469452 h 1657350"/>
                <a:gd name="connsiteX1461" fmla="*/ 432162 w 1066800"/>
                <a:gd name="connsiteY1461" fmla="*/ 474119 h 1657350"/>
                <a:gd name="connsiteX1462" fmla="*/ 435400 w 1066800"/>
                <a:gd name="connsiteY1462" fmla="*/ 489740 h 1657350"/>
                <a:gd name="connsiteX1463" fmla="*/ 439591 w 1066800"/>
                <a:gd name="connsiteY1463" fmla="*/ 510791 h 1657350"/>
                <a:gd name="connsiteX1464" fmla="*/ 431971 w 1066800"/>
                <a:gd name="connsiteY1464" fmla="*/ 519839 h 1657350"/>
                <a:gd name="connsiteX1465" fmla="*/ 415874 w 1066800"/>
                <a:gd name="connsiteY1465" fmla="*/ 520982 h 1657350"/>
                <a:gd name="connsiteX1466" fmla="*/ 401872 w 1066800"/>
                <a:gd name="connsiteY1466" fmla="*/ 523459 h 1657350"/>
                <a:gd name="connsiteX1467" fmla="*/ 390347 w 1066800"/>
                <a:gd name="connsiteY1467" fmla="*/ 531174 h 1657350"/>
                <a:gd name="connsiteX1468" fmla="*/ 391871 w 1066800"/>
                <a:gd name="connsiteY1468" fmla="*/ 535556 h 1657350"/>
                <a:gd name="connsiteX1469" fmla="*/ 396538 w 1066800"/>
                <a:gd name="connsiteY1469" fmla="*/ 537842 h 1657350"/>
                <a:gd name="connsiteX1470" fmla="*/ 414541 w 1066800"/>
                <a:gd name="connsiteY1470" fmla="*/ 550034 h 1657350"/>
                <a:gd name="connsiteX1471" fmla="*/ 406254 w 1066800"/>
                <a:gd name="connsiteY1471" fmla="*/ 563083 h 1657350"/>
                <a:gd name="connsiteX1472" fmla="*/ 393586 w 1066800"/>
                <a:gd name="connsiteY1472" fmla="*/ 563083 h 1657350"/>
                <a:gd name="connsiteX1473" fmla="*/ 377965 w 1066800"/>
                <a:gd name="connsiteY1473" fmla="*/ 559844 h 1657350"/>
                <a:gd name="connsiteX1474" fmla="*/ 367963 w 1066800"/>
                <a:gd name="connsiteY1474" fmla="*/ 556415 h 1657350"/>
                <a:gd name="connsiteX1475" fmla="*/ 343389 w 1066800"/>
                <a:gd name="connsiteY1475" fmla="*/ 551653 h 1657350"/>
                <a:gd name="connsiteX1476" fmla="*/ 338722 w 1066800"/>
                <a:gd name="connsiteY1476" fmla="*/ 550510 h 1657350"/>
                <a:gd name="connsiteX1477" fmla="*/ 321005 w 1066800"/>
                <a:gd name="connsiteY1477" fmla="*/ 557749 h 1657350"/>
                <a:gd name="connsiteX1478" fmla="*/ 320148 w 1066800"/>
                <a:gd name="connsiteY1478" fmla="*/ 560892 h 1657350"/>
                <a:gd name="connsiteX1479" fmla="*/ 329863 w 1066800"/>
                <a:gd name="connsiteY1479" fmla="*/ 565559 h 1657350"/>
                <a:gd name="connsiteX1480" fmla="*/ 347961 w 1066800"/>
                <a:gd name="connsiteY1480" fmla="*/ 567845 h 1657350"/>
                <a:gd name="connsiteX1481" fmla="*/ 361296 w 1066800"/>
                <a:gd name="connsiteY1481" fmla="*/ 576894 h 1657350"/>
                <a:gd name="connsiteX1482" fmla="*/ 366439 w 1066800"/>
                <a:gd name="connsiteY1482" fmla="*/ 577751 h 1657350"/>
                <a:gd name="connsiteX1483" fmla="*/ 387490 w 1066800"/>
                <a:gd name="connsiteY1483" fmla="*/ 573846 h 1657350"/>
                <a:gd name="connsiteX1484" fmla="*/ 407968 w 1066800"/>
                <a:gd name="connsiteY1484" fmla="*/ 574037 h 1657350"/>
                <a:gd name="connsiteX1485" fmla="*/ 415017 w 1066800"/>
                <a:gd name="connsiteY1485" fmla="*/ 573941 h 1657350"/>
                <a:gd name="connsiteX1486" fmla="*/ 428352 w 1066800"/>
                <a:gd name="connsiteY1486" fmla="*/ 573751 h 1657350"/>
                <a:gd name="connsiteX1487" fmla="*/ 438639 w 1066800"/>
                <a:gd name="connsiteY1487" fmla="*/ 572894 h 1657350"/>
                <a:gd name="connsiteX1488" fmla="*/ 452736 w 1066800"/>
                <a:gd name="connsiteY1488" fmla="*/ 570989 h 1657350"/>
                <a:gd name="connsiteX1489" fmla="*/ 461022 w 1066800"/>
                <a:gd name="connsiteY1489" fmla="*/ 576989 h 1657350"/>
                <a:gd name="connsiteX1490" fmla="*/ 459403 w 1066800"/>
                <a:gd name="connsiteY1490" fmla="*/ 585467 h 1657350"/>
                <a:gd name="connsiteX1491" fmla="*/ 445592 w 1066800"/>
                <a:gd name="connsiteY1491" fmla="*/ 592420 h 1657350"/>
                <a:gd name="connsiteX1492" fmla="*/ 430543 w 1066800"/>
                <a:gd name="connsiteY1492" fmla="*/ 600230 h 1657350"/>
                <a:gd name="connsiteX1493" fmla="*/ 430733 w 1066800"/>
                <a:gd name="connsiteY1493" fmla="*/ 603278 h 1657350"/>
                <a:gd name="connsiteX1494" fmla="*/ 442163 w 1066800"/>
                <a:gd name="connsiteY1494" fmla="*/ 607946 h 1657350"/>
                <a:gd name="connsiteX1495" fmla="*/ 455879 w 1066800"/>
                <a:gd name="connsiteY1495" fmla="*/ 609660 h 1657350"/>
                <a:gd name="connsiteX1496" fmla="*/ 465118 w 1066800"/>
                <a:gd name="connsiteY1496" fmla="*/ 617756 h 1657350"/>
                <a:gd name="connsiteX1497" fmla="*/ 497313 w 1066800"/>
                <a:gd name="connsiteY1497" fmla="*/ 635568 h 1657350"/>
                <a:gd name="connsiteX1498" fmla="*/ 359581 w 1066800"/>
                <a:gd name="connsiteY1498" fmla="*/ 1362135 h 1657350"/>
                <a:gd name="connsiteX1499" fmla="*/ 351675 w 1066800"/>
                <a:gd name="connsiteY1499" fmla="*/ 1352801 h 1657350"/>
                <a:gd name="connsiteX1500" fmla="*/ 342055 w 1066800"/>
                <a:gd name="connsiteY1500" fmla="*/ 1354611 h 1657350"/>
                <a:gd name="connsiteX1501" fmla="*/ 338055 w 1066800"/>
                <a:gd name="connsiteY1501" fmla="*/ 1361373 h 1657350"/>
                <a:gd name="connsiteX1502" fmla="*/ 341008 w 1066800"/>
                <a:gd name="connsiteY1502" fmla="*/ 1365278 h 1657350"/>
                <a:gd name="connsiteX1503" fmla="*/ 359581 w 1066800"/>
                <a:gd name="connsiteY1503" fmla="*/ 1362135 h 1657350"/>
                <a:gd name="connsiteX1504" fmla="*/ 364725 w 1066800"/>
                <a:gd name="connsiteY1504" fmla="*/ 1374994 h 1657350"/>
                <a:gd name="connsiteX1505" fmla="*/ 377679 w 1066800"/>
                <a:gd name="connsiteY1505" fmla="*/ 1380328 h 1657350"/>
                <a:gd name="connsiteX1506" fmla="*/ 403872 w 1066800"/>
                <a:gd name="connsiteY1506" fmla="*/ 1389758 h 1657350"/>
                <a:gd name="connsiteX1507" fmla="*/ 417779 w 1066800"/>
                <a:gd name="connsiteY1507" fmla="*/ 1381757 h 1657350"/>
                <a:gd name="connsiteX1508" fmla="*/ 417874 w 1066800"/>
                <a:gd name="connsiteY1508" fmla="*/ 1372708 h 1657350"/>
                <a:gd name="connsiteX1509" fmla="*/ 413778 w 1066800"/>
                <a:gd name="connsiteY1509" fmla="*/ 1361087 h 1657350"/>
                <a:gd name="connsiteX1510" fmla="*/ 399300 w 1066800"/>
                <a:gd name="connsiteY1510" fmla="*/ 1360421 h 1657350"/>
                <a:gd name="connsiteX1511" fmla="*/ 393776 w 1066800"/>
                <a:gd name="connsiteY1511" fmla="*/ 1369565 h 1657350"/>
                <a:gd name="connsiteX1512" fmla="*/ 389490 w 1066800"/>
                <a:gd name="connsiteY1512" fmla="*/ 1371184 h 1657350"/>
                <a:gd name="connsiteX1513" fmla="*/ 359581 w 1066800"/>
                <a:gd name="connsiteY1513" fmla="*/ 1362135 h 1657350"/>
                <a:gd name="connsiteX1514" fmla="*/ 908412 w 1066800"/>
                <a:gd name="connsiteY1514" fmla="*/ 631949 h 1657350"/>
                <a:gd name="connsiteX1515" fmla="*/ 902030 w 1066800"/>
                <a:gd name="connsiteY1515" fmla="*/ 615756 h 1657350"/>
                <a:gd name="connsiteX1516" fmla="*/ 890886 w 1066800"/>
                <a:gd name="connsiteY1516" fmla="*/ 610232 h 1657350"/>
                <a:gd name="connsiteX1517" fmla="*/ 886695 w 1066800"/>
                <a:gd name="connsiteY1517" fmla="*/ 614899 h 1657350"/>
                <a:gd name="connsiteX1518" fmla="*/ 890981 w 1066800"/>
                <a:gd name="connsiteY1518" fmla="*/ 625281 h 1657350"/>
                <a:gd name="connsiteX1519" fmla="*/ 908412 w 1066800"/>
                <a:gd name="connsiteY1519" fmla="*/ 631949 h 1657350"/>
                <a:gd name="connsiteX1520" fmla="*/ 902697 w 1066800"/>
                <a:gd name="connsiteY1520" fmla="*/ 638521 h 1657350"/>
                <a:gd name="connsiteX1521" fmla="*/ 900316 w 1066800"/>
                <a:gd name="connsiteY1521" fmla="*/ 651189 h 1657350"/>
                <a:gd name="connsiteX1522" fmla="*/ 910698 w 1066800"/>
                <a:gd name="connsiteY1522" fmla="*/ 657476 h 1657350"/>
                <a:gd name="connsiteX1523" fmla="*/ 913841 w 1066800"/>
                <a:gd name="connsiteY1523" fmla="*/ 661667 h 1657350"/>
                <a:gd name="connsiteX1524" fmla="*/ 924604 w 1066800"/>
                <a:gd name="connsiteY1524" fmla="*/ 672144 h 1657350"/>
                <a:gd name="connsiteX1525" fmla="*/ 931653 w 1066800"/>
                <a:gd name="connsiteY1525" fmla="*/ 671287 h 1657350"/>
                <a:gd name="connsiteX1526" fmla="*/ 935939 w 1066800"/>
                <a:gd name="connsiteY1526" fmla="*/ 658047 h 1657350"/>
                <a:gd name="connsiteX1527" fmla="*/ 925176 w 1066800"/>
                <a:gd name="connsiteY1527" fmla="*/ 643855 h 1657350"/>
                <a:gd name="connsiteX1528" fmla="*/ 913651 w 1066800"/>
                <a:gd name="connsiteY1528" fmla="*/ 632615 h 1657350"/>
                <a:gd name="connsiteX1529" fmla="*/ 908412 w 1066800"/>
                <a:gd name="connsiteY1529" fmla="*/ 631949 h 1657350"/>
                <a:gd name="connsiteX1530" fmla="*/ 621328 w 1066800"/>
                <a:gd name="connsiteY1530" fmla="*/ 711768 h 1657350"/>
                <a:gd name="connsiteX1531" fmla="*/ 623995 w 1066800"/>
                <a:gd name="connsiteY1531" fmla="*/ 716245 h 1657350"/>
                <a:gd name="connsiteX1532" fmla="*/ 636568 w 1066800"/>
                <a:gd name="connsiteY1532" fmla="*/ 714054 h 1657350"/>
                <a:gd name="connsiteX1533" fmla="*/ 638950 w 1066800"/>
                <a:gd name="connsiteY1533" fmla="*/ 693194 h 1657350"/>
                <a:gd name="connsiteX1534" fmla="*/ 635235 w 1066800"/>
                <a:gd name="connsiteY1534" fmla="*/ 690146 h 1657350"/>
                <a:gd name="connsiteX1535" fmla="*/ 629901 w 1066800"/>
                <a:gd name="connsiteY1535" fmla="*/ 689861 h 1657350"/>
                <a:gd name="connsiteX1536" fmla="*/ 624948 w 1066800"/>
                <a:gd name="connsiteY1536" fmla="*/ 693956 h 1657350"/>
                <a:gd name="connsiteX1537" fmla="*/ 624281 w 1066800"/>
                <a:gd name="connsiteY1537" fmla="*/ 708244 h 1657350"/>
                <a:gd name="connsiteX1538" fmla="*/ 621328 w 1066800"/>
                <a:gd name="connsiteY1538" fmla="*/ 711768 h 1657350"/>
                <a:gd name="connsiteX1539" fmla="*/ 618852 w 1066800"/>
                <a:gd name="connsiteY1539" fmla="*/ 699957 h 1657350"/>
                <a:gd name="connsiteX1540" fmla="*/ 606755 w 1066800"/>
                <a:gd name="connsiteY1540" fmla="*/ 693385 h 1657350"/>
                <a:gd name="connsiteX1541" fmla="*/ 598278 w 1066800"/>
                <a:gd name="connsiteY1541" fmla="*/ 691194 h 1657350"/>
                <a:gd name="connsiteX1542" fmla="*/ 591515 w 1066800"/>
                <a:gd name="connsiteY1542" fmla="*/ 690527 h 1657350"/>
                <a:gd name="connsiteX1543" fmla="*/ 574180 w 1066800"/>
                <a:gd name="connsiteY1543" fmla="*/ 693861 h 1657350"/>
                <a:gd name="connsiteX1544" fmla="*/ 570941 w 1066800"/>
                <a:gd name="connsiteY1544" fmla="*/ 697290 h 1657350"/>
                <a:gd name="connsiteX1545" fmla="*/ 571989 w 1066800"/>
                <a:gd name="connsiteY1545" fmla="*/ 700433 h 1657350"/>
                <a:gd name="connsiteX1546" fmla="*/ 589324 w 1066800"/>
                <a:gd name="connsiteY1546" fmla="*/ 708149 h 1657350"/>
                <a:gd name="connsiteX1547" fmla="*/ 609613 w 1066800"/>
                <a:gd name="connsiteY1547" fmla="*/ 713292 h 1657350"/>
                <a:gd name="connsiteX1548" fmla="*/ 615994 w 1066800"/>
                <a:gd name="connsiteY1548" fmla="*/ 712530 h 1657350"/>
                <a:gd name="connsiteX1549" fmla="*/ 621328 w 1066800"/>
                <a:gd name="connsiteY1549" fmla="*/ 711768 h 1657350"/>
                <a:gd name="connsiteX1550" fmla="*/ 588658 w 1066800"/>
                <a:gd name="connsiteY1550" fmla="*/ 846261 h 1657350"/>
                <a:gd name="connsiteX1551" fmla="*/ 572560 w 1066800"/>
                <a:gd name="connsiteY1551" fmla="*/ 847023 h 1657350"/>
                <a:gd name="connsiteX1552" fmla="*/ 569417 w 1066800"/>
                <a:gd name="connsiteY1552" fmla="*/ 858072 h 1657350"/>
                <a:gd name="connsiteX1553" fmla="*/ 582943 w 1066800"/>
                <a:gd name="connsiteY1553" fmla="*/ 862168 h 1657350"/>
                <a:gd name="connsiteX1554" fmla="*/ 591706 w 1066800"/>
                <a:gd name="connsiteY1554" fmla="*/ 861025 h 1657350"/>
                <a:gd name="connsiteX1555" fmla="*/ 604279 w 1066800"/>
                <a:gd name="connsiteY1555" fmla="*/ 860453 h 1657350"/>
                <a:gd name="connsiteX1556" fmla="*/ 605612 w 1066800"/>
                <a:gd name="connsiteY1556" fmla="*/ 859406 h 1657350"/>
                <a:gd name="connsiteX1557" fmla="*/ 604183 w 1066800"/>
                <a:gd name="connsiteY1557" fmla="*/ 856453 h 1657350"/>
                <a:gd name="connsiteX1558" fmla="*/ 596182 w 1066800"/>
                <a:gd name="connsiteY1558" fmla="*/ 853119 h 1657350"/>
                <a:gd name="connsiteX1559" fmla="*/ 588658 w 1066800"/>
                <a:gd name="connsiteY1559" fmla="*/ 846261 h 1657350"/>
                <a:gd name="connsiteX1560" fmla="*/ 599230 w 1066800"/>
                <a:gd name="connsiteY1560" fmla="*/ 845975 h 1657350"/>
                <a:gd name="connsiteX1561" fmla="*/ 602564 w 1066800"/>
                <a:gd name="connsiteY1561" fmla="*/ 842832 h 1657350"/>
                <a:gd name="connsiteX1562" fmla="*/ 601707 w 1066800"/>
                <a:gd name="connsiteY1562" fmla="*/ 839689 h 1657350"/>
                <a:gd name="connsiteX1563" fmla="*/ 587515 w 1066800"/>
                <a:gd name="connsiteY1563" fmla="*/ 835879 h 1657350"/>
                <a:gd name="connsiteX1564" fmla="*/ 585610 w 1066800"/>
                <a:gd name="connsiteY1564" fmla="*/ 840165 h 1657350"/>
                <a:gd name="connsiteX1565" fmla="*/ 588658 w 1066800"/>
                <a:gd name="connsiteY1565" fmla="*/ 846261 h 1657350"/>
                <a:gd name="connsiteX1566" fmla="*/ 468738 w 1066800"/>
                <a:gd name="connsiteY1566" fmla="*/ 671858 h 1657350"/>
                <a:gd name="connsiteX1567" fmla="*/ 468643 w 1066800"/>
                <a:gd name="connsiteY1567" fmla="*/ 680812 h 1657350"/>
                <a:gd name="connsiteX1568" fmla="*/ 473976 w 1066800"/>
                <a:gd name="connsiteY1568" fmla="*/ 686622 h 1657350"/>
                <a:gd name="connsiteX1569" fmla="*/ 484645 w 1066800"/>
                <a:gd name="connsiteY1569" fmla="*/ 680050 h 1657350"/>
                <a:gd name="connsiteX1570" fmla="*/ 481311 w 1066800"/>
                <a:gd name="connsiteY1570" fmla="*/ 671477 h 1657350"/>
                <a:gd name="connsiteX1571" fmla="*/ 470452 w 1066800"/>
                <a:gd name="connsiteY1571" fmla="*/ 671477 h 1657350"/>
                <a:gd name="connsiteX1572" fmla="*/ 468738 w 1066800"/>
                <a:gd name="connsiteY1572" fmla="*/ 671858 h 1657350"/>
                <a:gd name="connsiteX1573" fmla="*/ 468452 w 1066800"/>
                <a:gd name="connsiteY1573" fmla="*/ 668334 h 1657350"/>
                <a:gd name="connsiteX1574" fmla="*/ 456736 w 1066800"/>
                <a:gd name="connsiteY1574" fmla="*/ 655190 h 1657350"/>
                <a:gd name="connsiteX1575" fmla="*/ 453784 w 1066800"/>
                <a:gd name="connsiteY1575" fmla="*/ 656047 h 1657350"/>
                <a:gd name="connsiteX1576" fmla="*/ 450164 w 1066800"/>
                <a:gd name="connsiteY1576" fmla="*/ 667572 h 1657350"/>
                <a:gd name="connsiteX1577" fmla="*/ 450640 w 1066800"/>
                <a:gd name="connsiteY1577" fmla="*/ 671192 h 1657350"/>
                <a:gd name="connsiteX1578" fmla="*/ 458737 w 1066800"/>
                <a:gd name="connsiteY1578" fmla="*/ 675287 h 1657350"/>
                <a:gd name="connsiteX1579" fmla="*/ 468738 w 1066800"/>
                <a:gd name="connsiteY1579" fmla="*/ 671858 h 1657350"/>
                <a:gd name="connsiteX1580" fmla="*/ 450545 w 1066800"/>
                <a:gd name="connsiteY1580" fmla="*/ 1645504 h 1657350"/>
                <a:gd name="connsiteX1581" fmla="*/ 425780 w 1066800"/>
                <a:gd name="connsiteY1581" fmla="*/ 1642265 h 1657350"/>
                <a:gd name="connsiteX1582" fmla="*/ 418922 w 1066800"/>
                <a:gd name="connsiteY1582" fmla="*/ 1643028 h 1657350"/>
                <a:gd name="connsiteX1583" fmla="*/ 396062 w 1066800"/>
                <a:gd name="connsiteY1583" fmla="*/ 1643599 h 1657350"/>
                <a:gd name="connsiteX1584" fmla="*/ 376917 w 1066800"/>
                <a:gd name="connsiteY1584" fmla="*/ 1643885 h 1657350"/>
                <a:gd name="connsiteX1585" fmla="*/ 344532 w 1066800"/>
                <a:gd name="connsiteY1585" fmla="*/ 1644932 h 1657350"/>
                <a:gd name="connsiteX1586" fmla="*/ 338055 w 1066800"/>
                <a:gd name="connsiteY1586" fmla="*/ 1641884 h 1657350"/>
                <a:gd name="connsiteX1587" fmla="*/ 324434 w 1066800"/>
                <a:gd name="connsiteY1587" fmla="*/ 1638074 h 1657350"/>
                <a:gd name="connsiteX1588" fmla="*/ 314052 w 1066800"/>
                <a:gd name="connsiteY1588" fmla="*/ 1635503 h 1657350"/>
                <a:gd name="connsiteX1589" fmla="*/ 263093 w 1066800"/>
                <a:gd name="connsiteY1589" fmla="*/ 1619024 h 1657350"/>
                <a:gd name="connsiteX1590" fmla="*/ 236232 w 1066800"/>
                <a:gd name="connsiteY1590" fmla="*/ 1609499 h 1657350"/>
                <a:gd name="connsiteX1591" fmla="*/ 227755 w 1066800"/>
                <a:gd name="connsiteY1591" fmla="*/ 1606928 h 1657350"/>
                <a:gd name="connsiteX1592" fmla="*/ 194513 w 1066800"/>
                <a:gd name="connsiteY1592" fmla="*/ 1587497 h 1657350"/>
                <a:gd name="connsiteX1593" fmla="*/ 173939 w 1066800"/>
                <a:gd name="connsiteY1593" fmla="*/ 1566923 h 1657350"/>
                <a:gd name="connsiteX1594" fmla="*/ 140697 w 1066800"/>
                <a:gd name="connsiteY1594" fmla="*/ 1539491 h 1657350"/>
                <a:gd name="connsiteX1595" fmla="*/ 112503 w 1066800"/>
                <a:gd name="connsiteY1595" fmla="*/ 1507296 h 1657350"/>
                <a:gd name="connsiteX1596" fmla="*/ 99930 w 1066800"/>
                <a:gd name="connsiteY1596" fmla="*/ 1481388 h 1657350"/>
                <a:gd name="connsiteX1597" fmla="*/ 88881 w 1066800"/>
                <a:gd name="connsiteY1597" fmla="*/ 1463291 h 1657350"/>
                <a:gd name="connsiteX1598" fmla="*/ 72498 w 1066800"/>
                <a:gd name="connsiteY1598" fmla="*/ 1435763 h 1657350"/>
                <a:gd name="connsiteX1599" fmla="*/ 66497 w 1066800"/>
                <a:gd name="connsiteY1599" fmla="*/ 1422714 h 1657350"/>
                <a:gd name="connsiteX1600" fmla="*/ 54495 w 1066800"/>
                <a:gd name="connsiteY1600" fmla="*/ 1380042 h 1657350"/>
                <a:gd name="connsiteX1601" fmla="*/ 45447 w 1066800"/>
                <a:gd name="connsiteY1601" fmla="*/ 1358706 h 1657350"/>
                <a:gd name="connsiteX1602" fmla="*/ 32874 w 1066800"/>
                <a:gd name="connsiteY1602" fmla="*/ 1330131 h 1657350"/>
                <a:gd name="connsiteX1603" fmla="*/ 29064 w 1066800"/>
                <a:gd name="connsiteY1603" fmla="*/ 1305461 h 1657350"/>
                <a:gd name="connsiteX1604" fmla="*/ 25254 w 1066800"/>
                <a:gd name="connsiteY1604" fmla="*/ 1282601 h 1657350"/>
                <a:gd name="connsiteX1605" fmla="*/ 20586 w 1066800"/>
                <a:gd name="connsiteY1605" fmla="*/ 1261837 h 1657350"/>
                <a:gd name="connsiteX1606" fmla="*/ 17634 w 1066800"/>
                <a:gd name="connsiteY1606" fmla="*/ 1242501 h 1657350"/>
                <a:gd name="connsiteX1607" fmla="*/ 12681 w 1066800"/>
                <a:gd name="connsiteY1607" fmla="*/ 1219832 h 1657350"/>
                <a:gd name="connsiteX1608" fmla="*/ 8013 w 1066800"/>
                <a:gd name="connsiteY1608" fmla="*/ 1198972 h 1657350"/>
                <a:gd name="connsiteX1609" fmla="*/ 7347 w 1066800"/>
                <a:gd name="connsiteY1609" fmla="*/ 1190018 h 1657350"/>
                <a:gd name="connsiteX1610" fmla="*/ 7442 w 1066800"/>
                <a:gd name="connsiteY1610" fmla="*/ 1044762 h 1657350"/>
                <a:gd name="connsiteX1611" fmla="*/ 10680 w 1066800"/>
                <a:gd name="connsiteY1611" fmla="*/ 1032856 h 1657350"/>
                <a:gd name="connsiteX1612" fmla="*/ 14681 w 1066800"/>
                <a:gd name="connsiteY1612" fmla="*/ 1015616 h 1657350"/>
                <a:gd name="connsiteX1613" fmla="*/ 14490 w 1066800"/>
                <a:gd name="connsiteY1613" fmla="*/ 997423 h 1657350"/>
                <a:gd name="connsiteX1614" fmla="*/ 19348 w 1066800"/>
                <a:gd name="connsiteY1614" fmla="*/ 974849 h 1657350"/>
                <a:gd name="connsiteX1615" fmla="*/ 21920 w 1066800"/>
                <a:gd name="connsiteY1615" fmla="*/ 964562 h 1657350"/>
                <a:gd name="connsiteX1616" fmla="*/ 22015 w 1066800"/>
                <a:gd name="connsiteY1616" fmla="*/ 933701 h 1657350"/>
                <a:gd name="connsiteX1617" fmla="*/ 26111 w 1066800"/>
                <a:gd name="connsiteY1617" fmla="*/ 924080 h 1657350"/>
                <a:gd name="connsiteX1618" fmla="*/ 27349 w 1066800"/>
                <a:gd name="connsiteY1618" fmla="*/ 922747 h 1657350"/>
                <a:gd name="connsiteX1619" fmla="*/ 43161 w 1066800"/>
                <a:gd name="connsiteY1619" fmla="*/ 905411 h 1657350"/>
                <a:gd name="connsiteX1620" fmla="*/ 49923 w 1066800"/>
                <a:gd name="connsiteY1620" fmla="*/ 885123 h 1657350"/>
                <a:gd name="connsiteX1621" fmla="*/ 58210 w 1066800"/>
                <a:gd name="connsiteY1621" fmla="*/ 859691 h 1657350"/>
                <a:gd name="connsiteX1622" fmla="*/ 74498 w 1066800"/>
                <a:gd name="connsiteY1622" fmla="*/ 832164 h 1657350"/>
                <a:gd name="connsiteX1623" fmla="*/ 95262 w 1066800"/>
                <a:gd name="connsiteY1623" fmla="*/ 811876 h 1657350"/>
                <a:gd name="connsiteX1624" fmla="*/ 123742 w 1066800"/>
                <a:gd name="connsiteY1624" fmla="*/ 773681 h 1657350"/>
                <a:gd name="connsiteX1625" fmla="*/ 126219 w 1066800"/>
                <a:gd name="connsiteY1625" fmla="*/ 768918 h 1657350"/>
                <a:gd name="connsiteX1626" fmla="*/ 130124 w 1066800"/>
                <a:gd name="connsiteY1626" fmla="*/ 739295 h 1657350"/>
                <a:gd name="connsiteX1627" fmla="*/ 125933 w 1066800"/>
                <a:gd name="connsiteY1627" fmla="*/ 723865 h 1657350"/>
                <a:gd name="connsiteX1628" fmla="*/ 123361 w 1066800"/>
                <a:gd name="connsiteY1628" fmla="*/ 709863 h 1657350"/>
                <a:gd name="connsiteX1629" fmla="*/ 116027 w 1066800"/>
                <a:gd name="connsiteY1629" fmla="*/ 689765 h 1657350"/>
                <a:gd name="connsiteX1630" fmla="*/ 97834 w 1066800"/>
                <a:gd name="connsiteY1630" fmla="*/ 663191 h 1657350"/>
                <a:gd name="connsiteX1631" fmla="*/ 88023 w 1066800"/>
                <a:gd name="connsiteY1631" fmla="*/ 642426 h 1657350"/>
                <a:gd name="connsiteX1632" fmla="*/ 80499 w 1066800"/>
                <a:gd name="connsiteY1632" fmla="*/ 616804 h 1657350"/>
                <a:gd name="connsiteX1633" fmla="*/ 74117 w 1066800"/>
                <a:gd name="connsiteY1633" fmla="*/ 590896 h 1657350"/>
                <a:gd name="connsiteX1634" fmla="*/ 69164 w 1066800"/>
                <a:gd name="connsiteY1634" fmla="*/ 566512 h 1657350"/>
                <a:gd name="connsiteX1635" fmla="*/ 64973 w 1066800"/>
                <a:gd name="connsiteY1635" fmla="*/ 556892 h 1657350"/>
                <a:gd name="connsiteX1636" fmla="*/ 58305 w 1066800"/>
                <a:gd name="connsiteY1636" fmla="*/ 548414 h 1657350"/>
                <a:gd name="connsiteX1637" fmla="*/ 56496 w 1066800"/>
                <a:gd name="connsiteY1637" fmla="*/ 533270 h 1657350"/>
                <a:gd name="connsiteX1638" fmla="*/ 56305 w 1066800"/>
                <a:gd name="connsiteY1638" fmla="*/ 515934 h 1657350"/>
                <a:gd name="connsiteX1639" fmla="*/ 54972 w 1066800"/>
                <a:gd name="connsiteY1639" fmla="*/ 501742 h 1657350"/>
                <a:gd name="connsiteX1640" fmla="*/ 58020 w 1066800"/>
                <a:gd name="connsiteY1640" fmla="*/ 491550 h 1657350"/>
                <a:gd name="connsiteX1641" fmla="*/ 52209 w 1066800"/>
                <a:gd name="connsiteY1641" fmla="*/ 467357 h 1657350"/>
                <a:gd name="connsiteX1642" fmla="*/ 47352 w 1066800"/>
                <a:gd name="connsiteY1642" fmla="*/ 439353 h 1657350"/>
                <a:gd name="connsiteX1643" fmla="*/ 49923 w 1066800"/>
                <a:gd name="connsiteY1643" fmla="*/ 412683 h 1657350"/>
                <a:gd name="connsiteX1644" fmla="*/ 50400 w 1066800"/>
                <a:gd name="connsiteY1644" fmla="*/ 409254 h 1657350"/>
                <a:gd name="connsiteX1645" fmla="*/ 47542 w 1066800"/>
                <a:gd name="connsiteY1645" fmla="*/ 370011 h 1657350"/>
                <a:gd name="connsiteX1646" fmla="*/ 53352 w 1066800"/>
                <a:gd name="connsiteY1646" fmla="*/ 329435 h 1657350"/>
                <a:gd name="connsiteX1647" fmla="*/ 54591 w 1066800"/>
                <a:gd name="connsiteY1647" fmla="*/ 315147 h 1657350"/>
                <a:gd name="connsiteX1648" fmla="*/ 58591 w 1066800"/>
                <a:gd name="connsiteY1648" fmla="*/ 290477 h 1657350"/>
                <a:gd name="connsiteX1649" fmla="*/ 65735 w 1066800"/>
                <a:gd name="connsiteY1649" fmla="*/ 270284 h 1657350"/>
                <a:gd name="connsiteX1650" fmla="*/ 72212 w 1066800"/>
                <a:gd name="connsiteY1650" fmla="*/ 257807 h 1657350"/>
                <a:gd name="connsiteX1651" fmla="*/ 79927 w 1066800"/>
                <a:gd name="connsiteY1651" fmla="*/ 232184 h 1657350"/>
                <a:gd name="connsiteX1652" fmla="*/ 94024 w 1066800"/>
                <a:gd name="connsiteY1652" fmla="*/ 205419 h 1657350"/>
                <a:gd name="connsiteX1653" fmla="*/ 108502 w 1066800"/>
                <a:gd name="connsiteY1653" fmla="*/ 182845 h 1657350"/>
                <a:gd name="connsiteX1654" fmla="*/ 124218 w 1066800"/>
                <a:gd name="connsiteY1654" fmla="*/ 161128 h 1657350"/>
                <a:gd name="connsiteX1655" fmla="*/ 130695 w 1066800"/>
                <a:gd name="connsiteY1655" fmla="*/ 154746 h 1657350"/>
                <a:gd name="connsiteX1656" fmla="*/ 156318 w 1066800"/>
                <a:gd name="connsiteY1656" fmla="*/ 120266 h 1657350"/>
                <a:gd name="connsiteX1657" fmla="*/ 163652 w 1066800"/>
                <a:gd name="connsiteY1657" fmla="*/ 112741 h 1657350"/>
                <a:gd name="connsiteX1658" fmla="*/ 194989 w 1066800"/>
                <a:gd name="connsiteY1658" fmla="*/ 95120 h 1657350"/>
                <a:gd name="connsiteX1659" fmla="*/ 203752 w 1066800"/>
                <a:gd name="connsiteY1659" fmla="*/ 88928 h 1657350"/>
                <a:gd name="connsiteX1660" fmla="*/ 216611 w 1066800"/>
                <a:gd name="connsiteY1660" fmla="*/ 76070 h 1657350"/>
                <a:gd name="connsiteX1661" fmla="*/ 256806 w 1066800"/>
                <a:gd name="connsiteY1661" fmla="*/ 54543 h 1657350"/>
                <a:gd name="connsiteX1662" fmla="*/ 272047 w 1066800"/>
                <a:gd name="connsiteY1662" fmla="*/ 49590 h 1657350"/>
                <a:gd name="connsiteX1663" fmla="*/ 277095 w 1066800"/>
                <a:gd name="connsiteY1663" fmla="*/ 47780 h 1657350"/>
                <a:gd name="connsiteX1664" fmla="*/ 302527 w 1066800"/>
                <a:gd name="connsiteY1664" fmla="*/ 39970 h 1657350"/>
                <a:gd name="connsiteX1665" fmla="*/ 314433 w 1066800"/>
                <a:gd name="connsiteY1665" fmla="*/ 36541 h 1657350"/>
                <a:gd name="connsiteX1666" fmla="*/ 325958 w 1066800"/>
                <a:gd name="connsiteY1666" fmla="*/ 32731 h 1657350"/>
                <a:gd name="connsiteX1667" fmla="*/ 342055 w 1066800"/>
                <a:gd name="connsiteY1667" fmla="*/ 25301 h 1657350"/>
                <a:gd name="connsiteX1668" fmla="*/ 359486 w 1066800"/>
                <a:gd name="connsiteY1668" fmla="*/ 21682 h 1657350"/>
                <a:gd name="connsiteX1669" fmla="*/ 373297 w 1066800"/>
                <a:gd name="connsiteY1669" fmla="*/ 18443 h 1657350"/>
                <a:gd name="connsiteX1670" fmla="*/ 397872 w 1066800"/>
                <a:gd name="connsiteY1670" fmla="*/ 13967 h 1657350"/>
                <a:gd name="connsiteX1671" fmla="*/ 420160 w 1066800"/>
                <a:gd name="connsiteY1671" fmla="*/ 8061 h 1657350"/>
                <a:gd name="connsiteX1672" fmla="*/ 438163 w 1066800"/>
                <a:gd name="connsiteY1672" fmla="*/ 7966 h 1657350"/>
                <a:gd name="connsiteX1673" fmla="*/ 468452 w 1066800"/>
                <a:gd name="connsiteY1673" fmla="*/ 10919 h 1657350"/>
                <a:gd name="connsiteX1674" fmla="*/ 478168 w 1066800"/>
                <a:gd name="connsiteY1674" fmla="*/ 14919 h 1657350"/>
                <a:gd name="connsiteX1675" fmla="*/ 495884 w 1066800"/>
                <a:gd name="connsiteY1675" fmla="*/ 30159 h 1657350"/>
                <a:gd name="connsiteX1676" fmla="*/ 505219 w 1066800"/>
                <a:gd name="connsiteY1676" fmla="*/ 45304 h 1657350"/>
                <a:gd name="connsiteX1677" fmla="*/ 514648 w 1066800"/>
                <a:gd name="connsiteY1677" fmla="*/ 70355 h 1657350"/>
                <a:gd name="connsiteX1678" fmla="*/ 515887 w 1066800"/>
                <a:gd name="connsiteY1678" fmla="*/ 77403 h 1657350"/>
                <a:gd name="connsiteX1679" fmla="*/ 511124 w 1066800"/>
                <a:gd name="connsiteY1679" fmla="*/ 83594 h 1657350"/>
                <a:gd name="connsiteX1680" fmla="*/ 496646 w 1066800"/>
                <a:gd name="connsiteY1680" fmla="*/ 83690 h 1657350"/>
                <a:gd name="connsiteX1681" fmla="*/ 490741 w 1066800"/>
                <a:gd name="connsiteY1681" fmla="*/ 78451 h 1657350"/>
                <a:gd name="connsiteX1682" fmla="*/ 489217 w 1066800"/>
                <a:gd name="connsiteY1682" fmla="*/ 73403 h 1657350"/>
                <a:gd name="connsiteX1683" fmla="*/ 481692 w 1066800"/>
                <a:gd name="connsiteY1683" fmla="*/ 69212 h 1657350"/>
                <a:gd name="connsiteX1684" fmla="*/ 472929 w 1066800"/>
                <a:gd name="connsiteY1684" fmla="*/ 74641 h 1657350"/>
                <a:gd name="connsiteX1685" fmla="*/ 472834 w 1066800"/>
                <a:gd name="connsiteY1685" fmla="*/ 78070 h 1657350"/>
                <a:gd name="connsiteX1686" fmla="*/ 477596 w 1066800"/>
                <a:gd name="connsiteY1686" fmla="*/ 83499 h 1657350"/>
                <a:gd name="connsiteX1687" fmla="*/ 476263 w 1066800"/>
                <a:gd name="connsiteY1687" fmla="*/ 87309 h 1657350"/>
                <a:gd name="connsiteX1688" fmla="*/ 473405 w 1066800"/>
                <a:gd name="connsiteY1688" fmla="*/ 89309 h 1657350"/>
                <a:gd name="connsiteX1689" fmla="*/ 470547 w 1066800"/>
                <a:gd name="connsiteY1689" fmla="*/ 97310 h 1657350"/>
                <a:gd name="connsiteX1690" fmla="*/ 463404 w 1066800"/>
                <a:gd name="connsiteY1690" fmla="*/ 91786 h 1657350"/>
                <a:gd name="connsiteX1691" fmla="*/ 429685 w 1066800"/>
                <a:gd name="connsiteY1691" fmla="*/ 80261 h 1657350"/>
                <a:gd name="connsiteX1692" fmla="*/ 418731 w 1066800"/>
                <a:gd name="connsiteY1692" fmla="*/ 85023 h 1657350"/>
                <a:gd name="connsiteX1693" fmla="*/ 420541 w 1066800"/>
                <a:gd name="connsiteY1693" fmla="*/ 90929 h 1657350"/>
                <a:gd name="connsiteX1694" fmla="*/ 422351 w 1066800"/>
                <a:gd name="connsiteY1694" fmla="*/ 91214 h 1657350"/>
                <a:gd name="connsiteX1695" fmla="*/ 433019 w 1066800"/>
                <a:gd name="connsiteY1695" fmla="*/ 91976 h 1657350"/>
                <a:gd name="connsiteX1696" fmla="*/ 440925 w 1066800"/>
                <a:gd name="connsiteY1696" fmla="*/ 101406 h 1657350"/>
                <a:gd name="connsiteX1697" fmla="*/ 442068 w 1066800"/>
                <a:gd name="connsiteY1697" fmla="*/ 111407 h 1657350"/>
                <a:gd name="connsiteX1698" fmla="*/ 442544 w 1066800"/>
                <a:gd name="connsiteY1698" fmla="*/ 117503 h 1657350"/>
                <a:gd name="connsiteX1699" fmla="*/ 448830 w 1066800"/>
                <a:gd name="connsiteY1699" fmla="*/ 119980 h 1657350"/>
                <a:gd name="connsiteX1700" fmla="*/ 479596 w 1066800"/>
                <a:gd name="connsiteY1700" fmla="*/ 111026 h 1657350"/>
                <a:gd name="connsiteX1701" fmla="*/ 485788 w 1066800"/>
                <a:gd name="connsiteY1701" fmla="*/ 107502 h 1657350"/>
                <a:gd name="connsiteX1702" fmla="*/ 509695 w 1066800"/>
                <a:gd name="connsiteY1702" fmla="*/ 94834 h 1657350"/>
                <a:gd name="connsiteX1703" fmla="*/ 527126 w 1066800"/>
                <a:gd name="connsiteY1703" fmla="*/ 90929 h 1657350"/>
                <a:gd name="connsiteX1704" fmla="*/ 547129 w 1066800"/>
                <a:gd name="connsiteY1704" fmla="*/ 101978 h 1657350"/>
                <a:gd name="connsiteX1705" fmla="*/ 556177 w 1066800"/>
                <a:gd name="connsiteY1705" fmla="*/ 103883 h 1657350"/>
                <a:gd name="connsiteX1706" fmla="*/ 563607 w 1066800"/>
                <a:gd name="connsiteY1706" fmla="*/ 94929 h 1657350"/>
                <a:gd name="connsiteX1707" fmla="*/ 563988 w 1066800"/>
                <a:gd name="connsiteY1707" fmla="*/ 93215 h 1657350"/>
                <a:gd name="connsiteX1708" fmla="*/ 568655 w 1066800"/>
                <a:gd name="connsiteY1708" fmla="*/ 81785 h 1657350"/>
                <a:gd name="connsiteX1709" fmla="*/ 577990 w 1066800"/>
                <a:gd name="connsiteY1709" fmla="*/ 76546 h 1657350"/>
                <a:gd name="connsiteX1710" fmla="*/ 580561 w 1066800"/>
                <a:gd name="connsiteY1710" fmla="*/ 70831 h 1657350"/>
                <a:gd name="connsiteX1711" fmla="*/ 581038 w 1066800"/>
                <a:gd name="connsiteY1711" fmla="*/ 48542 h 1657350"/>
                <a:gd name="connsiteX1712" fmla="*/ 584467 w 1066800"/>
                <a:gd name="connsiteY1712" fmla="*/ 38446 h 1657350"/>
                <a:gd name="connsiteX1713" fmla="*/ 602374 w 1066800"/>
                <a:gd name="connsiteY1713" fmla="*/ 25587 h 1657350"/>
                <a:gd name="connsiteX1714" fmla="*/ 616185 w 1066800"/>
                <a:gd name="connsiteY1714" fmla="*/ 22253 h 1657350"/>
                <a:gd name="connsiteX1715" fmla="*/ 630663 w 1066800"/>
                <a:gd name="connsiteY1715" fmla="*/ 21872 h 1657350"/>
                <a:gd name="connsiteX1716" fmla="*/ 643807 w 1066800"/>
                <a:gd name="connsiteY1716" fmla="*/ 16157 h 1657350"/>
                <a:gd name="connsiteX1717" fmla="*/ 652475 w 1066800"/>
                <a:gd name="connsiteY1717" fmla="*/ 15776 h 1657350"/>
                <a:gd name="connsiteX1718" fmla="*/ 664667 w 1066800"/>
                <a:gd name="connsiteY1718" fmla="*/ 18253 h 1657350"/>
                <a:gd name="connsiteX1719" fmla="*/ 684670 w 1066800"/>
                <a:gd name="connsiteY1719" fmla="*/ 18158 h 1657350"/>
                <a:gd name="connsiteX1720" fmla="*/ 728580 w 1066800"/>
                <a:gd name="connsiteY1720" fmla="*/ 25778 h 1657350"/>
                <a:gd name="connsiteX1721" fmla="*/ 754393 w 1066800"/>
                <a:gd name="connsiteY1721" fmla="*/ 32540 h 1657350"/>
                <a:gd name="connsiteX1722" fmla="*/ 769823 w 1066800"/>
                <a:gd name="connsiteY1722" fmla="*/ 37017 h 1657350"/>
                <a:gd name="connsiteX1723" fmla="*/ 805828 w 1066800"/>
                <a:gd name="connsiteY1723" fmla="*/ 53114 h 1657350"/>
                <a:gd name="connsiteX1724" fmla="*/ 841641 w 1066800"/>
                <a:gd name="connsiteY1724" fmla="*/ 76927 h 1657350"/>
                <a:gd name="connsiteX1725" fmla="*/ 865835 w 1066800"/>
                <a:gd name="connsiteY1725" fmla="*/ 91691 h 1657350"/>
                <a:gd name="connsiteX1726" fmla="*/ 871550 w 1066800"/>
                <a:gd name="connsiteY1726" fmla="*/ 95882 h 1657350"/>
                <a:gd name="connsiteX1727" fmla="*/ 887838 w 1066800"/>
                <a:gd name="connsiteY1727" fmla="*/ 115027 h 1657350"/>
                <a:gd name="connsiteX1728" fmla="*/ 893934 w 1066800"/>
                <a:gd name="connsiteY1728" fmla="*/ 121694 h 1657350"/>
                <a:gd name="connsiteX1729" fmla="*/ 923652 w 1066800"/>
                <a:gd name="connsiteY1729" fmla="*/ 155603 h 1657350"/>
                <a:gd name="connsiteX1730" fmla="*/ 934510 w 1066800"/>
                <a:gd name="connsiteY1730" fmla="*/ 169891 h 1657350"/>
                <a:gd name="connsiteX1731" fmla="*/ 937463 w 1066800"/>
                <a:gd name="connsiteY1731" fmla="*/ 176177 h 1657350"/>
                <a:gd name="connsiteX1732" fmla="*/ 951560 w 1066800"/>
                <a:gd name="connsiteY1732" fmla="*/ 222183 h 1657350"/>
                <a:gd name="connsiteX1733" fmla="*/ 958323 w 1066800"/>
                <a:gd name="connsiteY1733" fmla="*/ 236661 h 1657350"/>
                <a:gd name="connsiteX1734" fmla="*/ 965848 w 1066800"/>
                <a:gd name="connsiteY1734" fmla="*/ 254663 h 1657350"/>
                <a:gd name="connsiteX1735" fmla="*/ 978611 w 1066800"/>
                <a:gd name="connsiteY1735" fmla="*/ 293525 h 1657350"/>
                <a:gd name="connsiteX1736" fmla="*/ 980611 w 1066800"/>
                <a:gd name="connsiteY1736" fmla="*/ 298478 h 1657350"/>
                <a:gd name="connsiteX1737" fmla="*/ 981754 w 1066800"/>
                <a:gd name="connsiteY1737" fmla="*/ 320100 h 1657350"/>
                <a:gd name="connsiteX1738" fmla="*/ 984516 w 1066800"/>
                <a:gd name="connsiteY1738" fmla="*/ 339531 h 1657350"/>
                <a:gd name="connsiteX1739" fmla="*/ 982612 w 1066800"/>
                <a:gd name="connsiteY1739" fmla="*/ 350009 h 1657350"/>
                <a:gd name="connsiteX1740" fmla="*/ 981373 w 1066800"/>
                <a:gd name="connsiteY1740" fmla="*/ 364201 h 1657350"/>
                <a:gd name="connsiteX1741" fmla="*/ 984516 w 1066800"/>
                <a:gd name="connsiteY1741" fmla="*/ 385251 h 1657350"/>
                <a:gd name="connsiteX1742" fmla="*/ 987660 w 1066800"/>
                <a:gd name="connsiteY1742" fmla="*/ 415541 h 1657350"/>
                <a:gd name="connsiteX1743" fmla="*/ 986041 w 1066800"/>
                <a:gd name="connsiteY1743" fmla="*/ 433162 h 1657350"/>
                <a:gd name="connsiteX1744" fmla="*/ 984421 w 1066800"/>
                <a:gd name="connsiteY1744" fmla="*/ 441830 h 1657350"/>
                <a:gd name="connsiteX1745" fmla="*/ 982707 w 1066800"/>
                <a:gd name="connsiteY1745" fmla="*/ 454212 h 1657350"/>
                <a:gd name="connsiteX1746" fmla="*/ 984421 w 1066800"/>
                <a:gd name="connsiteY1746" fmla="*/ 464309 h 1657350"/>
                <a:gd name="connsiteX1747" fmla="*/ 982421 w 1066800"/>
                <a:gd name="connsiteY1747" fmla="*/ 472976 h 1657350"/>
                <a:gd name="connsiteX1748" fmla="*/ 982516 w 1066800"/>
                <a:gd name="connsiteY1748" fmla="*/ 490407 h 1657350"/>
                <a:gd name="connsiteX1749" fmla="*/ 983945 w 1066800"/>
                <a:gd name="connsiteY1749" fmla="*/ 513553 h 1657350"/>
                <a:gd name="connsiteX1750" fmla="*/ 980992 w 1066800"/>
                <a:gd name="connsiteY1750" fmla="*/ 532793 h 1657350"/>
                <a:gd name="connsiteX1751" fmla="*/ 980897 w 1066800"/>
                <a:gd name="connsiteY1751" fmla="*/ 545462 h 1657350"/>
                <a:gd name="connsiteX1752" fmla="*/ 979754 w 1066800"/>
                <a:gd name="connsiteY1752" fmla="*/ 550605 h 1657350"/>
                <a:gd name="connsiteX1753" fmla="*/ 966514 w 1066800"/>
                <a:gd name="connsiteY1753" fmla="*/ 571941 h 1657350"/>
                <a:gd name="connsiteX1754" fmla="*/ 958894 w 1066800"/>
                <a:gd name="connsiteY1754" fmla="*/ 597087 h 1657350"/>
                <a:gd name="connsiteX1755" fmla="*/ 959180 w 1066800"/>
                <a:gd name="connsiteY1755" fmla="*/ 647951 h 1657350"/>
                <a:gd name="connsiteX1756" fmla="*/ 954037 w 1066800"/>
                <a:gd name="connsiteY1756" fmla="*/ 660809 h 1657350"/>
                <a:gd name="connsiteX1757" fmla="*/ 938701 w 1066800"/>
                <a:gd name="connsiteY1757" fmla="*/ 676240 h 1657350"/>
                <a:gd name="connsiteX1758" fmla="*/ 923366 w 1066800"/>
                <a:gd name="connsiteY1758" fmla="*/ 696242 h 1657350"/>
                <a:gd name="connsiteX1759" fmla="*/ 918985 w 1066800"/>
                <a:gd name="connsiteY1759" fmla="*/ 709768 h 1657350"/>
                <a:gd name="connsiteX1760" fmla="*/ 916984 w 1066800"/>
                <a:gd name="connsiteY1760" fmla="*/ 720245 h 1657350"/>
                <a:gd name="connsiteX1761" fmla="*/ 918318 w 1066800"/>
                <a:gd name="connsiteY1761" fmla="*/ 735581 h 1657350"/>
                <a:gd name="connsiteX1762" fmla="*/ 922985 w 1066800"/>
                <a:gd name="connsiteY1762" fmla="*/ 743201 h 1657350"/>
                <a:gd name="connsiteX1763" fmla="*/ 928986 w 1066800"/>
                <a:gd name="connsiteY1763" fmla="*/ 754154 h 1657350"/>
                <a:gd name="connsiteX1764" fmla="*/ 945845 w 1066800"/>
                <a:gd name="connsiteY1764" fmla="*/ 770156 h 1657350"/>
                <a:gd name="connsiteX1765" fmla="*/ 960323 w 1066800"/>
                <a:gd name="connsiteY1765" fmla="*/ 777110 h 1657350"/>
                <a:gd name="connsiteX1766" fmla="*/ 966610 w 1066800"/>
                <a:gd name="connsiteY1766" fmla="*/ 789397 h 1657350"/>
                <a:gd name="connsiteX1767" fmla="*/ 966610 w 1066800"/>
                <a:gd name="connsiteY1767" fmla="*/ 800255 h 1657350"/>
                <a:gd name="connsiteX1768" fmla="*/ 978611 w 1066800"/>
                <a:gd name="connsiteY1768" fmla="*/ 816448 h 1657350"/>
                <a:gd name="connsiteX1769" fmla="*/ 987184 w 1066800"/>
                <a:gd name="connsiteY1769" fmla="*/ 818924 h 1657350"/>
                <a:gd name="connsiteX1770" fmla="*/ 1001947 w 1066800"/>
                <a:gd name="connsiteY1770" fmla="*/ 835498 h 1657350"/>
                <a:gd name="connsiteX1771" fmla="*/ 1009853 w 1066800"/>
                <a:gd name="connsiteY1771" fmla="*/ 857310 h 1657350"/>
                <a:gd name="connsiteX1772" fmla="*/ 1017568 w 1066800"/>
                <a:gd name="connsiteY1772" fmla="*/ 886552 h 1657350"/>
                <a:gd name="connsiteX1773" fmla="*/ 1019854 w 1066800"/>
                <a:gd name="connsiteY1773" fmla="*/ 895029 h 1657350"/>
                <a:gd name="connsiteX1774" fmla="*/ 1031856 w 1066800"/>
                <a:gd name="connsiteY1774" fmla="*/ 919318 h 1657350"/>
                <a:gd name="connsiteX1775" fmla="*/ 1035475 w 1066800"/>
                <a:gd name="connsiteY1775" fmla="*/ 933034 h 1657350"/>
                <a:gd name="connsiteX1776" fmla="*/ 1039857 w 1066800"/>
                <a:gd name="connsiteY1776" fmla="*/ 963133 h 1657350"/>
                <a:gd name="connsiteX1777" fmla="*/ 1047286 w 1066800"/>
                <a:gd name="connsiteY1777" fmla="*/ 979421 h 1657350"/>
                <a:gd name="connsiteX1778" fmla="*/ 1047858 w 1066800"/>
                <a:gd name="connsiteY1778" fmla="*/ 992946 h 1657350"/>
                <a:gd name="connsiteX1779" fmla="*/ 1047572 w 1066800"/>
                <a:gd name="connsiteY1779" fmla="*/ 1005138 h 1657350"/>
                <a:gd name="connsiteX1780" fmla="*/ 1047762 w 1066800"/>
                <a:gd name="connsiteY1780" fmla="*/ 1025903 h 1657350"/>
                <a:gd name="connsiteX1781" fmla="*/ 1047762 w 1066800"/>
                <a:gd name="connsiteY1781" fmla="*/ 1030856 h 1657350"/>
                <a:gd name="connsiteX1782" fmla="*/ 1047382 w 1066800"/>
                <a:gd name="connsiteY1782" fmla="*/ 1062479 h 1657350"/>
                <a:gd name="connsiteX1783" fmla="*/ 1043286 w 1066800"/>
                <a:gd name="connsiteY1783" fmla="*/ 1078004 h 1657350"/>
                <a:gd name="connsiteX1784" fmla="*/ 1046715 w 1066800"/>
                <a:gd name="connsiteY1784" fmla="*/ 1106199 h 1657350"/>
                <a:gd name="connsiteX1785" fmla="*/ 1053859 w 1066800"/>
                <a:gd name="connsiteY1785" fmla="*/ 1139060 h 1657350"/>
                <a:gd name="connsiteX1786" fmla="*/ 1050334 w 1066800"/>
                <a:gd name="connsiteY1786" fmla="*/ 1165634 h 1657350"/>
                <a:gd name="connsiteX1787" fmla="*/ 1047096 w 1066800"/>
                <a:gd name="connsiteY1787" fmla="*/ 1184875 h 1657350"/>
                <a:gd name="connsiteX1788" fmla="*/ 1046239 w 1066800"/>
                <a:gd name="connsiteY1788" fmla="*/ 1204687 h 1657350"/>
                <a:gd name="connsiteX1789" fmla="*/ 1045572 w 1066800"/>
                <a:gd name="connsiteY1789" fmla="*/ 1208211 h 1657350"/>
                <a:gd name="connsiteX1790" fmla="*/ 1050715 w 1066800"/>
                <a:gd name="connsiteY1790" fmla="*/ 1221356 h 1657350"/>
                <a:gd name="connsiteX1791" fmla="*/ 1062907 w 1066800"/>
                <a:gd name="connsiteY1791" fmla="*/ 1232119 h 1657350"/>
                <a:gd name="connsiteX1792" fmla="*/ 1064527 w 1066800"/>
                <a:gd name="connsiteY1792" fmla="*/ 1237167 h 1657350"/>
                <a:gd name="connsiteX1793" fmla="*/ 1059193 w 1066800"/>
                <a:gd name="connsiteY1793" fmla="*/ 1242692 h 1657350"/>
                <a:gd name="connsiteX1794" fmla="*/ 1055668 w 1066800"/>
                <a:gd name="connsiteY1794" fmla="*/ 1241930 h 1657350"/>
                <a:gd name="connsiteX1795" fmla="*/ 1051001 w 1066800"/>
                <a:gd name="connsiteY1795" fmla="*/ 1240882 h 1657350"/>
                <a:gd name="connsiteX1796" fmla="*/ 1047382 w 1066800"/>
                <a:gd name="connsiteY1796" fmla="*/ 1244597 h 1657350"/>
                <a:gd name="connsiteX1797" fmla="*/ 1042810 w 1066800"/>
                <a:gd name="connsiteY1797" fmla="*/ 1269171 h 1657350"/>
                <a:gd name="connsiteX1798" fmla="*/ 1040047 w 1066800"/>
                <a:gd name="connsiteY1798" fmla="*/ 1281268 h 1657350"/>
                <a:gd name="connsiteX1799" fmla="*/ 1039476 w 1066800"/>
                <a:gd name="connsiteY1799" fmla="*/ 1284792 h 1657350"/>
                <a:gd name="connsiteX1800" fmla="*/ 1042238 w 1066800"/>
                <a:gd name="connsiteY1800" fmla="*/ 1296889 h 1657350"/>
                <a:gd name="connsiteX1801" fmla="*/ 1039666 w 1066800"/>
                <a:gd name="connsiteY1801" fmla="*/ 1308890 h 1657350"/>
                <a:gd name="connsiteX1802" fmla="*/ 1038047 w 1066800"/>
                <a:gd name="connsiteY1802" fmla="*/ 1329274 h 1657350"/>
                <a:gd name="connsiteX1803" fmla="*/ 1027379 w 1066800"/>
                <a:gd name="connsiteY1803" fmla="*/ 1365183 h 1657350"/>
                <a:gd name="connsiteX1804" fmla="*/ 1025093 w 1066800"/>
                <a:gd name="connsiteY1804" fmla="*/ 1379185 h 1657350"/>
                <a:gd name="connsiteX1805" fmla="*/ 1021093 w 1066800"/>
                <a:gd name="connsiteY1805" fmla="*/ 1402045 h 1657350"/>
                <a:gd name="connsiteX1806" fmla="*/ 1013473 w 1066800"/>
                <a:gd name="connsiteY1806" fmla="*/ 1429477 h 1657350"/>
                <a:gd name="connsiteX1807" fmla="*/ 1005948 w 1066800"/>
                <a:gd name="connsiteY1807" fmla="*/ 1445574 h 1657350"/>
                <a:gd name="connsiteX1808" fmla="*/ 1002519 w 1066800"/>
                <a:gd name="connsiteY1808" fmla="*/ 1451765 h 1657350"/>
                <a:gd name="connsiteX1809" fmla="*/ 991375 w 1066800"/>
                <a:gd name="connsiteY1809" fmla="*/ 1474054 h 1657350"/>
                <a:gd name="connsiteX1810" fmla="*/ 968991 w 1066800"/>
                <a:gd name="connsiteY1810" fmla="*/ 1504344 h 1657350"/>
                <a:gd name="connsiteX1811" fmla="*/ 904697 w 1066800"/>
                <a:gd name="connsiteY1811" fmla="*/ 1568542 h 1657350"/>
                <a:gd name="connsiteX1812" fmla="*/ 881456 w 1066800"/>
                <a:gd name="connsiteY1812" fmla="*/ 1580734 h 1657350"/>
                <a:gd name="connsiteX1813" fmla="*/ 876503 w 1066800"/>
                <a:gd name="connsiteY1813" fmla="*/ 1582449 h 1657350"/>
                <a:gd name="connsiteX1814" fmla="*/ 858025 w 1066800"/>
                <a:gd name="connsiteY1814" fmla="*/ 1593593 h 1657350"/>
                <a:gd name="connsiteX1815" fmla="*/ 827545 w 1066800"/>
                <a:gd name="connsiteY1815" fmla="*/ 1606547 h 1657350"/>
                <a:gd name="connsiteX1816" fmla="*/ 801541 w 1066800"/>
                <a:gd name="connsiteY1816" fmla="*/ 1606928 h 1657350"/>
                <a:gd name="connsiteX1817" fmla="*/ 796588 w 1066800"/>
                <a:gd name="connsiteY1817" fmla="*/ 1607785 h 1657350"/>
                <a:gd name="connsiteX1818" fmla="*/ 795160 w 1066800"/>
                <a:gd name="connsiteY1818" fmla="*/ 1608833 h 1657350"/>
                <a:gd name="connsiteX1819" fmla="*/ 773824 w 1066800"/>
                <a:gd name="connsiteY1819" fmla="*/ 1617024 h 1657350"/>
                <a:gd name="connsiteX1820" fmla="*/ 765441 w 1066800"/>
                <a:gd name="connsiteY1820" fmla="*/ 1619691 h 1657350"/>
                <a:gd name="connsiteX1821" fmla="*/ 754012 w 1066800"/>
                <a:gd name="connsiteY1821" fmla="*/ 1625025 h 1657350"/>
                <a:gd name="connsiteX1822" fmla="*/ 726389 w 1066800"/>
                <a:gd name="connsiteY1822" fmla="*/ 1631502 h 1657350"/>
                <a:gd name="connsiteX1823" fmla="*/ 694861 w 1066800"/>
                <a:gd name="connsiteY1823" fmla="*/ 1636646 h 1657350"/>
                <a:gd name="connsiteX1824" fmla="*/ 679240 w 1066800"/>
                <a:gd name="connsiteY1824" fmla="*/ 1636646 h 1657350"/>
                <a:gd name="connsiteX1825" fmla="*/ 672382 w 1066800"/>
                <a:gd name="connsiteY1825" fmla="*/ 1635122 h 1657350"/>
                <a:gd name="connsiteX1826" fmla="*/ 644093 w 1066800"/>
                <a:gd name="connsiteY1826" fmla="*/ 1630740 h 1657350"/>
                <a:gd name="connsiteX1827" fmla="*/ 632758 w 1066800"/>
                <a:gd name="connsiteY1827" fmla="*/ 1620263 h 1657350"/>
                <a:gd name="connsiteX1828" fmla="*/ 617137 w 1066800"/>
                <a:gd name="connsiteY1828" fmla="*/ 1596260 h 1657350"/>
                <a:gd name="connsiteX1829" fmla="*/ 605993 w 1066800"/>
                <a:gd name="connsiteY1829" fmla="*/ 1577876 h 1657350"/>
                <a:gd name="connsiteX1830" fmla="*/ 603898 w 1066800"/>
                <a:gd name="connsiteY1830" fmla="*/ 1571114 h 1657350"/>
                <a:gd name="connsiteX1831" fmla="*/ 600373 w 1066800"/>
                <a:gd name="connsiteY1831" fmla="*/ 1548254 h 1657350"/>
                <a:gd name="connsiteX1832" fmla="*/ 596468 w 1066800"/>
                <a:gd name="connsiteY1832" fmla="*/ 1530823 h 1657350"/>
                <a:gd name="connsiteX1833" fmla="*/ 596087 w 1066800"/>
                <a:gd name="connsiteY1833" fmla="*/ 1514440 h 1657350"/>
                <a:gd name="connsiteX1834" fmla="*/ 594087 w 1066800"/>
                <a:gd name="connsiteY1834" fmla="*/ 1507677 h 1657350"/>
                <a:gd name="connsiteX1835" fmla="*/ 587134 w 1066800"/>
                <a:gd name="connsiteY1835" fmla="*/ 1493009 h 1657350"/>
                <a:gd name="connsiteX1836" fmla="*/ 590848 w 1066800"/>
                <a:gd name="connsiteY1836" fmla="*/ 1471673 h 1657350"/>
                <a:gd name="connsiteX1837" fmla="*/ 600278 w 1066800"/>
                <a:gd name="connsiteY1837" fmla="*/ 1454623 h 1657350"/>
                <a:gd name="connsiteX1838" fmla="*/ 610851 w 1066800"/>
                <a:gd name="connsiteY1838" fmla="*/ 1418714 h 1657350"/>
                <a:gd name="connsiteX1839" fmla="*/ 621900 w 1066800"/>
                <a:gd name="connsiteY1839" fmla="*/ 1400521 h 1657350"/>
                <a:gd name="connsiteX1840" fmla="*/ 630853 w 1066800"/>
                <a:gd name="connsiteY1840" fmla="*/ 1391567 h 1657350"/>
                <a:gd name="connsiteX1841" fmla="*/ 669620 w 1066800"/>
                <a:gd name="connsiteY1841" fmla="*/ 1362516 h 1657350"/>
                <a:gd name="connsiteX1842" fmla="*/ 683431 w 1066800"/>
                <a:gd name="connsiteY1842" fmla="*/ 1354134 h 1657350"/>
                <a:gd name="connsiteX1843" fmla="*/ 713816 w 1066800"/>
                <a:gd name="connsiteY1843" fmla="*/ 1344704 h 1657350"/>
                <a:gd name="connsiteX1844" fmla="*/ 720388 w 1066800"/>
                <a:gd name="connsiteY1844" fmla="*/ 1339751 h 1657350"/>
                <a:gd name="connsiteX1845" fmla="*/ 723055 w 1066800"/>
                <a:gd name="connsiteY1845" fmla="*/ 1333179 h 1657350"/>
                <a:gd name="connsiteX1846" fmla="*/ 737438 w 1066800"/>
                <a:gd name="connsiteY1846" fmla="*/ 1296984 h 1657350"/>
                <a:gd name="connsiteX1847" fmla="*/ 748868 w 1066800"/>
                <a:gd name="connsiteY1847" fmla="*/ 1265361 h 1657350"/>
                <a:gd name="connsiteX1848" fmla="*/ 752392 w 1066800"/>
                <a:gd name="connsiteY1848" fmla="*/ 1242501 h 1657350"/>
                <a:gd name="connsiteX1849" fmla="*/ 756774 w 1066800"/>
                <a:gd name="connsiteY1849" fmla="*/ 1219641 h 1657350"/>
                <a:gd name="connsiteX1850" fmla="*/ 759631 w 1066800"/>
                <a:gd name="connsiteY1850" fmla="*/ 1203925 h 1657350"/>
                <a:gd name="connsiteX1851" fmla="*/ 759631 w 1066800"/>
                <a:gd name="connsiteY1851" fmla="*/ 1144013 h 1657350"/>
                <a:gd name="connsiteX1852" fmla="*/ 759727 w 1066800"/>
                <a:gd name="connsiteY1852" fmla="*/ 1040476 h 1657350"/>
                <a:gd name="connsiteX1853" fmla="*/ 761536 w 1066800"/>
                <a:gd name="connsiteY1853" fmla="*/ 1024474 h 1657350"/>
                <a:gd name="connsiteX1854" fmla="*/ 756012 w 1066800"/>
                <a:gd name="connsiteY1854" fmla="*/ 1010282 h 1657350"/>
                <a:gd name="connsiteX1855" fmla="*/ 748868 w 1066800"/>
                <a:gd name="connsiteY1855" fmla="*/ 998852 h 1657350"/>
                <a:gd name="connsiteX1856" fmla="*/ 744201 w 1066800"/>
                <a:gd name="connsiteY1856" fmla="*/ 972467 h 1657350"/>
                <a:gd name="connsiteX1857" fmla="*/ 737343 w 1066800"/>
                <a:gd name="connsiteY1857" fmla="*/ 957894 h 1657350"/>
                <a:gd name="connsiteX1858" fmla="*/ 719436 w 1066800"/>
                <a:gd name="connsiteY1858" fmla="*/ 922842 h 1657350"/>
                <a:gd name="connsiteX1859" fmla="*/ 707530 w 1066800"/>
                <a:gd name="connsiteY1859" fmla="*/ 909602 h 1657350"/>
                <a:gd name="connsiteX1860" fmla="*/ 661714 w 1066800"/>
                <a:gd name="connsiteY1860" fmla="*/ 878075 h 1657350"/>
                <a:gd name="connsiteX1861" fmla="*/ 646284 w 1066800"/>
                <a:gd name="connsiteY1861" fmla="*/ 863597 h 1657350"/>
                <a:gd name="connsiteX1862" fmla="*/ 640283 w 1066800"/>
                <a:gd name="connsiteY1862" fmla="*/ 859882 h 1657350"/>
                <a:gd name="connsiteX1863" fmla="*/ 633901 w 1066800"/>
                <a:gd name="connsiteY1863" fmla="*/ 860834 h 1657350"/>
                <a:gd name="connsiteX1864" fmla="*/ 618280 w 1066800"/>
                <a:gd name="connsiteY1864" fmla="*/ 869693 h 1657350"/>
                <a:gd name="connsiteX1865" fmla="*/ 599897 w 1066800"/>
                <a:gd name="connsiteY1865" fmla="*/ 875789 h 1657350"/>
                <a:gd name="connsiteX1866" fmla="*/ 571894 w 1066800"/>
                <a:gd name="connsiteY1866" fmla="*/ 880837 h 1657350"/>
                <a:gd name="connsiteX1867" fmla="*/ 565321 w 1066800"/>
                <a:gd name="connsiteY1867" fmla="*/ 880456 h 1657350"/>
                <a:gd name="connsiteX1868" fmla="*/ 555606 w 1066800"/>
                <a:gd name="connsiteY1868" fmla="*/ 875693 h 1657350"/>
                <a:gd name="connsiteX1869" fmla="*/ 540461 w 1066800"/>
                <a:gd name="connsiteY1869" fmla="*/ 874455 h 1657350"/>
                <a:gd name="connsiteX1870" fmla="*/ 529888 w 1066800"/>
                <a:gd name="connsiteY1870" fmla="*/ 875884 h 1657350"/>
                <a:gd name="connsiteX1871" fmla="*/ 509505 w 1066800"/>
                <a:gd name="connsiteY1871" fmla="*/ 875503 h 1657350"/>
                <a:gd name="connsiteX1872" fmla="*/ 487693 w 1066800"/>
                <a:gd name="connsiteY1872" fmla="*/ 875693 h 1657350"/>
                <a:gd name="connsiteX1873" fmla="*/ 472167 w 1066800"/>
                <a:gd name="connsiteY1873" fmla="*/ 879599 h 1657350"/>
                <a:gd name="connsiteX1874" fmla="*/ 449688 w 1066800"/>
                <a:gd name="connsiteY1874" fmla="*/ 881123 h 1657350"/>
                <a:gd name="connsiteX1875" fmla="*/ 435496 w 1066800"/>
                <a:gd name="connsiteY1875" fmla="*/ 879980 h 1657350"/>
                <a:gd name="connsiteX1876" fmla="*/ 428828 w 1066800"/>
                <a:gd name="connsiteY1876" fmla="*/ 887600 h 1657350"/>
                <a:gd name="connsiteX1877" fmla="*/ 428542 w 1066800"/>
                <a:gd name="connsiteY1877" fmla="*/ 902078 h 1657350"/>
                <a:gd name="connsiteX1878" fmla="*/ 427590 w 1066800"/>
                <a:gd name="connsiteY1878" fmla="*/ 903411 h 1657350"/>
                <a:gd name="connsiteX1879" fmla="*/ 424732 w 1066800"/>
                <a:gd name="connsiteY1879" fmla="*/ 902459 h 1657350"/>
                <a:gd name="connsiteX1880" fmla="*/ 418350 w 1066800"/>
                <a:gd name="connsiteY1880" fmla="*/ 891600 h 1657350"/>
                <a:gd name="connsiteX1881" fmla="*/ 412254 w 1066800"/>
                <a:gd name="connsiteY1881" fmla="*/ 882837 h 1657350"/>
                <a:gd name="connsiteX1882" fmla="*/ 401682 w 1066800"/>
                <a:gd name="connsiteY1882" fmla="*/ 882932 h 1657350"/>
                <a:gd name="connsiteX1883" fmla="*/ 370821 w 1066800"/>
                <a:gd name="connsiteY1883" fmla="*/ 913698 h 1657350"/>
                <a:gd name="connsiteX1884" fmla="*/ 367011 w 1066800"/>
                <a:gd name="connsiteY1884" fmla="*/ 923414 h 1657350"/>
                <a:gd name="connsiteX1885" fmla="*/ 367106 w 1066800"/>
                <a:gd name="connsiteY1885" fmla="*/ 927033 h 1657350"/>
                <a:gd name="connsiteX1886" fmla="*/ 373678 w 1066800"/>
                <a:gd name="connsiteY1886" fmla="*/ 954465 h 1657350"/>
                <a:gd name="connsiteX1887" fmla="*/ 377584 w 1066800"/>
                <a:gd name="connsiteY1887" fmla="*/ 962561 h 1657350"/>
                <a:gd name="connsiteX1888" fmla="*/ 374250 w 1066800"/>
                <a:gd name="connsiteY1888" fmla="*/ 975801 h 1657350"/>
                <a:gd name="connsiteX1889" fmla="*/ 366916 w 1066800"/>
                <a:gd name="connsiteY1889" fmla="*/ 980945 h 1657350"/>
                <a:gd name="connsiteX1890" fmla="*/ 355676 w 1066800"/>
                <a:gd name="connsiteY1890" fmla="*/ 1019997 h 1657350"/>
                <a:gd name="connsiteX1891" fmla="*/ 357010 w 1066800"/>
                <a:gd name="connsiteY1891" fmla="*/ 1023331 h 1657350"/>
                <a:gd name="connsiteX1892" fmla="*/ 344722 w 1066800"/>
                <a:gd name="connsiteY1892" fmla="*/ 1042857 h 1657350"/>
                <a:gd name="connsiteX1893" fmla="*/ 332054 w 1066800"/>
                <a:gd name="connsiteY1893" fmla="*/ 1042571 h 1657350"/>
                <a:gd name="connsiteX1894" fmla="*/ 318243 w 1066800"/>
                <a:gd name="connsiteY1894" fmla="*/ 1049715 h 1657350"/>
                <a:gd name="connsiteX1895" fmla="*/ 316433 w 1066800"/>
                <a:gd name="connsiteY1895" fmla="*/ 1052763 h 1657350"/>
                <a:gd name="connsiteX1896" fmla="*/ 319005 w 1066800"/>
                <a:gd name="connsiteY1896" fmla="*/ 1077528 h 1657350"/>
                <a:gd name="connsiteX1897" fmla="*/ 325863 w 1066800"/>
                <a:gd name="connsiteY1897" fmla="*/ 1090006 h 1657350"/>
                <a:gd name="connsiteX1898" fmla="*/ 328053 w 1066800"/>
                <a:gd name="connsiteY1898" fmla="*/ 1112866 h 1657350"/>
                <a:gd name="connsiteX1899" fmla="*/ 319100 w 1066800"/>
                <a:gd name="connsiteY1899" fmla="*/ 1128392 h 1657350"/>
                <a:gd name="connsiteX1900" fmla="*/ 312433 w 1066800"/>
                <a:gd name="connsiteY1900" fmla="*/ 1138679 h 1657350"/>
                <a:gd name="connsiteX1901" fmla="*/ 314623 w 1066800"/>
                <a:gd name="connsiteY1901" fmla="*/ 1159919 h 1657350"/>
                <a:gd name="connsiteX1902" fmla="*/ 320052 w 1066800"/>
                <a:gd name="connsiteY1902" fmla="*/ 1171254 h 1657350"/>
                <a:gd name="connsiteX1903" fmla="*/ 321386 w 1066800"/>
                <a:gd name="connsiteY1903" fmla="*/ 1184780 h 1657350"/>
                <a:gd name="connsiteX1904" fmla="*/ 323196 w 1066800"/>
                <a:gd name="connsiteY1904" fmla="*/ 1193066 h 1657350"/>
                <a:gd name="connsiteX1905" fmla="*/ 323196 w 1066800"/>
                <a:gd name="connsiteY1905" fmla="*/ 1214879 h 1657350"/>
                <a:gd name="connsiteX1906" fmla="*/ 323196 w 1066800"/>
                <a:gd name="connsiteY1906" fmla="*/ 1234881 h 1657350"/>
                <a:gd name="connsiteX1907" fmla="*/ 326911 w 1066800"/>
                <a:gd name="connsiteY1907" fmla="*/ 1244597 h 1657350"/>
                <a:gd name="connsiteX1908" fmla="*/ 333483 w 1066800"/>
                <a:gd name="connsiteY1908" fmla="*/ 1275839 h 1657350"/>
                <a:gd name="connsiteX1909" fmla="*/ 330530 w 1066800"/>
                <a:gd name="connsiteY1909" fmla="*/ 1291460 h 1657350"/>
                <a:gd name="connsiteX1910" fmla="*/ 334245 w 1066800"/>
                <a:gd name="connsiteY1910" fmla="*/ 1297079 h 1657350"/>
                <a:gd name="connsiteX1911" fmla="*/ 353295 w 1066800"/>
                <a:gd name="connsiteY1911" fmla="*/ 1310510 h 1657350"/>
                <a:gd name="connsiteX1912" fmla="*/ 357391 w 1066800"/>
                <a:gd name="connsiteY1912" fmla="*/ 1314034 h 1657350"/>
                <a:gd name="connsiteX1913" fmla="*/ 373773 w 1066800"/>
                <a:gd name="connsiteY1913" fmla="*/ 1332322 h 1657350"/>
                <a:gd name="connsiteX1914" fmla="*/ 392347 w 1066800"/>
                <a:gd name="connsiteY1914" fmla="*/ 1344419 h 1657350"/>
                <a:gd name="connsiteX1915" fmla="*/ 408635 w 1066800"/>
                <a:gd name="connsiteY1915" fmla="*/ 1344324 h 1657350"/>
                <a:gd name="connsiteX1916" fmla="*/ 414160 w 1066800"/>
                <a:gd name="connsiteY1916" fmla="*/ 1348038 h 1657350"/>
                <a:gd name="connsiteX1917" fmla="*/ 421589 w 1066800"/>
                <a:gd name="connsiteY1917" fmla="*/ 1355468 h 1657350"/>
                <a:gd name="connsiteX1918" fmla="*/ 434448 w 1066800"/>
                <a:gd name="connsiteY1918" fmla="*/ 1362040 h 1657350"/>
                <a:gd name="connsiteX1919" fmla="*/ 467119 w 1066800"/>
                <a:gd name="connsiteY1919" fmla="*/ 1369755 h 1657350"/>
                <a:gd name="connsiteX1920" fmla="*/ 488550 w 1066800"/>
                <a:gd name="connsiteY1920" fmla="*/ 1377185 h 1657350"/>
                <a:gd name="connsiteX1921" fmla="*/ 503409 w 1066800"/>
                <a:gd name="connsiteY1921" fmla="*/ 1387376 h 1657350"/>
                <a:gd name="connsiteX1922" fmla="*/ 542461 w 1066800"/>
                <a:gd name="connsiteY1922" fmla="*/ 1412903 h 1657350"/>
                <a:gd name="connsiteX1923" fmla="*/ 548843 w 1066800"/>
                <a:gd name="connsiteY1923" fmla="*/ 1425095 h 1657350"/>
                <a:gd name="connsiteX1924" fmla="*/ 554082 w 1066800"/>
                <a:gd name="connsiteY1924" fmla="*/ 1449384 h 1657350"/>
                <a:gd name="connsiteX1925" fmla="*/ 555892 w 1066800"/>
                <a:gd name="connsiteY1925" fmla="*/ 1459957 h 1657350"/>
                <a:gd name="connsiteX1926" fmla="*/ 555892 w 1066800"/>
                <a:gd name="connsiteY1926" fmla="*/ 1489008 h 1657350"/>
                <a:gd name="connsiteX1927" fmla="*/ 552272 w 1066800"/>
                <a:gd name="connsiteY1927" fmla="*/ 1508344 h 1657350"/>
                <a:gd name="connsiteX1928" fmla="*/ 550558 w 1066800"/>
                <a:gd name="connsiteY1928" fmla="*/ 1526156 h 1657350"/>
                <a:gd name="connsiteX1929" fmla="*/ 550462 w 1066800"/>
                <a:gd name="connsiteY1929" fmla="*/ 1529299 h 1657350"/>
                <a:gd name="connsiteX1930" fmla="*/ 551891 w 1066800"/>
                <a:gd name="connsiteY1930" fmla="*/ 1574352 h 1657350"/>
                <a:gd name="connsiteX1931" fmla="*/ 551891 w 1066800"/>
                <a:gd name="connsiteY1931" fmla="*/ 1584163 h 1657350"/>
                <a:gd name="connsiteX1932" fmla="*/ 547319 w 1066800"/>
                <a:gd name="connsiteY1932" fmla="*/ 1604642 h 1657350"/>
                <a:gd name="connsiteX1933" fmla="*/ 537889 w 1066800"/>
                <a:gd name="connsiteY1933" fmla="*/ 1619977 h 1657350"/>
                <a:gd name="connsiteX1934" fmla="*/ 500456 w 1066800"/>
                <a:gd name="connsiteY1934" fmla="*/ 1645504 h 1657350"/>
                <a:gd name="connsiteX1935" fmla="*/ 496932 w 1066800"/>
                <a:gd name="connsiteY1935" fmla="*/ 1645313 h 1657350"/>
                <a:gd name="connsiteX1936" fmla="*/ 479311 w 1066800"/>
                <a:gd name="connsiteY1936" fmla="*/ 1648552 h 1657350"/>
                <a:gd name="connsiteX1937" fmla="*/ 461118 w 1066800"/>
                <a:gd name="connsiteY1937" fmla="*/ 1650933 h 1657350"/>
                <a:gd name="connsiteX1938" fmla="*/ 450545 w 1066800"/>
                <a:gd name="connsiteY1938" fmla="*/ 1645504 h 1657350"/>
                <a:gd name="connsiteX1939" fmla="*/ 453593 w 1066800"/>
                <a:gd name="connsiteY1939" fmla="*/ 1643980 h 1657350"/>
                <a:gd name="connsiteX1940" fmla="*/ 452260 w 1066800"/>
                <a:gd name="connsiteY1940" fmla="*/ 1631407 h 1657350"/>
                <a:gd name="connsiteX1941" fmla="*/ 446735 w 1066800"/>
                <a:gd name="connsiteY1941" fmla="*/ 1634074 h 1657350"/>
                <a:gd name="connsiteX1942" fmla="*/ 450545 w 1066800"/>
                <a:gd name="connsiteY1942" fmla="*/ 1645504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</a:cxnLst>
              <a:rect l="l" t="t" r="r" b="b"/>
              <a:pathLst>
                <a:path w="1066800" h="1657350">
                  <a:moveTo>
                    <a:pt x="1031189" y="1000757"/>
                  </a:moveTo>
                  <a:cubicBezTo>
                    <a:pt x="1030903" y="1000376"/>
                    <a:pt x="1030618" y="999995"/>
                    <a:pt x="1030237" y="999614"/>
                  </a:cubicBezTo>
                  <a:cubicBezTo>
                    <a:pt x="1029856" y="999899"/>
                    <a:pt x="1029284" y="1000280"/>
                    <a:pt x="1029189" y="1000661"/>
                  </a:cubicBezTo>
                  <a:cubicBezTo>
                    <a:pt x="1029093" y="1000947"/>
                    <a:pt x="1029760" y="1001614"/>
                    <a:pt x="1030046" y="1001709"/>
                  </a:cubicBezTo>
                  <a:cubicBezTo>
                    <a:pt x="1030427" y="1001709"/>
                    <a:pt x="1030808" y="1001138"/>
                    <a:pt x="1031189" y="1000757"/>
                  </a:cubicBezTo>
                  <a:moveTo>
                    <a:pt x="772204" y="331149"/>
                  </a:moveTo>
                  <a:cubicBezTo>
                    <a:pt x="771823" y="331435"/>
                    <a:pt x="771157" y="331816"/>
                    <a:pt x="771252" y="332006"/>
                  </a:cubicBezTo>
                  <a:cubicBezTo>
                    <a:pt x="771633" y="333530"/>
                    <a:pt x="772395" y="333530"/>
                    <a:pt x="773062" y="332197"/>
                  </a:cubicBezTo>
                  <a:cubicBezTo>
                    <a:pt x="773157" y="332102"/>
                    <a:pt x="772490" y="331530"/>
                    <a:pt x="772204" y="331149"/>
                  </a:cubicBezTo>
                  <a:moveTo>
                    <a:pt x="399015" y="143507"/>
                  </a:moveTo>
                  <a:cubicBezTo>
                    <a:pt x="398634" y="143030"/>
                    <a:pt x="398253" y="142649"/>
                    <a:pt x="397872" y="142173"/>
                  </a:cubicBezTo>
                  <a:cubicBezTo>
                    <a:pt x="397396" y="142554"/>
                    <a:pt x="396729" y="142935"/>
                    <a:pt x="396634" y="143411"/>
                  </a:cubicBezTo>
                  <a:cubicBezTo>
                    <a:pt x="396538" y="143792"/>
                    <a:pt x="397300" y="144554"/>
                    <a:pt x="397681" y="144650"/>
                  </a:cubicBezTo>
                  <a:cubicBezTo>
                    <a:pt x="398158" y="144554"/>
                    <a:pt x="398634" y="143888"/>
                    <a:pt x="399015" y="143507"/>
                  </a:cubicBezTo>
                  <a:moveTo>
                    <a:pt x="591610" y="681098"/>
                  </a:moveTo>
                  <a:cubicBezTo>
                    <a:pt x="591229" y="680621"/>
                    <a:pt x="590848" y="680240"/>
                    <a:pt x="590467" y="679764"/>
                  </a:cubicBezTo>
                  <a:cubicBezTo>
                    <a:pt x="590086" y="680145"/>
                    <a:pt x="589324" y="680526"/>
                    <a:pt x="589229" y="681002"/>
                  </a:cubicBezTo>
                  <a:cubicBezTo>
                    <a:pt x="589134" y="681383"/>
                    <a:pt x="589896" y="682145"/>
                    <a:pt x="590277" y="682241"/>
                  </a:cubicBezTo>
                  <a:cubicBezTo>
                    <a:pt x="590753" y="682145"/>
                    <a:pt x="591229" y="681479"/>
                    <a:pt x="591610" y="681098"/>
                  </a:cubicBezTo>
                  <a:moveTo>
                    <a:pt x="504171" y="74450"/>
                  </a:moveTo>
                  <a:cubicBezTo>
                    <a:pt x="503885" y="74069"/>
                    <a:pt x="503599" y="73688"/>
                    <a:pt x="503218" y="73307"/>
                  </a:cubicBezTo>
                  <a:cubicBezTo>
                    <a:pt x="502933" y="73593"/>
                    <a:pt x="502361" y="73879"/>
                    <a:pt x="502266" y="74260"/>
                  </a:cubicBezTo>
                  <a:cubicBezTo>
                    <a:pt x="502171" y="74546"/>
                    <a:pt x="502742" y="75212"/>
                    <a:pt x="503123" y="75308"/>
                  </a:cubicBezTo>
                  <a:cubicBezTo>
                    <a:pt x="503409" y="75308"/>
                    <a:pt x="503885" y="74736"/>
                    <a:pt x="504171" y="74450"/>
                  </a:cubicBezTo>
                  <a:moveTo>
                    <a:pt x="446068" y="1527584"/>
                  </a:moveTo>
                  <a:cubicBezTo>
                    <a:pt x="445783" y="1527203"/>
                    <a:pt x="445497" y="1526823"/>
                    <a:pt x="445211" y="1526441"/>
                  </a:cubicBezTo>
                  <a:cubicBezTo>
                    <a:pt x="444830" y="1526727"/>
                    <a:pt x="444259" y="1527013"/>
                    <a:pt x="444259" y="1527394"/>
                  </a:cubicBezTo>
                  <a:cubicBezTo>
                    <a:pt x="444163" y="1527680"/>
                    <a:pt x="444735" y="1528251"/>
                    <a:pt x="445116" y="1528346"/>
                  </a:cubicBezTo>
                  <a:cubicBezTo>
                    <a:pt x="445306" y="1528346"/>
                    <a:pt x="445687" y="1527870"/>
                    <a:pt x="446068" y="1527584"/>
                  </a:cubicBezTo>
                  <a:moveTo>
                    <a:pt x="480739" y="121028"/>
                  </a:moveTo>
                  <a:cubicBezTo>
                    <a:pt x="481406" y="121694"/>
                    <a:pt x="481977" y="122933"/>
                    <a:pt x="482644" y="122933"/>
                  </a:cubicBezTo>
                  <a:cubicBezTo>
                    <a:pt x="483597" y="123028"/>
                    <a:pt x="484645" y="122266"/>
                    <a:pt x="485597" y="121885"/>
                  </a:cubicBezTo>
                  <a:cubicBezTo>
                    <a:pt x="485025" y="121218"/>
                    <a:pt x="484454" y="120075"/>
                    <a:pt x="483787" y="120075"/>
                  </a:cubicBezTo>
                  <a:cubicBezTo>
                    <a:pt x="482835" y="119980"/>
                    <a:pt x="481787" y="120647"/>
                    <a:pt x="480739" y="121028"/>
                  </a:cubicBezTo>
                  <a:moveTo>
                    <a:pt x="874503" y="532508"/>
                  </a:moveTo>
                  <a:cubicBezTo>
                    <a:pt x="873836" y="531841"/>
                    <a:pt x="873264" y="530698"/>
                    <a:pt x="872598" y="530698"/>
                  </a:cubicBezTo>
                  <a:cubicBezTo>
                    <a:pt x="871645" y="530603"/>
                    <a:pt x="870693" y="531365"/>
                    <a:pt x="869740" y="531746"/>
                  </a:cubicBezTo>
                  <a:cubicBezTo>
                    <a:pt x="870312" y="532412"/>
                    <a:pt x="870883" y="533460"/>
                    <a:pt x="871550" y="533460"/>
                  </a:cubicBezTo>
                  <a:cubicBezTo>
                    <a:pt x="872503" y="533460"/>
                    <a:pt x="873550" y="532793"/>
                    <a:pt x="874503" y="532508"/>
                  </a:cubicBezTo>
                  <a:moveTo>
                    <a:pt x="460070" y="328292"/>
                  </a:moveTo>
                  <a:cubicBezTo>
                    <a:pt x="459118" y="327815"/>
                    <a:pt x="458070" y="326958"/>
                    <a:pt x="457117" y="327053"/>
                  </a:cubicBezTo>
                  <a:cubicBezTo>
                    <a:pt x="456355" y="327053"/>
                    <a:pt x="455689" y="328196"/>
                    <a:pt x="455022" y="328863"/>
                  </a:cubicBezTo>
                  <a:cubicBezTo>
                    <a:pt x="455974" y="329244"/>
                    <a:pt x="456927" y="330101"/>
                    <a:pt x="457879" y="330006"/>
                  </a:cubicBezTo>
                  <a:cubicBezTo>
                    <a:pt x="458641" y="330006"/>
                    <a:pt x="459308" y="328958"/>
                    <a:pt x="460070" y="328292"/>
                  </a:cubicBezTo>
                  <a:moveTo>
                    <a:pt x="911841" y="224564"/>
                  </a:moveTo>
                  <a:cubicBezTo>
                    <a:pt x="911174" y="223898"/>
                    <a:pt x="910507" y="223326"/>
                    <a:pt x="909936" y="222659"/>
                  </a:cubicBezTo>
                  <a:cubicBezTo>
                    <a:pt x="909555" y="223612"/>
                    <a:pt x="908698" y="224660"/>
                    <a:pt x="908793" y="225517"/>
                  </a:cubicBezTo>
                  <a:cubicBezTo>
                    <a:pt x="908888" y="226184"/>
                    <a:pt x="910031" y="226850"/>
                    <a:pt x="910698" y="227422"/>
                  </a:cubicBezTo>
                  <a:cubicBezTo>
                    <a:pt x="910984" y="226565"/>
                    <a:pt x="911364" y="225612"/>
                    <a:pt x="911841" y="224564"/>
                  </a:cubicBezTo>
                  <a:moveTo>
                    <a:pt x="235375" y="570036"/>
                  </a:moveTo>
                  <a:cubicBezTo>
                    <a:pt x="236423" y="569560"/>
                    <a:pt x="237376" y="569179"/>
                    <a:pt x="238423" y="568703"/>
                  </a:cubicBezTo>
                  <a:cubicBezTo>
                    <a:pt x="237756" y="568036"/>
                    <a:pt x="237090" y="566988"/>
                    <a:pt x="236328" y="566893"/>
                  </a:cubicBezTo>
                  <a:cubicBezTo>
                    <a:pt x="235375" y="566798"/>
                    <a:pt x="234328" y="567560"/>
                    <a:pt x="233280" y="567941"/>
                  </a:cubicBezTo>
                  <a:cubicBezTo>
                    <a:pt x="234042" y="568607"/>
                    <a:pt x="234708" y="569369"/>
                    <a:pt x="235375" y="570036"/>
                  </a:cubicBezTo>
                  <a:moveTo>
                    <a:pt x="663905" y="77975"/>
                  </a:moveTo>
                  <a:cubicBezTo>
                    <a:pt x="663048" y="77403"/>
                    <a:pt x="662095" y="76451"/>
                    <a:pt x="661238" y="76451"/>
                  </a:cubicBezTo>
                  <a:cubicBezTo>
                    <a:pt x="660285" y="76451"/>
                    <a:pt x="659333" y="77308"/>
                    <a:pt x="658476" y="77784"/>
                  </a:cubicBezTo>
                  <a:cubicBezTo>
                    <a:pt x="659333" y="78356"/>
                    <a:pt x="660190" y="79308"/>
                    <a:pt x="661143" y="79308"/>
                  </a:cubicBezTo>
                  <a:cubicBezTo>
                    <a:pt x="662095" y="79403"/>
                    <a:pt x="663048" y="78546"/>
                    <a:pt x="663905" y="77975"/>
                  </a:cubicBezTo>
                  <a:moveTo>
                    <a:pt x="288239" y="91976"/>
                  </a:moveTo>
                  <a:cubicBezTo>
                    <a:pt x="288906" y="92643"/>
                    <a:pt x="289477" y="93786"/>
                    <a:pt x="290144" y="93881"/>
                  </a:cubicBezTo>
                  <a:cubicBezTo>
                    <a:pt x="291097" y="93977"/>
                    <a:pt x="292049" y="93310"/>
                    <a:pt x="293097" y="92929"/>
                  </a:cubicBezTo>
                  <a:cubicBezTo>
                    <a:pt x="292525" y="92262"/>
                    <a:pt x="292049" y="91119"/>
                    <a:pt x="291478" y="91024"/>
                  </a:cubicBezTo>
                  <a:cubicBezTo>
                    <a:pt x="290335" y="90929"/>
                    <a:pt x="289287" y="91595"/>
                    <a:pt x="288239" y="91976"/>
                  </a:cubicBezTo>
                  <a:moveTo>
                    <a:pt x="322339" y="1357087"/>
                  </a:moveTo>
                  <a:cubicBezTo>
                    <a:pt x="321672" y="1356420"/>
                    <a:pt x="321100" y="1355182"/>
                    <a:pt x="320338" y="1355087"/>
                  </a:cubicBezTo>
                  <a:cubicBezTo>
                    <a:pt x="319386" y="1354991"/>
                    <a:pt x="318338" y="1355849"/>
                    <a:pt x="317290" y="1356230"/>
                  </a:cubicBezTo>
                  <a:cubicBezTo>
                    <a:pt x="317957" y="1356896"/>
                    <a:pt x="318528" y="1358040"/>
                    <a:pt x="319195" y="1358135"/>
                  </a:cubicBezTo>
                  <a:cubicBezTo>
                    <a:pt x="320243" y="1358230"/>
                    <a:pt x="321291" y="1357468"/>
                    <a:pt x="322339" y="1357087"/>
                  </a:cubicBezTo>
                  <a:moveTo>
                    <a:pt x="846118" y="617756"/>
                  </a:moveTo>
                  <a:cubicBezTo>
                    <a:pt x="845547" y="618328"/>
                    <a:pt x="844975" y="618995"/>
                    <a:pt x="844404" y="619566"/>
                  </a:cubicBezTo>
                  <a:cubicBezTo>
                    <a:pt x="845356" y="619947"/>
                    <a:pt x="846214" y="620614"/>
                    <a:pt x="847166" y="620614"/>
                  </a:cubicBezTo>
                  <a:cubicBezTo>
                    <a:pt x="847833" y="620519"/>
                    <a:pt x="848404" y="619471"/>
                    <a:pt x="848976" y="618899"/>
                  </a:cubicBezTo>
                  <a:cubicBezTo>
                    <a:pt x="848023" y="618518"/>
                    <a:pt x="847071" y="618137"/>
                    <a:pt x="846118" y="617756"/>
                  </a:cubicBezTo>
                  <a:moveTo>
                    <a:pt x="283477" y="450783"/>
                  </a:moveTo>
                  <a:cubicBezTo>
                    <a:pt x="282524" y="451164"/>
                    <a:pt x="281572" y="451640"/>
                    <a:pt x="280619" y="452021"/>
                  </a:cubicBezTo>
                  <a:cubicBezTo>
                    <a:pt x="282143" y="453641"/>
                    <a:pt x="283667" y="455165"/>
                    <a:pt x="285191" y="456689"/>
                  </a:cubicBezTo>
                  <a:cubicBezTo>
                    <a:pt x="285572" y="456308"/>
                    <a:pt x="286143" y="455927"/>
                    <a:pt x="286334" y="455450"/>
                  </a:cubicBezTo>
                  <a:cubicBezTo>
                    <a:pt x="287287" y="453260"/>
                    <a:pt x="285953" y="451164"/>
                    <a:pt x="283477" y="450783"/>
                  </a:cubicBezTo>
                  <a:moveTo>
                    <a:pt x="555987" y="123695"/>
                  </a:moveTo>
                  <a:cubicBezTo>
                    <a:pt x="555034" y="124171"/>
                    <a:pt x="553987" y="124552"/>
                    <a:pt x="553034" y="125028"/>
                  </a:cubicBezTo>
                  <a:cubicBezTo>
                    <a:pt x="554653" y="126647"/>
                    <a:pt x="556177" y="128171"/>
                    <a:pt x="557797" y="129791"/>
                  </a:cubicBezTo>
                  <a:cubicBezTo>
                    <a:pt x="558178" y="129410"/>
                    <a:pt x="558749" y="129029"/>
                    <a:pt x="558940" y="128552"/>
                  </a:cubicBezTo>
                  <a:cubicBezTo>
                    <a:pt x="559987" y="126266"/>
                    <a:pt x="558559" y="124076"/>
                    <a:pt x="555987" y="123695"/>
                  </a:cubicBezTo>
                  <a:moveTo>
                    <a:pt x="926128" y="1013520"/>
                  </a:moveTo>
                  <a:cubicBezTo>
                    <a:pt x="925747" y="1012568"/>
                    <a:pt x="925271" y="1011615"/>
                    <a:pt x="924890" y="1010663"/>
                  </a:cubicBezTo>
                  <a:cubicBezTo>
                    <a:pt x="923366" y="1012187"/>
                    <a:pt x="921747" y="1013711"/>
                    <a:pt x="920223" y="1015235"/>
                  </a:cubicBezTo>
                  <a:cubicBezTo>
                    <a:pt x="920604" y="1015616"/>
                    <a:pt x="920985" y="1016187"/>
                    <a:pt x="921461" y="1016378"/>
                  </a:cubicBezTo>
                  <a:cubicBezTo>
                    <a:pt x="923557" y="1017330"/>
                    <a:pt x="925747" y="1015997"/>
                    <a:pt x="926128" y="1013520"/>
                  </a:cubicBezTo>
                  <a:moveTo>
                    <a:pt x="814019" y="1506058"/>
                  </a:moveTo>
                  <a:cubicBezTo>
                    <a:pt x="812781" y="1505391"/>
                    <a:pt x="811543" y="1504629"/>
                    <a:pt x="810209" y="1504058"/>
                  </a:cubicBezTo>
                  <a:cubicBezTo>
                    <a:pt x="809828" y="1503867"/>
                    <a:pt x="808971" y="1504153"/>
                    <a:pt x="808685" y="1504439"/>
                  </a:cubicBezTo>
                  <a:cubicBezTo>
                    <a:pt x="806780" y="1506344"/>
                    <a:pt x="808780" y="1507391"/>
                    <a:pt x="809828" y="1508439"/>
                  </a:cubicBezTo>
                  <a:cubicBezTo>
                    <a:pt x="810495" y="1509106"/>
                    <a:pt x="811733" y="1509296"/>
                    <a:pt x="812685" y="1509773"/>
                  </a:cubicBezTo>
                  <a:cubicBezTo>
                    <a:pt x="812971" y="1508725"/>
                    <a:pt x="813352" y="1507773"/>
                    <a:pt x="814019" y="1506058"/>
                  </a:cubicBezTo>
                  <a:moveTo>
                    <a:pt x="764108" y="1492247"/>
                  </a:moveTo>
                  <a:cubicBezTo>
                    <a:pt x="762203" y="1493580"/>
                    <a:pt x="760489" y="1494152"/>
                    <a:pt x="759822" y="1495295"/>
                  </a:cubicBezTo>
                  <a:cubicBezTo>
                    <a:pt x="758774" y="1497295"/>
                    <a:pt x="760965" y="1499771"/>
                    <a:pt x="763346" y="1499771"/>
                  </a:cubicBezTo>
                  <a:cubicBezTo>
                    <a:pt x="765441" y="1499771"/>
                    <a:pt x="766680" y="1498724"/>
                    <a:pt x="766394" y="1496724"/>
                  </a:cubicBezTo>
                  <a:cubicBezTo>
                    <a:pt x="766108" y="1495390"/>
                    <a:pt x="765060" y="1494152"/>
                    <a:pt x="764108" y="1492247"/>
                  </a:cubicBezTo>
                  <a:moveTo>
                    <a:pt x="442068" y="658238"/>
                  </a:moveTo>
                  <a:cubicBezTo>
                    <a:pt x="440734" y="657095"/>
                    <a:pt x="439687" y="655285"/>
                    <a:pt x="438258" y="655094"/>
                  </a:cubicBezTo>
                  <a:cubicBezTo>
                    <a:pt x="437115" y="654904"/>
                    <a:pt x="435400" y="656333"/>
                    <a:pt x="434352" y="657380"/>
                  </a:cubicBezTo>
                  <a:cubicBezTo>
                    <a:pt x="433019" y="658619"/>
                    <a:pt x="433686" y="660714"/>
                    <a:pt x="435591" y="660809"/>
                  </a:cubicBezTo>
                  <a:cubicBezTo>
                    <a:pt x="437210" y="661000"/>
                    <a:pt x="439020" y="661000"/>
                    <a:pt x="440544" y="660619"/>
                  </a:cubicBezTo>
                  <a:cubicBezTo>
                    <a:pt x="441115" y="660524"/>
                    <a:pt x="441496" y="659190"/>
                    <a:pt x="442068" y="658238"/>
                  </a:cubicBezTo>
                  <a:moveTo>
                    <a:pt x="356724" y="112741"/>
                  </a:moveTo>
                  <a:cubicBezTo>
                    <a:pt x="355104" y="111217"/>
                    <a:pt x="354057" y="109502"/>
                    <a:pt x="353009" y="109407"/>
                  </a:cubicBezTo>
                  <a:cubicBezTo>
                    <a:pt x="351771" y="109312"/>
                    <a:pt x="349866" y="110455"/>
                    <a:pt x="349294" y="111503"/>
                  </a:cubicBezTo>
                  <a:cubicBezTo>
                    <a:pt x="348151" y="113598"/>
                    <a:pt x="350342" y="116265"/>
                    <a:pt x="352628" y="115694"/>
                  </a:cubicBezTo>
                  <a:cubicBezTo>
                    <a:pt x="353962" y="115408"/>
                    <a:pt x="355009" y="114074"/>
                    <a:pt x="356724" y="112741"/>
                  </a:cubicBezTo>
                  <a:moveTo>
                    <a:pt x="442925" y="1508249"/>
                  </a:moveTo>
                  <a:cubicBezTo>
                    <a:pt x="444449" y="1506534"/>
                    <a:pt x="446164" y="1505486"/>
                    <a:pt x="446259" y="1504344"/>
                  </a:cubicBezTo>
                  <a:cubicBezTo>
                    <a:pt x="446354" y="1503105"/>
                    <a:pt x="445211" y="1501105"/>
                    <a:pt x="444068" y="1500533"/>
                  </a:cubicBezTo>
                  <a:cubicBezTo>
                    <a:pt x="441782" y="1499390"/>
                    <a:pt x="439305" y="1501581"/>
                    <a:pt x="439877" y="1503962"/>
                  </a:cubicBezTo>
                  <a:cubicBezTo>
                    <a:pt x="440258" y="1505391"/>
                    <a:pt x="441592" y="1506439"/>
                    <a:pt x="442925" y="1508249"/>
                  </a:cubicBezTo>
                  <a:moveTo>
                    <a:pt x="940130" y="873122"/>
                  </a:moveTo>
                  <a:cubicBezTo>
                    <a:pt x="939844" y="870645"/>
                    <a:pt x="935558" y="868550"/>
                    <a:pt x="933748" y="870169"/>
                  </a:cubicBezTo>
                  <a:cubicBezTo>
                    <a:pt x="932701" y="871121"/>
                    <a:pt x="932415" y="872741"/>
                    <a:pt x="931748" y="874074"/>
                  </a:cubicBezTo>
                  <a:cubicBezTo>
                    <a:pt x="932796" y="874455"/>
                    <a:pt x="933748" y="875122"/>
                    <a:pt x="934796" y="875312"/>
                  </a:cubicBezTo>
                  <a:cubicBezTo>
                    <a:pt x="935939" y="875503"/>
                    <a:pt x="937177" y="875503"/>
                    <a:pt x="938130" y="875122"/>
                  </a:cubicBezTo>
                  <a:cubicBezTo>
                    <a:pt x="938987" y="874836"/>
                    <a:pt x="939463" y="873788"/>
                    <a:pt x="940130" y="873122"/>
                  </a:cubicBezTo>
                  <a:moveTo>
                    <a:pt x="877646" y="634901"/>
                  </a:moveTo>
                  <a:cubicBezTo>
                    <a:pt x="875932" y="635663"/>
                    <a:pt x="874408" y="636235"/>
                    <a:pt x="872884" y="636902"/>
                  </a:cubicBezTo>
                  <a:cubicBezTo>
                    <a:pt x="874312" y="638521"/>
                    <a:pt x="875646" y="640140"/>
                    <a:pt x="877075" y="641759"/>
                  </a:cubicBezTo>
                  <a:cubicBezTo>
                    <a:pt x="878694" y="640331"/>
                    <a:pt x="880313" y="638902"/>
                    <a:pt x="881932" y="637473"/>
                  </a:cubicBezTo>
                  <a:cubicBezTo>
                    <a:pt x="880599" y="636616"/>
                    <a:pt x="879170" y="635854"/>
                    <a:pt x="877646" y="634901"/>
                  </a:cubicBezTo>
                  <a:moveTo>
                    <a:pt x="151650" y="1477769"/>
                  </a:moveTo>
                  <a:cubicBezTo>
                    <a:pt x="153555" y="1479483"/>
                    <a:pt x="154508" y="1480912"/>
                    <a:pt x="155841" y="1481483"/>
                  </a:cubicBezTo>
                  <a:cubicBezTo>
                    <a:pt x="157937" y="1482245"/>
                    <a:pt x="159080" y="1480817"/>
                    <a:pt x="159366" y="1478816"/>
                  </a:cubicBezTo>
                  <a:cubicBezTo>
                    <a:pt x="159747" y="1476721"/>
                    <a:pt x="158699" y="1475197"/>
                    <a:pt x="156603" y="1475292"/>
                  </a:cubicBezTo>
                  <a:cubicBezTo>
                    <a:pt x="155270" y="1475387"/>
                    <a:pt x="154032" y="1476530"/>
                    <a:pt x="151650" y="1477769"/>
                  </a:cubicBezTo>
                  <a:moveTo>
                    <a:pt x="573799" y="111693"/>
                  </a:moveTo>
                  <a:cubicBezTo>
                    <a:pt x="572465" y="113503"/>
                    <a:pt x="571227" y="114551"/>
                    <a:pt x="570846" y="115789"/>
                  </a:cubicBezTo>
                  <a:cubicBezTo>
                    <a:pt x="570179" y="118075"/>
                    <a:pt x="573132" y="120266"/>
                    <a:pt x="575132" y="119123"/>
                  </a:cubicBezTo>
                  <a:cubicBezTo>
                    <a:pt x="576275" y="118456"/>
                    <a:pt x="577323" y="116551"/>
                    <a:pt x="577228" y="115217"/>
                  </a:cubicBezTo>
                  <a:cubicBezTo>
                    <a:pt x="577132" y="114170"/>
                    <a:pt x="575418" y="113217"/>
                    <a:pt x="573799" y="111693"/>
                  </a:cubicBezTo>
                  <a:moveTo>
                    <a:pt x="174796" y="589277"/>
                  </a:moveTo>
                  <a:cubicBezTo>
                    <a:pt x="176034" y="587086"/>
                    <a:pt x="177273" y="585752"/>
                    <a:pt x="177463" y="584419"/>
                  </a:cubicBezTo>
                  <a:cubicBezTo>
                    <a:pt x="177654" y="582419"/>
                    <a:pt x="176320" y="581180"/>
                    <a:pt x="174129" y="581466"/>
                  </a:cubicBezTo>
                  <a:cubicBezTo>
                    <a:pt x="172034" y="581657"/>
                    <a:pt x="170605" y="582704"/>
                    <a:pt x="171367" y="584800"/>
                  </a:cubicBezTo>
                  <a:cubicBezTo>
                    <a:pt x="171748" y="586229"/>
                    <a:pt x="173082" y="587181"/>
                    <a:pt x="174796" y="589277"/>
                  </a:cubicBezTo>
                  <a:moveTo>
                    <a:pt x="312718" y="1025426"/>
                  </a:moveTo>
                  <a:cubicBezTo>
                    <a:pt x="311480" y="1023617"/>
                    <a:pt x="310909" y="1021902"/>
                    <a:pt x="309766" y="1021235"/>
                  </a:cubicBezTo>
                  <a:cubicBezTo>
                    <a:pt x="307765" y="1020092"/>
                    <a:pt x="305479" y="1022093"/>
                    <a:pt x="305384" y="1024474"/>
                  </a:cubicBezTo>
                  <a:cubicBezTo>
                    <a:pt x="305384" y="1026569"/>
                    <a:pt x="306337" y="1027712"/>
                    <a:pt x="308241" y="1027522"/>
                  </a:cubicBezTo>
                  <a:cubicBezTo>
                    <a:pt x="309670" y="1027331"/>
                    <a:pt x="310909" y="1026284"/>
                    <a:pt x="312718" y="1025426"/>
                  </a:cubicBezTo>
                  <a:moveTo>
                    <a:pt x="780396" y="1307843"/>
                  </a:moveTo>
                  <a:cubicBezTo>
                    <a:pt x="782301" y="1309271"/>
                    <a:pt x="783349" y="1310510"/>
                    <a:pt x="784682" y="1310986"/>
                  </a:cubicBezTo>
                  <a:cubicBezTo>
                    <a:pt x="787063" y="1311748"/>
                    <a:pt x="789254" y="1308890"/>
                    <a:pt x="788111" y="1306700"/>
                  </a:cubicBezTo>
                  <a:cubicBezTo>
                    <a:pt x="787539" y="1305557"/>
                    <a:pt x="785539" y="1304414"/>
                    <a:pt x="784301" y="1304509"/>
                  </a:cubicBezTo>
                  <a:cubicBezTo>
                    <a:pt x="783063" y="1304509"/>
                    <a:pt x="782110" y="1306224"/>
                    <a:pt x="780396" y="1307843"/>
                  </a:cubicBezTo>
                  <a:moveTo>
                    <a:pt x="966800" y="362201"/>
                  </a:moveTo>
                  <a:cubicBezTo>
                    <a:pt x="965085" y="364201"/>
                    <a:pt x="963752" y="365153"/>
                    <a:pt x="963276" y="366487"/>
                  </a:cubicBezTo>
                  <a:cubicBezTo>
                    <a:pt x="962514" y="368582"/>
                    <a:pt x="964038" y="369630"/>
                    <a:pt x="966038" y="369916"/>
                  </a:cubicBezTo>
                  <a:cubicBezTo>
                    <a:pt x="968134" y="370202"/>
                    <a:pt x="969658" y="369059"/>
                    <a:pt x="969372" y="367058"/>
                  </a:cubicBezTo>
                  <a:cubicBezTo>
                    <a:pt x="969372" y="365725"/>
                    <a:pt x="968134" y="364487"/>
                    <a:pt x="966800" y="362201"/>
                  </a:cubicBezTo>
                  <a:moveTo>
                    <a:pt x="853643" y="632711"/>
                  </a:moveTo>
                  <a:cubicBezTo>
                    <a:pt x="855167" y="631091"/>
                    <a:pt x="856882" y="630044"/>
                    <a:pt x="856977" y="628996"/>
                  </a:cubicBezTo>
                  <a:cubicBezTo>
                    <a:pt x="857072" y="627758"/>
                    <a:pt x="855929" y="625853"/>
                    <a:pt x="854786" y="625186"/>
                  </a:cubicBezTo>
                  <a:cubicBezTo>
                    <a:pt x="852691" y="624043"/>
                    <a:pt x="850119" y="626234"/>
                    <a:pt x="850595" y="628615"/>
                  </a:cubicBezTo>
                  <a:cubicBezTo>
                    <a:pt x="850976" y="629948"/>
                    <a:pt x="852310" y="630996"/>
                    <a:pt x="853643" y="632711"/>
                  </a:cubicBezTo>
                  <a:moveTo>
                    <a:pt x="697052" y="302193"/>
                  </a:moveTo>
                  <a:cubicBezTo>
                    <a:pt x="698766" y="300288"/>
                    <a:pt x="700195" y="299336"/>
                    <a:pt x="700576" y="298002"/>
                  </a:cubicBezTo>
                  <a:cubicBezTo>
                    <a:pt x="701338" y="295907"/>
                    <a:pt x="699910" y="294859"/>
                    <a:pt x="697909" y="294573"/>
                  </a:cubicBezTo>
                  <a:cubicBezTo>
                    <a:pt x="695718" y="294287"/>
                    <a:pt x="694385" y="295430"/>
                    <a:pt x="694480" y="297335"/>
                  </a:cubicBezTo>
                  <a:cubicBezTo>
                    <a:pt x="694671" y="298669"/>
                    <a:pt x="695814" y="299907"/>
                    <a:pt x="697052" y="302193"/>
                  </a:cubicBezTo>
                  <a:moveTo>
                    <a:pt x="465499" y="787492"/>
                  </a:moveTo>
                  <a:cubicBezTo>
                    <a:pt x="463594" y="786444"/>
                    <a:pt x="462451" y="785206"/>
                    <a:pt x="461118" y="785015"/>
                  </a:cubicBezTo>
                  <a:cubicBezTo>
                    <a:pt x="459022" y="784730"/>
                    <a:pt x="456927" y="787778"/>
                    <a:pt x="458165" y="789492"/>
                  </a:cubicBezTo>
                  <a:cubicBezTo>
                    <a:pt x="458927" y="790540"/>
                    <a:pt x="460927" y="791397"/>
                    <a:pt x="462166" y="791111"/>
                  </a:cubicBezTo>
                  <a:cubicBezTo>
                    <a:pt x="463309" y="791016"/>
                    <a:pt x="464071" y="789206"/>
                    <a:pt x="465499" y="787492"/>
                  </a:cubicBezTo>
                  <a:moveTo>
                    <a:pt x="342150" y="592325"/>
                  </a:moveTo>
                  <a:cubicBezTo>
                    <a:pt x="340531" y="590801"/>
                    <a:pt x="339579" y="589086"/>
                    <a:pt x="338436" y="588991"/>
                  </a:cubicBezTo>
                  <a:cubicBezTo>
                    <a:pt x="337197" y="588896"/>
                    <a:pt x="335293" y="589943"/>
                    <a:pt x="334721" y="590991"/>
                  </a:cubicBezTo>
                  <a:cubicBezTo>
                    <a:pt x="333578" y="593087"/>
                    <a:pt x="335673" y="595754"/>
                    <a:pt x="337960" y="595182"/>
                  </a:cubicBezTo>
                  <a:cubicBezTo>
                    <a:pt x="339293" y="594801"/>
                    <a:pt x="340341" y="593563"/>
                    <a:pt x="342150" y="592325"/>
                  </a:cubicBezTo>
                  <a:moveTo>
                    <a:pt x="1027474" y="1169730"/>
                  </a:moveTo>
                  <a:cubicBezTo>
                    <a:pt x="1028522" y="1169349"/>
                    <a:pt x="1029570" y="1168873"/>
                    <a:pt x="1030522" y="1168492"/>
                  </a:cubicBezTo>
                  <a:cubicBezTo>
                    <a:pt x="1029951" y="1167158"/>
                    <a:pt x="1029570" y="1165539"/>
                    <a:pt x="1028617" y="1164587"/>
                  </a:cubicBezTo>
                  <a:cubicBezTo>
                    <a:pt x="1026427" y="1162301"/>
                    <a:pt x="1024617" y="1164110"/>
                    <a:pt x="1022998" y="1165730"/>
                  </a:cubicBezTo>
                  <a:cubicBezTo>
                    <a:pt x="1021569" y="1167254"/>
                    <a:pt x="1022140" y="1169063"/>
                    <a:pt x="1023950" y="1169444"/>
                  </a:cubicBezTo>
                  <a:cubicBezTo>
                    <a:pt x="1025188" y="1169635"/>
                    <a:pt x="1026331" y="1169635"/>
                    <a:pt x="1027474" y="1169730"/>
                  </a:cubicBezTo>
                  <a:moveTo>
                    <a:pt x="997661" y="1416142"/>
                  </a:moveTo>
                  <a:cubicBezTo>
                    <a:pt x="998899" y="1414999"/>
                    <a:pt x="998804" y="1413951"/>
                    <a:pt x="997185" y="1413570"/>
                  </a:cubicBezTo>
                  <a:cubicBezTo>
                    <a:pt x="995566" y="1413189"/>
                    <a:pt x="993851" y="1412903"/>
                    <a:pt x="992232" y="1413094"/>
                  </a:cubicBezTo>
                  <a:cubicBezTo>
                    <a:pt x="991184" y="1413189"/>
                    <a:pt x="990232" y="1414046"/>
                    <a:pt x="989279" y="1414523"/>
                  </a:cubicBezTo>
                  <a:cubicBezTo>
                    <a:pt x="989851" y="1415475"/>
                    <a:pt x="990327" y="1416523"/>
                    <a:pt x="990993" y="1417380"/>
                  </a:cubicBezTo>
                  <a:cubicBezTo>
                    <a:pt x="993470" y="1419952"/>
                    <a:pt x="995089" y="1419571"/>
                    <a:pt x="997661" y="1416142"/>
                  </a:cubicBezTo>
                  <a:moveTo>
                    <a:pt x="214801" y="464023"/>
                  </a:moveTo>
                  <a:cubicBezTo>
                    <a:pt x="212991" y="462975"/>
                    <a:pt x="211753" y="461927"/>
                    <a:pt x="210515" y="461642"/>
                  </a:cubicBezTo>
                  <a:cubicBezTo>
                    <a:pt x="208515" y="461261"/>
                    <a:pt x="207562" y="462499"/>
                    <a:pt x="207372" y="464404"/>
                  </a:cubicBezTo>
                  <a:cubicBezTo>
                    <a:pt x="207181" y="466976"/>
                    <a:pt x="209181" y="468785"/>
                    <a:pt x="211467" y="467833"/>
                  </a:cubicBezTo>
                  <a:cubicBezTo>
                    <a:pt x="212610" y="467357"/>
                    <a:pt x="213372" y="465737"/>
                    <a:pt x="214801" y="464023"/>
                  </a:cubicBezTo>
                  <a:moveTo>
                    <a:pt x="482359" y="751011"/>
                  </a:moveTo>
                  <a:cubicBezTo>
                    <a:pt x="484264" y="752821"/>
                    <a:pt x="485121" y="754250"/>
                    <a:pt x="486454" y="754821"/>
                  </a:cubicBezTo>
                  <a:cubicBezTo>
                    <a:pt x="488550" y="755583"/>
                    <a:pt x="489597" y="754059"/>
                    <a:pt x="489978" y="752154"/>
                  </a:cubicBezTo>
                  <a:cubicBezTo>
                    <a:pt x="490360" y="749963"/>
                    <a:pt x="489312" y="748535"/>
                    <a:pt x="487216" y="748725"/>
                  </a:cubicBezTo>
                  <a:cubicBezTo>
                    <a:pt x="485883" y="748725"/>
                    <a:pt x="484645" y="749868"/>
                    <a:pt x="482359" y="751011"/>
                  </a:cubicBezTo>
                  <a:moveTo>
                    <a:pt x="487788" y="787587"/>
                  </a:moveTo>
                  <a:cubicBezTo>
                    <a:pt x="485597" y="786444"/>
                    <a:pt x="484264" y="785206"/>
                    <a:pt x="482930" y="785111"/>
                  </a:cubicBezTo>
                  <a:cubicBezTo>
                    <a:pt x="480930" y="785015"/>
                    <a:pt x="479787" y="786349"/>
                    <a:pt x="480168" y="788540"/>
                  </a:cubicBezTo>
                  <a:cubicBezTo>
                    <a:pt x="480549" y="790635"/>
                    <a:pt x="481787" y="791873"/>
                    <a:pt x="483787" y="791207"/>
                  </a:cubicBezTo>
                  <a:cubicBezTo>
                    <a:pt x="485025" y="790730"/>
                    <a:pt x="485978" y="789302"/>
                    <a:pt x="487788" y="787587"/>
                  </a:cubicBezTo>
                  <a:moveTo>
                    <a:pt x="246519" y="954370"/>
                  </a:moveTo>
                  <a:cubicBezTo>
                    <a:pt x="245281" y="956561"/>
                    <a:pt x="243948" y="957894"/>
                    <a:pt x="243948" y="959228"/>
                  </a:cubicBezTo>
                  <a:cubicBezTo>
                    <a:pt x="243853" y="961037"/>
                    <a:pt x="244995" y="962466"/>
                    <a:pt x="247377" y="962085"/>
                  </a:cubicBezTo>
                  <a:cubicBezTo>
                    <a:pt x="249377" y="961704"/>
                    <a:pt x="250710" y="960561"/>
                    <a:pt x="250139" y="958561"/>
                  </a:cubicBezTo>
                  <a:cubicBezTo>
                    <a:pt x="249663" y="957227"/>
                    <a:pt x="248234" y="956275"/>
                    <a:pt x="246519" y="954370"/>
                  </a:cubicBezTo>
                  <a:moveTo>
                    <a:pt x="414255" y="1399378"/>
                  </a:moveTo>
                  <a:cubicBezTo>
                    <a:pt x="411207" y="1398902"/>
                    <a:pt x="409016" y="1398425"/>
                    <a:pt x="406825" y="1398330"/>
                  </a:cubicBezTo>
                  <a:cubicBezTo>
                    <a:pt x="405873" y="1398330"/>
                    <a:pt x="404825" y="1399378"/>
                    <a:pt x="403872" y="1399854"/>
                  </a:cubicBezTo>
                  <a:cubicBezTo>
                    <a:pt x="404444" y="1400807"/>
                    <a:pt x="404920" y="1402045"/>
                    <a:pt x="405682" y="1402712"/>
                  </a:cubicBezTo>
                  <a:cubicBezTo>
                    <a:pt x="406921" y="1403664"/>
                    <a:pt x="408159" y="1405569"/>
                    <a:pt x="410064" y="1403950"/>
                  </a:cubicBezTo>
                  <a:cubicBezTo>
                    <a:pt x="411397" y="1402902"/>
                    <a:pt x="412350" y="1401474"/>
                    <a:pt x="414255" y="1399378"/>
                  </a:cubicBezTo>
                  <a:moveTo>
                    <a:pt x="955275" y="348199"/>
                  </a:moveTo>
                  <a:cubicBezTo>
                    <a:pt x="955846" y="348199"/>
                    <a:pt x="956799" y="348294"/>
                    <a:pt x="956989" y="348008"/>
                  </a:cubicBezTo>
                  <a:cubicBezTo>
                    <a:pt x="957751" y="346580"/>
                    <a:pt x="959180" y="344484"/>
                    <a:pt x="958704" y="343532"/>
                  </a:cubicBezTo>
                  <a:cubicBezTo>
                    <a:pt x="957656" y="341627"/>
                    <a:pt x="955560" y="340198"/>
                    <a:pt x="953846" y="338579"/>
                  </a:cubicBezTo>
                  <a:cubicBezTo>
                    <a:pt x="953179" y="340103"/>
                    <a:pt x="952036" y="341531"/>
                    <a:pt x="951846" y="343055"/>
                  </a:cubicBezTo>
                  <a:cubicBezTo>
                    <a:pt x="951751" y="345437"/>
                    <a:pt x="952036" y="347913"/>
                    <a:pt x="955275" y="348199"/>
                  </a:cubicBezTo>
                  <a:moveTo>
                    <a:pt x="599230" y="730151"/>
                  </a:moveTo>
                  <a:cubicBezTo>
                    <a:pt x="600278" y="729580"/>
                    <a:pt x="601326" y="729008"/>
                    <a:pt x="602278" y="728532"/>
                  </a:cubicBezTo>
                  <a:cubicBezTo>
                    <a:pt x="601707" y="727484"/>
                    <a:pt x="601135" y="726437"/>
                    <a:pt x="600469" y="725484"/>
                  </a:cubicBezTo>
                  <a:cubicBezTo>
                    <a:pt x="598849" y="723484"/>
                    <a:pt x="596659" y="722436"/>
                    <a:pt x="594182" y="723293"/>
                  </a:cubicBezTo>
                  <a:cubicBezTo>
                    <a:pt x="593420" y="723579"/>
                    <a:pt x="592753" y="725198"/>
                    <a:pt x="592753" y="726151"/>
                  </a:cubicBezTo>
                  <a:cubicBezTo>
                    <a:pt x="592753" y="729104"/>
                    <a:pt x="594944" y="730437"/>
                    <a:pt x="599230" y="730151"/>
                  </a:cubicBezTo>
                  <a:moveTo>
                    <a:pt x="422637" y="718626"/>
                  </a:moveTo>
                  <a:cubicBezTo>
                    <a:pt x="423208" y="717769"/>
                    <a:pt x="424066" y="716531"/>
                    <a:pt x="424732" y="715102"/>
                  </a:cubicBezTo>
                  <a:cubicBezTo>
                    <a:pt x="424923" y="714721"/>
                    <a:pt x="424732" y="713864"/>
                    <a:pt x="424447" y="713483"/>
                  </a:cubicBezTo>
                  <a:cubicBezTo>
                    <a:pt x="423780" y="712530"/>
                    <a:pt x="423113" y="711482"/>
                    <a:pt x="422256" y="710720"/>
                  </a:cubicBezTo>
                  <a:cubicBezTo>
                    <a:pt x="421398" y="710054"/>
                    <a:pt x="419970" y="709101"/>
                    <a:pt x="419398" y="709387"/>
                  </a:cubicBezTo>
                  <a:cubicBezTo>
                    <a:pt x="418541" y="709863"/>
                    <a:pt x="417874" y="711292"/>
                    <a:pt x="417874" y="712340"/>
                  </a:cubicBezTo>
                  <a:cubicBezTo>
                    <a:pt x="417398" y="716816"/>
                    <a:pt x="418827" y="718912"/>
                    <a:pt x="422637" y="718626"/>
                  </a:cubicBezTo>
                  <a:moveTo>
                    <a:pt x="450259" y="182654"/>
                  </a:moveTo>
                  <a:cubicBezTo>
                    <a:pt x="449688" y="181035"/>
                    <a:pt x="449688" y="179511"/>
                    <a:pt x="449021" y="179035"/>
                  </a:cubicBezTo>
                  <a:cubicBezTo>
                    <a:pt x="446545" y="177225"/>
                    <a:pt x="442830" y="177416"/>
                    <a:pt x="440925" y="179511"/>
                  </a:cubicBezTo>
                  <a:cubicBezTo>
                    <a:pt x="440258" y="180178"/>
                    <a:pt x="439877" y="181892"/>
                    <a:pt x="440258" y="182654"/>
                  </a:cubicBezTo>
                  <a:cubicBezTo>
                    <a:pt x="441496" y="185131"/>
                    <a:pt x="443877" y="185607"/>
                    <a:pt x="446259" y="184940"/>
                  </a:cubicBezTo>
                  <a:cubicBezTo>
                    <a:pt x="447783" y="184559"/>
                    <a:pt x="449021" y="183416"/>
                    <a:pt x="450259" y="182654"/>
                  </a:cubicBezTo>
                  <a:moveTo>
                    <a:pt x="815257" y="145221"/>
                  </a:moveTo>
                  <a:cubicBezTo>
                    <a:pt x="816400" y="145126"/>
                    <a:pt x="817639" y="145221"/>
                    <a:pt x="818591" y="144745"/>
                  </a:cubicBezTo>
                  <a:cubicBezTo>
                    <a:pt x="819448" y="144269"/>
                    <a:pt x="820687" y="143030"/>
                    <a:pt x="820496" y="142364"/>
                  </a:cubicBezTo>
                  <a:cubicBezTo>
                    <a:pt x="820306" y="140935"/>
                    <a:pt x="819448" y="138554"/>
                    <a:pt x="818496" y="138363"/>
                  </a:cubicBezTo>
                  <a:cubicBezTo>
                    <a:pt x="816400" y="137887"/>
                    <a:pt x="814114" y="138268"/>
                    <a:pt x="811924" y="138839"/>
                  </a:cubicBezTo>
                  <a:cubicBezTo>
                    <a:pt x="811257" y="139030"/>
                    <a:pt x="810685" y="140649"/>
                    <a:pt x="810590" y="141602"/>
                  </a:cubicBezTo>
                  <a:cubicBezTo>
                    <a:pt x="810590" y="142554"/>
                    <a:pt x="811162" y="143792"/>
                    <a:pt x="811924" y="144364"/>
                  </a:cubicBezTo>
                  <a:cubicBezTo>
                    <a:pt x="812876" y="144935"/>
                    <a:pt x="814210" y="144935"/>
                    <a:pt x="815257" y="145221"/>
                  </a:cubicBezTo>
                  <a:moveTo>
                    <a:pt x="203181" y="436972"/>
                  </a:moveTo>
                  <a:cubicBezTo>
                    <a:pt x="202704" y="435353"/>
                    <a:pt x="202609" y="433829"/>
                    <a:pt x="201942" y="433257"/>
                  </a:cubicBezTo>
                  <a:cubicBezTo>
                    <a:pt x="199466" y="431352"/>
                    <a:pt x="195751" y="431543"/>
                    <a:pt x="193846" y="433733"/>
                  </a:cubicBezTo>
                  <a:cubicBezTo>
                    <a:pt x="193179" y="434495"/>
                    <a:pt x="192798" y="436115"/>
                    <a:pt x="193179" y="436972"/>
                  </a:cubicBezTo>
                  <a:cubicBezTo>
                    <a:pt x="194418" y="439353"/>
                    <a:pt x="196799" y="440020"/>
                    <a:pt x="199276" y="439353"/>
                  </a:cubicBezTo>
                  <a:cubicBezTo>
                    <a:pt x="200609" y="438972"/>
                    <a:pt x="201942" y="437734"/>
                    <a:pt x="203181" y="436972"/>
                  </a:cubicBezTo>
                  <a:moveTo>
                    <a:pt x="595230" y="755107"/>
                  </a:moveTo>
                  <a:cubicBezTo>
                    <a:pt x="596182" y="755107"/>
                    <a:pt x="596944" y="755297"/>
                    <a:pt x="597325" y="755107"/>
                  </a:cubicBezTo>
                  <a:cubicBezTo>
                    <a:pt x="600088" y="753297"/>
                    <a:pt x="600850" y="748630"/>
                    <a:pt x="598373" y="746058"/>
                  </a:cubicBezTo>
                  <a:cubicBezTo>
                    <a:pt x="597611" y="745201"/>
                    <a:pt x="594944" y="745106"/>
                    <a:pt x="593992" y="745772"/>
                  </a:cubicBezTo>
                  <a:cubicBezTo>
                    <a:pt x="591229" y="747963"/>
                    <a:pt x="591420" y="752726"/>
                    <a:pt x="594087" y="754916"/>
                  </a:cubicBezTo>
                  <a:cubicBezTo>
                    <a:pt x="594373" y="755107"/>
                    <a:pt x="595039" y="755012"/>
                    <a:pt x="595230" y="755107"/>
                  </a:cubicBezTo>
                  <a:moveTo>
                    <a:pt x="263665" y="562988"/>
                  </a:moveTo>
                  <a:cubicBezTo>
                    <a:pt x="266808" y="562797"/>
                    <a:pt x="268617" y="561178"/>
                    <a:pt x="268332" y="558892"/>
                  </a:cubicBezTo>
                  <a:cubicBezTo>
                    <a:pt x="267951" y="555653"/>
                    <a:pt x="265379" y="555653"/>
                    <a:pt x="263093" y="555558"/>
                  </a:cubicBezTo>
                  <a:cubicBezTo>
                    <a:pt x="261950" y="555558"/>
                    <a:pt x="260616" y="555939"/>
                    <a:pt x="259854" y="556606"/>
                  </a:cubicBezTo>
                  <a:cubicBezTo>
                    <a:pt x="259092" y="557273"/>
                    <a:pt x="258521" y="558606"/>
                    <a:pt x="258616" y="559559"/>
                  </a:cubicBezTo>
                  <a:cubicBezTo>
                    <a:pt x="258711" y="560511"/>
                    <a:pt x="259473" y="561749"/>
                    <a:pt x="260331" y="562321"/>
                  </a:cubicBezTo>
                  <a:cubicBezTo>
                    <a:pt x="261188" y="562988"/>
                    <a:pt x="262522" y="562797"/>
                    <a:pt x="263665" y="562988"/>
                  </a:cubicBezTo>
                  <a:moveTo>
                    <a:pt x="272523" y="1211164"/>
                  </a:moveTo>
                  <a:cubicBezTo>
                    <a:pt x="272142" y="1210021"/>
                    <a:pt x="272047" y="1208687"/>
                    <a:pt x="271285" y="1207925"/>
                  </a:cubicBezTo>
                  <a:cubicBezTo>
                    <a:pt x="270618" y="1207163"/>
                    <a:pt x="269379" y="1206592"/>
                    <a:pt x="268427" y="1206592"/>
                  </a:cubicBezTo>
                  <a:cubicBezTo>
                    <a:pt x="267475" y="1206687"/>
                    <a:pt x="265760" y="1207544"/>
                    <a:pt x="265760" y="1208306"/>
                  </a:cubicBezTo>
                  <a:cubicBezTo>
                    <a:pt x="265474" y="1210497"/>
                    <a:pt x="265665" y="1212878"/>
                    <a:pt x="266141" y="1215069"/>
                  </a:cubicBezTo>
                  <a:cubicBezTo>
                    <a:pt x="266236" y="1215641"/>
                    <a:pt x="268046" y="1216307"/>
                    <a:pt x="268999" y="1216212"/>
                  </a:cubicBezTo>
                  <a:cubicBezTo>
                    <a:pt x="269951" y="1216117"/>
                    <a:pt x="271189" y="1215355"/>
                    <a:pt x="271761" y="1214593"/>
                  </a:cubicBezTo>
                  <a:cubicBezTo>
                    <a:pt x="272428" y="1213640"/>
                    <a:pt x="272332" y="1212307"/>
                    <a:pt x="272523" y="1211164"/>
                  </a:cubicBezTo>
                  <a:moveTo>
                    <a:pt x="824782" y="479930"/>
                  </a:moveTo>
                  <a:cubicBezTo>
                    <a:pt x="823830" y="480406"/>
                    <a:pt x="822115" y="480787"/>
                    <a:pt x="821925" y="481454"/>
                  </a:cubicBezTo>
                  <a:cubicBezTo>
                    <a:pt x="821544" y="483644"/>
                    <a:pt x="821353" y="486121"/>
                    <a:pt x="822020" y="488216"/>
                  </a:cubicBezTo>
                  <a:cubicBezTo>
                    <a:pt x="822306" y="489074"/>
                    <a:pt x="825354" y="490026"/>
                    <a:pt x="826402" y="489455"/>
                  </a:cubicBezTo>
                  <a:cubicBezTo>
                    <a:pt x="828783" y="488312"/>
                    <a:pt x="829259" y="484502"/>
                    <a:pt x="827640" y="481549"/>
                  </a:cubicBezTo>
                  <a:cubicBezTo>
                    <a:pt x="827164" y="480692"/>
                    <a:pt x="825735" y="480406"/>
                    <a:pt x="824782" y="479930"/>
                  </a:cubicBezTo>
                  <a:moveTo>
                    <a:pt x="345579" y="232184"/>
                  </a:moveTo>
                  <a:cubicBezTo>
                    <a:pt x="346056" y="233232"/>
                    <a:pt x="346342" y="235042"/>
                    <a:pt x="346913" y="235042"/>
                  </a:cubicBezTo>
                  <a:cubicBezTo>
                    <a:pt x="350437" y="235423"/>
                    <a:pt x="353962" y="235518"/>
                    <a:pt x="357486" y="235518"/>
                  </a:cubicBezTo>
                  <a:cubicBezTo>
                    <a:pt x="357962" y="235518"/>
                    <a:pt x="358629" y="234851"/>
                    <a:pt x="358819" y="234375"/>
                  </a:cubicBezTo>
                  <a:cubicBezTo>
                    <a:pt x="359010" y="233994"/>
                    <a:pt x="358629" y="233232"/>
                    <a:pt x="358248" y="232851"/>
                  </a:cubicBezTo>
                  <a:cubicBezTo>
                    <a:pt x="355486" y="228946"/>
                    <a:pt x="351771" y="227517"/>
                    <a:pt x="347294" y="229327"/>
                  </a:cubicBezTo>
                  <a:cubicBezTo>
                    <a:pt x="346437" y="229708"/>
                    <a:pt x="346056" y="231232"/>
                    <a:pt x="345579" y="232184"/>
                  </a:cubicBezTo>
                  <a:moveTo>
                    <a:pt x="519220" y="1624073"/>
                  </a:moveTo>
                  <a:cubicBezTo>
                    <a:pt x="519601" y="1621977"/>
                    <a:pt x="517506" y="1620072"/>
                    <a:pt x="514553" y="1619786"/>
                  </a:cubicBezTo>
                  <a:cubicBezTo>
                    <a:pt x="511886" y="1619501"/>
                    <a:pt x="509219" y="1620834"/>
                    <a:pt x="508933" y="1622834"/>
                  </a:cubicBezTo>
                  <a:cubicBezTo>
                    <a:pt x="508457" y="1625311"/>
                    <a:pt x="511124" y="1629216"/>
                    <a:pt x="513505" y="1629692"/>
                  </a:cubicBezTo>
                  <a:cubicBezTo>
                    <a:pt x="515601" y="1630169"/>
                    <a:pt x="518649" y="1627121"/>
                    <a:pt x="519220" y="1624073"/>
                  </a:cubicBezTo>
                  <a:moveTo>
                    <a:pt x="941083" y="279905"/>
                  </a:moveTo>
                  <a:cubicBezTo>
                    <a:pt x="940511" y="276571"/>
                    <a:pt x="937082" y="273142"/>
                    <a:pt x="935177" y="273428"/>
                  </a:cubicBezTo>
                  <a:cubicBezTo>
                    <a:pt x="932986" y="273713"/>
                    <a:pt x="930034" y="278095"/>
                    <a:pt x="930605" y="280286"/>
                  </a:cubicBezTo>
                  <a:cubicBezTo>
                    <a:pt x="931177" y="282857"/>
                    <a:pt x="934510" y="284286"/>
                    <a:pt x="938035" y="282953"/>
                  </a:cubicBezTo>
                  <a:cubicBezTo>
                    <a:pt x="939368" y="282476"/>
                    <a:pt x="940320" y="280762"/>
                    <a:pt x="941083" y="279905"/>
                  </a:cubicBezTo>
                  <a:moveTo>
                    <a:pt x="839546" y="626805"/>
                  </a:moveTo>
                  <a:cubicBezTo>
                    <a:pt x="839641" y="623852"/>
                    <a:pt x="838308" y="621662"/>
                    <a:pt x="836212" y="621376"/>
                  </a:cubicBezTo>
                  <a:cubicBezTo>
                    <a:pt x="834117" y="621090"/>
                    <a:pt x="829545" y="624329"/>
                    <a:pt x="829450" y="626234"/>
                  </a:cubicBezTo>
                  <a:cubicBezTo>
                    <a:pt x="829354" y="627948"/>
                    <a:pt x="833260" y="631377"/>
                    <a:pt x="835641" y="631663"/>
                  </a:cubicBezTo>
                  <a:cubicBezTo>
                    <a:pt x="837832" y="631949"/>
                    <a:pt x="839451" y="629853"/>
                    <a:pt x="839546" y="626805"/>
                  </a:cubicBezTo>
                  <a:moveTo>
                    <a:pt x="333483" y="1526537"/>
                  </a:moveTo>
                  <a:cubicBezTo>
                    <a:pt x="335197" y="1524917"/>
                    <a:pt x="337102" y="1524060"/>
                    <a:pt x="337388" y="1522727"/>
                  </a:cubicBezTo>
                  <a:cubicBezTo>
                    <a:pt x="337674" y="1521298"/>
                    <a:pt x="336817" y="1519298"/>
                    <a:pt x="335864" y="1518059"/>
                  </a:cubicBezTo>
                  <a:cubicBezTo>
                    <a:pt x="333959" y="1515488"/>
                    <a:pt x="332054" y="1515392"/>
                    <a:pt x="330054" y="1517107"/>
                  </a:cubicBezTo>
                  <a:cubicBezTo>
                    <a:pt x="328149" y="1518726"/>
                    <a:pt x="326339" y="1521012"/>
                    <a:pt x="327577" y="1523203"/>
                  </a:cubicBezTo>
                  <a:cubicBezTo>
                    <a:pt x="328625" y="1524727"/>
                    <a:pt x="331292" y="1525394"/>
                    <a:pt x="333483" y="1526537"/>
                  </a:cubicBezTo>
                  <a:moveTo>
                    <a:pt x="431971" y="40351"/>
                  </a:moveTo>
                  <a:cubicBezTo>
                    <a:pt x="432352" y="38065"/>
                    <a:pt x="430638" y="36446"/>
                    <a:pt x="427399" y="36065"/>
                  </a:cubicBezTo>
                  <a:cubicBezTo>
                    <a:pt x="424637" y="35684"/>
                    <a:pt x="421970" y="37112"/>
                    <a:pt x="421684" y="38922"/>
                  </a:cubicBezTo>
                  <a:cubicBezTo>
                    <a:pt x="421303" y="41303"/>
                    <a:pt x="423875" y="45304"/>
                    <a:pt x="426256" y="45875"/>
                  </a:cubicBezTo>
                  <a:cubicBezTo>
                    <a:pt x="428352" y="46352"/>
                    <a:pt x="431590" y="43208"/>
                    <a:pt x="431971" y="40351"/>
                  </a:cubicBezTo>
                  <a:moveTo>
                    <a:pt x="411493" y="78260"/>
                  </a:moveTo>
                  <a:cubicBezTo>
                    <a:pt x="410159" y="75974"/>
                    <a:pt x="409588" y="73784"/>
                    <a:pt x="408254" y="73212"/>
                  </a:cubicBezTo>
                  <a:cubicBezTo>
                    <a:pt x="407016" y="72641"/>
                    <a:pt x="404825" y="73498"/>
                    <a:pt x="403396" y="74355"/>
                  </a:cubicBezTo>
                  <a:cubicBezTo>
                    <a:pt x="401968" y="75308"/>
                    <a:pt x="400729" y="76832"/>
                    <a:pt x="399967" y="78451"/>
                  </a:cubicBezTo>
                  <a:cubicBezTo>
                    <a:pt x="399586" y="79308"/>
                    <a:pt x="399967" y="81404"/>
                    <a:pt x="400634" y="81689"/>
                  </a:cubicBezTo>
                  <a:cubicBezTo>
                    <a:pt x="402729" y="82547"/>
                    <a:pt x="405301" y="83594"/>
                    <a:pt x="407206" y="83023"/>
                  </a:cubicBezTo>
                  <a:cubicBezTo>
                    <a:pt x="408921" y="82451"/>
                    <a:pt x="410064" y="79975"/>
                    <a:pt x="411493" y="78260"/>
                  </a:cubicBezTo>
                  <a:moveTo>
                    <a:pt x="410349" y="755012"/>
                  </a:moveTo>
                  <a:cubicBezTo>
                    <a:pt x="410064" y="752726"/>
                    <a:pt x="406540" y="749011"/>
                    <a:pt x="404730" y="749201"/>
                  </a:cubicBezTo>
                  <a:cubicBezTo>
                    <a:pt x="402825" y="749392"/>
                    <a:pt x="399681" y="753773"/>
                    <a:pt x="399872" y="755869"/>
                  </a:cubicBezTo>
                  <a:cubicBezTo>
                    <a:pt x="400063" y="758155"/>
                    <a:pt x="403682" y="761870"/>
                    <a:pt x="405397" y="761679"/>
                  </a:cubicBezTo>
                  <a:cubicBezTo>
                    <a:pt x="407301" y="761393"/>
                    <a:pt x="410540" y="757012"/>
                    <a:pt x="410349" y="755012"/>
                  </a:cubicBezTo>
                  <a:moveTo>
                    <a:pt x="430066" y="116646"/>
                  </a:moveTo>
                  <a:cubicBezTo>
                    <a:pt x="432543" y="113503"/>
                    <a:pt x="434543" y="111598"/>
                    <a:pt x="435686" y="109217"/>
                  </a:cubicBezTo>
                  <a:cubicBezTo>
                    <a:pt x="436543" y="107407"/>
                    <a:pt x="432828" y="102835"/>
                    <a:pt x="430923" y="102549"/>
                  </a:cubicBezTo>
                  <a:cubicBezTo>
                    <a:pt x="429114" y="102263"/>
                    <a:pt x="424827" y="106169"/>
                    <a:pt x="425399" y="108264"/>
                  </a:cubicBezTo>
                  <a:cubicBezTo>
                    <a:pt x="426161" y="110836"/>
                    <a:pt x="428066" y="113122"/>
                    <a:pt x="430066" y="116646"/>
                  </a:cubicBezTo>
                  <a:moveTo>
                    <a:pt x="902506" y="700910"/>
                  </a:moveTo>
                  <a:cubicBezTo>
                    <a:pt x="901554" y="701386"/>
                    <a:pt x="899458" y="701672"/>
                    <a:pt x="898601" y="702910"/>
                  </a:cubicBezTo>
                  <a:cubicBezTo>
                    <a:pt x="896982" y="705101"/>
                    <a:pt x="898030" y="707387"/>
                    <a:pt x="900030" y="709006"/>
                  </a:cubicBezTo>
                  <a:cubicBezTo>
                    <a:pt x="900982" y="709768"/>
                    <a:pt x="901839" y="710530"/>
                    <a:pt x="902887" y="711197"/>
                  </a:cubicBezTo>
                  <a:cubicBezTo>
                    <a:pt x="904983" y="712435"/>
                    <a:pt x="907745" y="710911"/>
                    <a:pt x="908221" y="708434"/>
                  </a:cubicBezTo>
                  <a:cubicBezTo>
                    <a:pt x="909174" y="703862"/>
                    <a:pt x="907364" y="701195"/>
                    <a:pt x="902506" y="700910"/>
                  </a:cubicBezTo>
                  <a:moveTo>
                    <a:pt x="780015" y="1208306"/>
                  </a:moveTo>
                  <a:cubicBezTo>
                    <a:pt x="780110" y="1207354"/>
                    <a:pt x="778205" y="1205925"/>
                    <a:pt x="774776" y="1204497"/>
                  </a:cubicBezTo>
                  <a:cubicBezTo>
                    <a:pt x="771347" y="1203068"/>
                    <a:pt x="767728" y="1204782"/>
                    <a:pt x="767061" y="1208592"/>
                  </a:cubicBezTo>
                  <a:cubicBezTo>
                    <a:pt x="766870" y="1209830"/>
                    <a:pt x="768204" y="1212307"/>
                    <a:pt x="769347" y="1212688"/>
                  </a:cubicBezTo>
                  <a:cubicBezTo>
                    <a:pt x="773062" y="1214022"/>
                    <a:pt x="776491" y="1212974"/>
                    <a:pt x="778967" y="1209735"/>
                  </a:cubicBezTo>
                  <a:cubicBezTo>
                    <a:pt x="779348" y="1209354"/>
                    <a:pt x="779634" y="1208783"/>
                    <a:pt x="780015" y="1208306"/>
                  </a:cubicBezTo>
                  <a:moveTo>
                    <a:pt x="933653" y="374012"/>
                  </a:moveTo>
                  <a:cubicBezTo>
                    <a:pt x="933748" y="372107"/>
                    <a:pt x="930034" y="367630"/>
                    <a:pt x="928414" y="367535"/>
                  </a:cubicBezTo>
                  <a:cubicBezTo>
                    <a:pt x="926795" y="367535"/>
                    <a:pt x="923080" y="371821"/>
                    <a:pt x="923080" y="373916"/>
                  </a:cubicBezTo>
                  <a:cubicBezTo>
                    <a:pt x="923080" y="375917"/>
                    <a:pt x="926605" y="380393"/>
                    <a:pt x="928319" y="380393"/>
                  </a:cubicBezTo>
                  <a:cubicBezTo>
                    <a:pt x="929938" y="380393"/>
                    <a:pt x="933558" y="376107"/>
                    <a:pt x="933653" y="374012"/>
                  </a:cubicBezTo>
                  <a:moveTo>
                    <a:pt x="893839" y="541461"/>
                  </a:moveTo>
                  <a:cubicBezTo>
                    <a:pt x="894029" y="539366"/>
                    <a:pt x="890791" y="535175"/>
                    <a:pt x="888885" y="534889"/>
                  </a:cubicBezTo>
                  <a:cubicBezTo>
                    <a:pt x="887076" y="534698"/>
                    <a:pt x="883552" y="538318"/>
                    <a:pt x="883361" y="540699"/>
                  </a:cubicBezTo>
                  <a:cubicBezTo>
                    <a:pt x="883170" y="542699"/>
                    <a:pt x="886504" y="547176"/>
                    <a:pt x="888314" y="547367"/>
                  </a:cubicBezTo>
                  <a:cubicBezTo>
                    <a:pt x="889933" y="547557"/>
                    <a:pt x="893648" y="543652"/>
                    <a:pt x="893839" y="541461"/>
                  </a:cubicBezTo>
                  <a:moveTo>
                    <a:pt x="944702" y="302003"/>
                  </a:moveTo>
                  <a:cubicBezTo>
                    <a:pt x="944416" y="298955"/>
                    <a:pt x="941845" y="297145"/>
                    <a:pt x="938511" y="297621"/>
                  </a:cubicBezTo>
                  <a:cubicBezTo>
                    <a:pt x="935463" y="298002"/>
                    <a:pt x="933653" y="300288"/>
                    <a:pt x="933653" y="303717"/>
                  </a:cubicBezTo>
                  <a:cubicBezTo>
                    <a:pt x="933653" y="307241"/>
                    <a:pt x="935463" y="309051"/>
                    <a:pt x="938987" y="308956"/>
                  </a:cubicBezTo>
                  <a:cubicBezTo>
                    <a:pt x="943178" y="308765"/>
                    <a:pt x="945083" y="306384"/>
                    <a:pt x="944702" y="302003"/>
                  </a:cubicBezTo>
                  <a:moveTo>
                    <a:pt x="730675" y="428209"/>
                  </a:moveTo>
                  <a:cubicBezTo>
                    <a:pt x="730675" y="432209"/>
                    <a:pt x="735533" y="436877"/>
                    <a:pt x="738867" y="435448"/>
                  </a:cubicBezTo>
                  <a:cubicBezTo>
                    <a:pt x="740867" y="434591"/>
                    <a:pt x="742677" y="432495"/>
                    <a:pt x="743629" y="430495"/>
                  </a:cubicBezTo>
                  <a:cubicBezTo>
                    <a:pt x="744010" y="429828"/>
                    <a:pt x="742010" y="427542"/>
                    <a:pt x="740772" y="426494"/>
                  </a:cubicBezTo>
                  <a:cubicBezTo>
                    <a:pt x="738295" y="424399"/>
                    <a:pt x="735343" y="424208"/>
                    <a:pt x="732390" y="425447"/>
                  </a:cubicBezTo>
                  <a:cubicBezTo>
                    <a:pt x="731628" y="425828"/>
                    <a:pt x="731247" y="427256"/>
                    <a:pt x="730675" y="428209"/>
                  </a:cubicBezTo>
                  <a:moveTo>
                    <a:pt x="723151" y="1548635"/>
                  </a:moveTo>
                  <a:cubicBezTo>
                    <a:pt x="722770" y="1545206"/>
                    <a:pt x="720484" y="1543396"/>
                    <a:pt x="717055" y="1543682"/>
                  </a:cubicBezTo>
                  <a:cubicBezTo>
                    <a:pt x="713530" y="1543967"/>
                    <a:pt x="711720" y="1546253"/>
                    <a:pt x="712102" y="1549682"/>
                  </a:cubicBezTo>
                  <a:cubicBezTo>
                    <a:pt x="712483" y="1553111"/>
                    <a:pt x="714768" y="1554921"/>
                    <a:pt x="718198" y="1554636"/>
                  </a:cubicBezTo>
                  <a:cubicBezTo>
                    <a:pt x="721627" y="1554445"/>
                    <a:pt x="723532" y="1552159"/>
                    <a:pt x="723151" y="1548635"/>
                  </a:cubicBezTo>
                  <a:moveTo>
                    <a:pt x="139744" y="1471863"/>
                  </a:moveTo>
                  <a:cubicBezTo>
                    <a:pt x="138315" y="1473101"/>
                    <a:pt x="137172" y="1473673"/>
                    <a:pt x="136506" y="1474530"/>
                  </a:cubicBezTo>
                  <a:cubicBezTo>
                    <a:pt x="135934" y="1475292"/>
                    <a:pt x="135458" y="1476911"/>
                    <a:pt x="135839" y="1477388"/>
                  </a:cubicBezTo>
                  <a:cubicBezTo>
                    <a:pt x="137649" y="1479674"/>
                    <a:pt x="139744" y="1481674"/>
                    <a:pt x="141840" y="1483769"/>
                  </a:cubicBezTo>
                  <a:cubicBezTo>
                    <a:pt x="143650" y="1485579"/>
                    <a:pt x="144888" y="1483769"/>
                    <a:pt x="146126" y="1482817"/>
                  </a:cubicBezTo>
                  <a:cubicBezTo>
                    <a:pt x="148126" y="1481293"/>
                    <a:pt x="149650" y="1478531"/>
                    <a:pt x="148031" y="1476911"/>
                  </a:cubicBezTo>
                  <a:cubicBezTo>
                    <a:pt x="145840" y="1474530"/>
                    <a:pt x="142411" y="1473387"/>
                    <a:pt x="139744" y="1471863"/>
                  </a:cubicBezTo>
                  <a:moveTo>
                    <a:pt x="433495" y="308575"/>
                  </a:moveTo>
                  <a:cubicBezTo>
                    <a:pt x="437020" y="308861"/>
                    <a:pt x="439305" y="307051"/>
                    <a:pt x="439687" y="303812"/>
                  </a:cubicBezTo>
                  <a:cubicBezTo>
                    <a:pt x="440068" y="300383"/>
                    <a:pt x="438163" y="298097"/>
                    <a:pt x="434829" y="297716"/>
                  </a:cubicBezTo>
                  <a:cubicBezTo>
                    <a:pt x="431304" y="297335"/>
                    <a:pt x="429114" y="299145"/>
                    <a:pt x="428733" y="302574"/>
                  </a:cubicBezTo>
                  <a:cubicBezTo>
                    <a:pt x="428256" y="306194"/>
                    <a:pt x="429971" y="308289"/>
                    <a:pt x="433495" y="308575"/>
                  </a:cubicBezTo>
                  <a:moveTo>
                    <a:pt x="813924" y="1493294"/>
                  </a:moveTo>
                  <a:cubicBezTo>
                    <a:pt x="816781" y="1492913"/>
                    <a:pt x="819734" y="1492628"/>
                    <a:pt x="822687" y="1492151"/>
                  </a:cubicBezTo>
                  <a:cubicBezTo>
                    <a:pt x="823068" y="1492056"/>
                    <a:pt x="823735" y="1491485"/>
                    <a:pt x="823735" y="1491008"/>
                  </a:cubicBezTo>
                  <a:cubicBezTo>
                    <a:pt x="823735" y="1490532"/>
                    <a:pt x="823354" y="1489865"/>
                    <a:pt x="822973" y="1489389"/>
                  </a:cubicBezTo>
                  <a:cubicBezTo>
                    <a:pt x="818877" y="1484436"/>
                    <a:pt x="813829" y="1484436"/>
                    <a:pt x="808495" y="1486627"/>
                  </a:cubicBezTo>
                  <a:cubicBezTo>
                    <a:pt x="807733" y="1486913"/>
                    <a:pt x="807066" y="1488532"/>
                    <a:pt x="807066" y="1489484"/>
                  </a:cubicBezTo>
                  <a:cubicBezTo>
                    <a:pt x="807066" y="1490437"/>
                    <a:pt x="807828" y="1491961"/>
                    <a:pt x="808590" y="1492247"/>
                  </a:cubicBezTo>
                  <a:cubicBezTo>
                    <a:pt x="810209" y="1493009"/>
                    <a:pt x="812114" y="1493009"/>
                    <a:pt x="813924" y="1493294"/>
                  </a:cubicBezTo>
                  <a:moveTo>
                    <a:pt x="920604" y="879122"/>
                  </a:moveTo>
                  <a:cubicBezTo>
                    <a:pt x="924700" y="879218"/>
                    <a:pt x="927081" y="876741"/>
                    <a:pt x="926700" y="872645"/>
                  </a:cubicBezTo>
                  <a:cubicBezTo>
                    <a:pt x="926414" y="870169"/>
                    <a:pt x="925271" y="868359"/>
                    <a:pt x="922414" y="868169"/>
                  </a:cubicBezTo>
                  <a:cubicBezTo>
                    <a:pt x="918032" y="867788"/>
                    <a:pt x="915556" y="869693"/>
                    <a:pt x="915460" y="873788"/>
                  </a:cubicBezTo>
                  <a:cubicBezTo>
                    <a:pt x="915270" y="877122"/>
                    <a:pt x="917080" y="879027"/>
                    <a:pt x="920604" y="879122"/>
                  </a:cubicBezTo>
                  <a:moveTo>
                    <a:pt x="518744" y="788921"/>
                  </a:moveTo>
                  <a:cubicBezTo>
                    <a:pt x="521221" y="787206"/>
                    <a:pt x="523125" y="785968"/>
                    <a:pt x="524745" y="784539"/>
                  </a:cubicBezTo>
                  <a:cubicBezTo>
                    <a:pt x="526174" y="783301"/>
                    <a:pt x="525126" y="780158"/>
                    <a:pt x="523125" y="778634"/>
                  </a:cubicBezTo>
                  <a:cubicBezTo>
                    <a:pt x="520459" y="776633"/>
                    <a:pt x="517506" y="776443"/>
                    <a:pt x="514744" y="777681"/>
                  </a:cubicBezTo>
                  <a:cubicBezTo>
                    <a:pt x="513600" y="778253"/>
                    <a:pt x="512267" y="781015"/>
                    <a:pt x="512743" y="781872"/>
                  </a:cubicBezTo>
                  <a:cubicBezTo>
                    <a:pt x="514172" y="784349"/>
                    <a:pt x="516363" y="786254"/>
                    <a:pt x="518744" y="788921"/>
                  </a:cubicBezTo>
                  <a:moveTo>
                    <a:pt x="443116" y="1485008"/>
                  </a:moveTo>
                  <a:cubicBezTo>
                    <a:pt x="442258" y="1484150"/>
                    <a:pt x="441401" y="1482531"/>
                    <a:pt x="440068" y="1482150"/>
                  </a:cubicBezTo>
                  <a:cubicBezTo>
                    <a:pt x="436258" y="1480912"/>
                    <a:pt x="433210" y="1482531"/>
                    <a:pt x="430733" y="1485579"/>
                  </a:cubicBezTo>
                  <a:cubicBezTo>
                    <a:pt x="429209" y="1487389"/>
                    <a:pt x="430162" y="1488818"/>
                    <a:pt x="431400" y="1489961"/>
                  </a:cubicBezTo>
                  <a:cubicBezTo>
                    <a:pt x="435876" y="1494437"/>
                    <a:pt x="441211" y="1492532"/>
                    <a:pt x="443116" y="1485008"/>
                  </a:cubicBezTo>
                  <a:moveTo>
                    <a:pt x="371773" y="177892"/>
                  </a:moveTo>
                  <a:cubicBezTo>
                    <a:pt x="368344" y="178273"/>
                    <a:pt x="366535" y="180464"/>
                    <a:pt x="366820" y="183988"/>
                  </a:cubicBezTo>
                  <a:cubicBezTo>
                    <a:pt x="367106" y="187226"/>
                    <a:pt x="369583" y="189227"/>
                    <a:pt x="373012" y="188846"/>
                  </a:cubicBezTo>
                  <a:cubicBezTo>
                    <a:pt x="376536" y="188465"/>
                    <a:pt x="378346" y="186274"/>
                    <a:pt x="377965" y="182750"/>
                  </a:cubicBezTo>
                  <a:cubicBezTo>
                    <a:pt x="377584" y="179225"/>
                    <a:pt x="375297" y="177511"/>
                    <a:pt x="371773" y="177892"/>
                  </a:cubicBezTo>
                  <a:moveTo>
                    <a:pt x="855167" y="541080"/>
                  </a:moveTo>
                  <a:cubicBezTo>
                    <a:pt x="851738" y="541461"/>
                    <a:pt x="849738" y="543747"/>
                    <a:pt x="850024" y="546986"/>
                  </a:cubicBezTo>
                  <a:cubicBezTo>
                    <a:pt x="850309" y="550415"/>
                    <a:pt x="853929" y="554891"/>
                    <a:pt x="856215" y="554510"/>
                  </a:cubicBezTo>
                  <a:cubicBezTo>
                    <a:pt x="858691" y="554034"/>
                    <a:pt x="861549" y="549272"/>
                    <a:pt x="861358" y="545843"/>
                  </a:cubicBezTo>
                  <a:cubicBezTo>
                    <a:pt x="861168" y="542795"/>
                    <a:pt x="858596" y="540699"/>
                    <a:pt x="855167" y="541080"/>
                  </a:cubicBezTo>
                  <a:moveTo>
                    <a:pt x="453212" y="638711"/>
                  </a:moveTo>
                  <a:cubicBezTo>
                    <a:pt x="452926" y="637378"/>
                    <a:pt x="452926" y="636711"/>
                    <a:pt x="452641" y="636425"/>
                  </a:cubicBezTo>
                  <a:cubicBezTo>
                    <a:pt x="450640" y="634330"/>
                    <a:pt x="448640" y="632234"/>
                    <a:pt x="446545" y="630139"/>
                  </a:cubicBezTo>
                  <a:cubicBezTo>
                    <a:pt x="444640" y="628139"/>
                    <a:pt x="443497" y="630234"/>
                    <a:pt x="442163" y="631091"/>
                  </a:cubicBezTo>
                  <a:cubicBezTo>
                    <a:pt x="439972" y="632520"/>
                    <a:pt x="438734" y="635092"/>
                    <a:pt x="439972" y="637092"/>
                  </a:cubicBezTo>
                  <a:cubicBezTo>
                    <a:pt x="441401" y="639378"/>
                    <a:pt x="443973" y="641950"/>
                    <a:pt x="446259" y="642236"/>
                  </a:cubicBezTo>
                  <a:cubicBezTo>
                    <a:pt x="448545" y="642521"/>
                    <a:pt x="451021" y="639950"/>
                    <a:pt x="453212" y="638711"/>
                  </a:cubicBezTo>
                  <a:moveTo>
                    <a:pt x="130791" y="1412141"/>
                  </a:moveTo>
                  <a:cubicBezTo>
                    <a:pt x="130505" y="1407379"/>
                    <a:pt x="127933" y="1405379"/>
                    <a:pt x="124695" y="1405665"/>
                  </a:cubicBezTo>
                  <a:cubicBezTo>
                    <a:pt x="121266" y="1406045"/>
                    <a:pt x="118980" y="1408427"/>
                    <a:pt x="119742" y="1411570"/>
                  </a:cubicBezTo>
                  <a:cubicBezTo>
                    <a:pt x="120218" y="1413761"/>
                    <a:pt x="121456" y="1415856"/>
                    <a:pt x="122790" y="1417666"/>
                  </a:cubicBezTo>
                  <a:cubicBezTo>
                    <a:pt x="123837" y="1419095"/>
                    <a:pt x="125742" y="1420047"/>
                    <a:pt x="127076" y="1418237"/>
                  </a:cubicBezTo>
                  <a:cubicBezTo>
                    <a:pt x="128790" y="1415951"/>
                    <a:pt x="130029" y="1413380"/>
                    <a:pt x="130791" y="1412141"/>
                  </a:cubicBezTo>
                  <a:moveTo>
                    <a:pt x="497694" y="1398616"/>
                  </a:moveTo>
                  <a:cubicBezTo>
                    <a:pt x="495789" y="1392425"/>
                    <a:pt x="490169" y="1389377"/>
                    <a:pt x="485311" y="1391663"/>
                  </a:cubicBezTo>
                  <a:cubicBezTo>
                    <a:pt x="484264" y="1392139"/>
                    <a:pt x="483121" y="1394901"/>
                    <a:pt x="483597" y="1396044"/>
                  </a:cubicBezTo>
                  <a:cubicBezTo>
                    <a:pt x="485597" y="1400902"/>
                    <a:pt x="490074" y="1403188"/>
                    <a:pt x="494836" y="1401854"/>
                  </a:cubicBezTo>
                  <a:cubicBezTo>
                    <a:pt x="496170" y="1401474"/>
                    <a:pt x="496932" y="1399569"/>
                    <a:pt x="497694" y="1398616"/>
                  </a:cubicBezTo>
                  <a:moveTo>
                    <a:pt x="384727" y="332768"/>
                  </a:moveTo>
                  <a:cubicBezTo>
                    <a:pt x="384822" y="334007"/>
                    <a:pt x="384918" y="335150"/>
                    <a:pt x="385013" y="336388"/>
                  </a:cubicBezTo>
                  <a:cubicBezTo>
                    <a:pt x="385108" y="336959"/>
                    <a:pt x="385203" y="337626"/>
                    <a:pt x="385394" y="338198"/>
                  </a:cubicBezTo>
                  <a:cubicBezTo>
                    <a:pt x="385966" y="340484"/>
                    <a:pt x="389109" y="341817"/>
                    <a:pt x="391109" y="340579"/>
                  </a:cubicBezTo>
                  <a:cubicBezTo>
                    <a:pt x="397015" y="336864"/>
                    <a:pt x="397205" y="332006"/>
                    <a:pt x="391490" y="327720"/>
                  </a:cubicBezTo>
                  <a:cubicBezTo>
                    <a:pt x="389775" y="326387"/>
                    <a:pt x="385870" y="327434"/>
                    <a:pt x="385394" y="329244"/>
                  </a:cubicBezTo>
                  <a:cubicBezTo>
                    <a:pt x="385013" y="330387"/>
                    <a:pt x="384918" y="331625"/>
                    <a:pt x="384727" y="332768"/>
                  </a:cubicBezTo>
                  <a:moveTo>
                    <a:pt x="614566" y="853595"/>
                  </a:moveTo>
                  <a:cubicBezTo>
                    <a:pt x="619614" y="853595"/>
                    <a:pt x="623424" y="851309"/>
                    <a:pt x="624757" y="847499"/>
                  </a:cubicBezTo>
                  <a:cubicBezTo>
                    <a:pt x="625043" y="846642"/>
                    <a:pt x="624567" y="845118"/>
                    <a:pt x="623900" y="844356"/>
                  </a:cubicBezTo>
                  <a:cubicBezTo>
                    <a:pt x="621424" y="841689"/>
                    <a:pt x="617233" y="842165"/>
                    <a:pt x="613042" y="845309"/>
                  </a:cubicBezTo>
                  <a:cubicBezTo>
                    <a:pt x="612565" y="845690"/>
                    <a:pt x="611899" y="845975"/>
                    <a:pt x="611803" y="846452"/>
                  </a:cubicBezTo>
                  <a:cubicBezTo>
                    <a:pt x="611422" y="848071"/>
                    <a:pt x="610470" y="849976"/>
                    <a:pt x="611041" y="851214"/>
                  </a:cubicBezTo>
                  <a:cubicBezTo>
                    <a:pt x="611613" y="852548"/>
                    <a:pt x="613613" y="853024"/>
                    <a:pt x="614566" y="853595"/>
                  </a:cubicBezTo>
                  <a:moveTo>
                    <a:pt x="323386" y="1281173"/>
                  </a:moveTo>
                  <a:cubicBezTo>
                    <a:pt x="323672" y="1277553"/>
                    <a:pt x="321958" y="1275077"/>
                    <a:pt x="318719" y="1274982"/>
                  </a:cubicBezTo>
                  <a:cubicBezTo>
                    <a:pt x="317481" y="1274886"/>
                    <a:pt x="316052" y="1274600"/>
                    <a:pt x="315195" y="1275172"/>
                  </a:cubicBezTo>
                  <a:cubicBezTo>
                    <a:pt x="313290" y="1276505"/>
                    <a:pt x="310623" y="1278029"/>
                    <a:pt x="310147" y="1279934"/>
                  </a:cubicBezTo>
                  <a:cubicBezTo>
                    <a:pt x="309861" y="1281268"/>
                    <a:pt x="312337" y="1283554"/>
                    <a:pt x="313956" y="1285078"/>
                  </a:cubicBezTo>
                  <a:cubicBezTo>
                    <a:pt x="314719" y="1285840"/>
                    <a:pt x="316147" y="1285935"/>
                    <a:pt x="317290" y="1286126"/>
                  </a:cubicBezTo>
                  <a:cubicBezTo>
                    <a:pt x="320529" y="1286602"/>
                    <a:pt x="323005" y="1284507"/>
                    <a:pt x="323386" y="1281173"/>
                  </a:cubicBezTo>
                  <a:moveTo>
                    <a:pt x="984707" y="1028284"/>
                  </a:moveTo>
                  <a:cubicBezTo>
                    <a:pt x="984612" y="1032856"/>
                    <a:pt x="987088" y="1035332"/>
                    <a:pt x="990232" y="1035332"/>
                  </a:cubicBezTo>
                  <a:cubicBezTo>
                    <a:pt x="993375" y="1035332"/>
                    <a:pt x="996232" y="1032856"/>
                    <a:pt x="995851" y="1029903"/>
                  </a:cubicBezTo>
                  <a:cubicBezTo>
                    <a:pt x="995566" y="1027712"/>
                    <a:pt x="994518" y="1025522"/>
                    <a:pt x="993280" y="1023617"/>
                  </a:cubicBezTo>
                  <a:cubicBezTo>
                    <a:pt x="991851" y="1021426"/>
                    <a:pt x="988993" y="1021426"/>
                    <a:pt x="987564" y="1023521"/>
                  </a:cubicBezTo>
                  <a:cubicBezTo>
                    <a:pt x="986136" y="1025331"/>
                    <a:pt x="985183" y="1027427"/>
                    <a:pt x="984707" y="1028284"/>
                  </a:cubicBezTo>
                  <a:moveTo>
                    <a:pt x="702386" y="259045"/>
                  </a:moveTo>
                  <a:cubicBezTo>
                    <a:pt x="701910" y="259331"/>
                    <a:pt x="701338" y="259616"/>
                    <a:pt x="700862" y="259997"/>
                  </a:cubicBezTo>
                  <a:cubicBezTo>
                    <a:pt x="697147" y="263141"/>
                    <a:pt x="696290" y="267522"/>
                    <a:pt x="698862" y="270761"/>
                  </a:cubicBezTo>
                  <a:cubicBezTo>
                    <a:pt x="701148" y="273618"/>
                    <a:pt x="706101" y="273237"/>
                    <a:pt x="709530" y="269618"/>
                  </a:cubicBezTo>
                  <a:cubicBezTo>
                    <a:pt x="710673" y="268475"/>
                    <a:pt x="712006" y="266951"/>
                    <a:pt x="710292" y="265141"/>
                  </a:cubicBezTo>
                  <a:cubicBezTo>
                    <a:pt x="708673" y="263426"/>
                    <a:pt x="707149" y="261712"/>
                    <a:pt x="705339" y="260093"/>
                  </a:cubicBezTo>
                  <a:cubicBezTo>
                    <a:pt x="704577" y="259426"/>
                    <a:pt x="703434" y="259331"/>
                    <a:pt x="702386" y="259045"/>
                  </a:cubicBezTo>
                  <a:moveTo>
                    <a:pt x="210039" y="399062"/>
                  </a:moveTo>
                  <a:cubicBezTo>
                    <a:pt x="208419" y="399634"/>
                    <a:pt x="205753" y="400301"/>
                    <a:pt x="203181" y="401444"/>
                  </a:cubicBezTo>
                  <a:cubicBezTo>
                    <a:pt x="200800" y="402587"/>
                    <a:pt x="200609" y="405444"/>
                    <a:pt x="202609" y="406492"/>
                  </a:cubicBezTo>
                  <a:cubicBezTo>
                    <a:pt x="204133" y="407349"/>
                    <a:pt x="205753" y="408016"/>
                    <a:pt x="207277" y="408778"/>
                  </a:cubicBezTo>
                  <a:cubicBezTo>
                    <a:pt x="211467" y="410683"/>
                    <a:pt x="214516" y="409540"/>
                    <a:pt x="217182" y="404968"/>
                  </a:cubicBezTo>
                  <a:cubicBezTo>
                    <a:pt x="218230" y="403158"/>
                    <a:pt x="216802" y="399920"/>
                    <a:pt x="214706" y="399539"/>
                  </a:cubicBezTo>
                  <a:cubicBezTo>
                    <a:pt x="213658" y="399539"/>
                    <a:pt x="212515" y="399443"/>
                    <a:pt x="210039" y="399062"/>
                  </a:cubicBezTo>
                  <a:moveTo>
                    <a:pt x="422351" y="1412618"/>
                  </a:moveTo>
                  <a:cubicBezTo>
                    <a:pt x="420541" y="1412713"/>
                    <a:pt x="419113" y="1412427"/>
                    <a:pt x="418160" y="1412999"/>
                  </a:cubicBezTo>
                  <a:cubicBezTo>
                    <a:pt x="416731" y="1413761"/>
                    <a:pt x="415398" y="1414904"/>
                    <a:pt x="414541" y="1416237"/>
                  </a:cubicBezTo>
                  <a:cubicBezTo>
                    <a:pt x="414160" y="1416904"/>
                    <a:pt x="414636" y="1418619"/>
                    <a:pt x="415302" y="1419476"/>
                  </a:cubicBezTo>
                  <a:cubicBezTo>
                    <a:pt x="417589" y="1422428"/>
                    <a:pt x="420541" y="1424715"/>
                    <a:pt x="424542" y="1423667"/>
                  </a:cubicBezTo>
                  <a:cubicBezTo>
                    <a:pt x="425971" y="1423286"/>
                    <a:pt x="427685" y="1421952"/>
                    <a:pt x="428256" y="1420524"/>
                  </a:cubicBezTo>
                  <a:cubicBezTo>
                    <a:pt x="429209" y="1418333"/>
                    <a:pt x="429114" y="1415570"/>
                    <a:pt x="426733" y="1414046"/>
                  </a:cubicBezTo>
                  <a:cubicBezTo>
                    <a:pt x="425399" y="1413094"/>
                    <a:pt x="423494" y="1412999"/>
                    <a:pt x="422351" y="1412618"/>
                  </a:cubicBezTo>
                  <a:moveTo>
                    <a:pt x="549415" y="148650"/>
                  </a:moveTo>
                  <a:cubicBezTo>
                    <a:pt x="548653" y="146364"/>
                    <a:pt x="548272" y="144078"/>
                    <a:pt x="547224" y="142078"/>
                  </a:cubicBezTo>
                  <a:cubicBezTo>
                    <a:pt x="545509" y="138839"/>
                    <a:pt x="542747" y="138363"/>
                    <a:pt x="540271" y="140554"/>
                  </a:cubicBezTo>
                  <a:cubicBezTo>
                    <a:pt x="539413" y="141316"/>
                    <a:pt x="538461" y="142078"/>
                    <a:pt x="537699" y="142935"/>
                  </a:cubicBezTo>
                  <a:cubicBezTo>
                    <a:pt x="534270" y="146459"/>
                    <a:pt x="535318" y="150460"/>
                    <a:pt x="540175" y="151984"/>
                  </a:cubicBezTo>
                  <a:cubicBezTo>
                    <a:pt x="541795" y="152460"/>
                    <a:pt x="543795" y="152555"/>
                    <a:pt x="545319" y="152079"/>
                  </a:cubicBezTo>
                  <a:cubicBezTo>
                    <a:pt x="546652" y="151698"/>
                    <a:pt x="547700" y="150079"/>
                    <a:pt x="549415" y="148650"/>
                  </a:cubicBezTo>
                  <a:moveTo>
                    <a:pt x="723151" y="319148"/>
                  </a:moveTo>
                  <a:cubicBezTo>
                    <a:pt x="722960" y="317719"/>
                    <a:pt x="723246" y="315623"/>
                    <a:pt x="722389" y="314385"/>
                  </a:cubicBezTo>
                  <a:cubicBezTo>
                    <a:pt x="720293" y="311528"/>
                    <a:pt x="717721" y="309051"/>
                    <a:pt x="715054" y="306670"/>
                  </a:cubicBezTo>
                  <a:cubicBezTo>
                    <a:pt x="714578" y="306194"/>
                    <a:pt x="712673" y="306575"/>
                    <a:pt x="712197" y="307146"/>
                  </a:cubicBezTo>
                  <a:cubicBezTo>
                    <a:pt x="711149" y="308289"/>
                    <a:pt x="709625" y="310385"/>
                    <a:pt x="710101" y="311242"/>
                  </a:cubicBezTo>
                  <a:cubicBezTo>
                    <a:pt x="711816" y="314957"/>
                    <a:pt x="714007" y="318576"/>
                    <a:pt x="716483" y="321815"/>
                  </a:cubicBezTo>
                  <a:cubicBezTo>
                    <a:pt x="717245" y="322767"/>
                    <a:pt x="719722" y="322672"/>
                    <a:pt x="721245" y="322386"/>
                  </a:cubicBezTo>
                  <a:cubicBezTo>
                    <a:pt x="721912" y="322196"/>
                    <a:pt x="722389" y="320481"/>
                    <a:pt x="723151" y="319148"/>
                  </a:cubicBezTo>
                  <a:moveTo>
                    <a:pt x="796112" y="1225070"/>
                  </a:moveTo>
                  <a:cubicBezTo>
                    <a:pt x="796017" y="1224023"/>
                    <a:pt x="796112" y="1222784"/>
                    <a:pt x="795922" y="1221546"/>
                  </a:cubicBezTo>
                  <a:cubicBezTo>
                    <a:pt x="795541" y="1219070"/>
                    <a:pt x="794588" y="1217069"/>
                    <a:pt x="791540" y="1216784"/>
                  </a:cubicBezTo>
                  <a:cubicBezTo>
                    <a:pt x="787730" y="1216403"/>
                    <a:pt x="785254" y="1217927"/>
                    <a:pt x="785063" y="1221070"/>
                  </a:cubicBezTo>
                  <a:cubicBezTo>
                    <a:pt x="784873" y="1223451"/>
                    <a:pt x="784682" y="1226023"/>
                    <a:pt x="785444" y="1228214"/>
                  </a:cubicBezTo>
                  <a:cubicBezTo>
                    <a:pt x="785825" y="1229547"/>
                    <a:pt x="787825" y="1230881"/>
                    <a:pt x="789349" y="1231166"/>
                  </a:cubicBezTo>
                  <a:cubicBezTo>
                    <a:pt x="793445" y="1232024"/>
                    <a:pt x="795826" y="1229738"/>
                    <a:pt x="796112" y="1225070"/>
                  </a:cubicBezTo>
                  <a:moveTo>
                    <a:pt x="307479" y="1260123"/>
                  </a:moveTo>
                  <a:cubicBezTo>
                    <a:pt x="307479" y="1258884"/>
                    <a:pt x="307670" y="1258122"/>
                    <a:pt x="307479" y="1257932"/>
                  </a:cubicBezTo>
                  <a:cubicBezTo>
                    <a:pt x="305003" y="1255360"/>
                    <a:pt x="302431" y="1252979"/>
                    <a:pt x="299860" y="1250502"/>
                  </a:cubicBezTo>
                  <a:cubicBezTo>
                    <a:pt x="299669" y="1250312"/>
                    <a:pt x="298907" y="1250883"/>
                    <a:pt x="298336" y="1251169"/>
                  </a:cubicBezTo>
                  <a:cubicBezTo>
                    <a:pt x="292716" y="1254503"/>
                    <a:pt x="292716" y="1262599"/>
                    <a:pt x="298240" y="1265933"/>
                  </a:cubicBezTo>
                  <a:cubicBezTo>
                    <a:pt x="298716" y="1266219"/>
                    <a:pt x="299574" y="1266790"/>
                    <a:pt x="299764" y="1266695"/>
                  </a:cubicBezTo>
                  <a:cubicBezTo>
                    <a:pt x="302527" y="1264504"/>
                    <a:pt x="305193" y="1262123"/>
                    <a:pt x="307479" y="1260123"/>
                  </a:cubicBezTo>
                  <a:moveTo>
                    <a:pt x="314433" y="530603"/>
                  </a:moveTo>
                  <a:cubicBezTo>
                    <a:pt x="313195" y="531746"/>
                    <a:pt x="311766" y="532793"/>
                    <a:pt x="310528" y="534127"/>
                  </a:cubicBezTo>
                  <a:cubicBezTo>
                    <a:pt x="308527" y="536127"/>
                    <a:pt x="310623" y="537461"/>
                    <a:pt x="311671" y="538508"/>
                  </a:cubicBezTo>
                  <a:cubicBezTo>
                    <a:pt x="313766" y="540604"/>
                    <a:pt x="315862" y="542890"/>
                    <a:pt x="318528" y="544128"/>
                  </a:cubicBezTo>
                  <a:cubicBezTo>
                    <a:pt x="320815" y="545271"/>
                    <a:pt x="323005" y="543461"/>
                    <a:pt x="324624" y="541556"/>
                  </a:cubicBezTo>
                  <a:cubicBezTo>
                    <a:pt x="325958" y="540032"/>
                    <a:pt x="326244" y="538508"/>
                    <a:pt x="324720" y="537080"/>
                  </a:cubicBezTo>
                  <a:cubicBezTo>
                    <a:pt x="322624" y="534984"/>
                    <a:pt x="320434" y="532889"/>
                    <a:pt x="318052" y="531079"/>
                  </a:cubicBezTo>
                  <a:cubicBezTo>
                    <a:pt x="317290" y="530507"/>
                    <a:pt x="315766" y="530793"/>
                    <a:pt x="314433" y="530603"/>
                  </a:cubicBezTo>
                  <a:moveTo>
                    <a:pt x="1014139" y="1039428"/>
                  </a:moveTo>
                  <a:cubicBezTo>
                    <a:pt x="1014044" y="1038190"/>
                    <a:pt x="1013949" y="1037047"/>
                    <a:pt x="1013854" y="1035809"/>
                  </a:cubicBezTo>
                  <a:cubicBezTo>
                    <a:pt x="1013568" y="1032856"/>
                    <a:pt x="1011663" y="1031808"/>
                    <a:pt x="1009091" y="1031522"/>
                  </a:cubicBezTo>
                  <a:cubicBezTo>
                    <a:pt x="1005567" y="1031141"/>
                    <a:pt x="1003281" y="1032951"/>
                    <a:pt x="1002995" y="1036380"/>
                  </a:cubicBezTo>
                  <a:cubicBezTo>
                    <a:pt x="1002805" y="1038190"/>
                    <a:pt x="1002995" y="1040000"/>
                    <a:pt x="1003090" y="1041809"/>
                  </a:cubicBezTo>
                  <a:cubicBezTo>
                    <a:pt x="1003281" y="1044762"/>
                    <a:pt x="1005376" y="1045810"/>
                    <a:pt x="1007853" y="1046096"/>
                  </a:cubicBezTo>
                  <a:cubicBezTo>
                    <a:pt x="1011853" y="1046572"/>
                    <a:pt x="1013949" y="1044381"/>
                    <a:pt x="1014139" y="1039428"/>
                  </a:cubicBezTo>
                  <a:moveTo>
                    <a:pt x="290716" y="1284221"/>
                  </a:moveTo>
                  <a:cubicBezTo>
                    <a:pt x="290811" y="1279649"/>
                    <a:pt x="283381" y="1274791"/>
                    <a:pt x="279666" y="1276886"/>
                  </a:cubicBezTo>
                  <a:cubicBezTo>
                    <a:pt x="276333" y="1278791"/>
                    <a:pt x="275380" y="1282982"/>
                    <a:pt x="277762" y="1285745"/>
                  </a:cubicBezTo>
                  <a:cubicBezTo>
                    <a:pt x="279762" y="1287936"/>
                    <a:pt x="282048" y="1289650"/>
                    <a:pt x="285191" y="1289650"/>
                  </a:cubicBezTo>
                  <a:cubicBezTo>
                    <a:pt x="288144" y="1289745"/>
                    <a:pt x="290620" y="1287364"/>
                    <a:pt x="290716" y="1284221"/>
                  </a:cubicBezTo>
                  <a:moveTo>
                    <a:pt x="1005567" y="1349657"/>
                  </a:moveTo>
                  <a:cubicBezTo>
                    <a:pt x="1005281" y="1349086"/>
                    <a:pt x="1005186" y="1348515"/>
                    <a:pt x="1004805" y="1348133"/>
                  </a:cubicBezTo>
                  <a:cubicBezTo>
                    <a:pt x="999471" y="1342323"/>
                    <a:pt x="988231" y="1342228"/>
                    <a:pt x="982612" y="1348038"/>
                  </a:cubicBezTo>
                  <a:cubicBezTo>
                    <a:pt x="982135" y="1348515"/>
                    <a:pt x="982135" y="1350419"/>
                    <a:pt x="982707" y="1350991"/>
                  </a:cubicBezTo>
                  <a:cubicBezTo>
                    <a:pt x="983850" y="1352229"/>
                    <a:pt x="986231" y="1354039"/>
                    <a:pt x="986707" y="1353753"/>
                  </a:cubicBezTo>
                  <a:cubicBezTo>
                    <a:pt x="992137" y="1350038"/>
                    <a:pt x="998423" y="1352610"/>
                    <a:pt x="1004043" y="1350800"/>
                  </a:cubicBezTo>
                  <a:cubicBezTo>
                    <a:pt x="1004710" y="1350515"/>
                    <a:pt x="1005091" y="1349943"/>
                    <a:pt x="1005567" y="1349657"/>
                  </a:cubicBezTo>
                  <a:moveTo>
                    <a:pt x="327101" y="1416523"/>
                  </a:moveTo>
                  <a:cubicBezTo>
                    <a:pt x="327863" y="1415856"/>
                    <a:pt x="329959" y="1414904"/>
                    <a:pt x="330149" y="1413665"/>
                  </a:cubicBezTo>
                  <a:cubicBezTo>
                    <a:pt x="330435" y="1411570"/>
                    <a:pt x="330340" y="1408332"/>
                    <a:pt x="329006" y="1407284"/>
                  </a:cubicBezTo>
                  <a:cubicBezTo>
                    <a:pt x="326434" y="1405093"/>
                    <a:pt x="323005" y="1403759"/>
                    <a:pt x="319862" y="1402616"/>
                  </a:cubicBezTo>
                  <a:cubicBezTo>
                    <a:pt x="317767" y="1401854"/>
                    <a:pt x="316623" y="1403759"/>
                    <a:pt x="316338" y="1405569"/>
                  </a:cubicBezTo>
                  <a:cubicBezTo>
                    <a:pt x="315195" y="1412141"/>
                    <a:pt x="319386" y="1416713"/>
                    <a:pt x="327101" y="1416523"/>
                  </a:cubicBezTo>
                  <a:moveTo>
                    <a:pt x="469023" y="1540348"/>
                  </a:moveTo>
                  <a:cubicBezTo>
                    <a:pt x="467880" y="1540634"/>
                    <a:pt x="466642" y="1540729"/>
                    <a:pt x="465785" y="1541396"/>
                  </a:cubicBezTo>
                  <a:cubicBezTo>
                    <a:pt x="463880" y="1542824"/>
                    <a:pt x="462166" y="1544539"/>
                    <a:pt x="460546" y="1546349"/>
                  </a:cubicBezTo>
                  <a:cubicBezTo>
                    <a:pt x="459498" y="1547587"/>
                    <a:pt x="457498" y="1549016"/>
                    <a:pt x="459689" y="1550730"/>
                  </a:cubicBezTo>
                  <a:cubicBezTo>
                    <a:pt x="461403" y="1552159"/>
                    <a:pt x="463880" y="1554254"/>
                    <a:pt x="465499" y="1553874"/>
                  </a:cubicBezTo>
                  <a:cubicBezTo>
                    <a:pt x="468833" y="1553111"/>
                    <a:pt x="471881" y="1551016"/>
                    <a:pt x="474929" y="1549111"/>
                  </a:cubicBezTo>
                  <a:cubicBezTo>
                    <a:pt x="475596" y="1548730"/>
                    <a:pt x="475786" y="1546825"/>
                    <a:pt x="475596" y="1545873"/>
                  </a:cubicBezTo>
                  <a:cubicBezTo>
                    <a:pt x="474834" y="1543491"/>
                    <a:pt x="470833" y="1540348"/>
                    <a:pt x="469023" y="1540348"/>
                  </a:cubicBezTo>
                  <a:moveTo>
                    <a:pt x="425590" y="864454"/>
                  </a:moveTo>
                  <a:cubicBezTo>
                    <a:pt x="420446" y="863978"/>
                    <a:pt x="415874" y="866359"/>
                    <a:pt x="414731" y="870264"/>
                  </a:cubicBezTo>
                  <a:cubicBezTo>
                    <a:pt x="414350" y="871693"/>
                    <a:pt x="415017" y="873979"/>
                    <a:pt x="416065" y="875122"/>
                  </a:cubicBezTo>
                  <a:cubicBezTo>
                    <a:pt x="417589" y="876741"/>
                    <a:pt x="419970" y="878551"/>
                    <a:pt x="421875" y="878456"/>
                  </a:cubicBezTo>
                  <a:cubicBezTo>
                    <a:pt x="426542" y="878170"/>
                    <a:pt x="429876" y="872550"/>
                    <a:pt x="428447" y="867692"/>
                  </a:cubicBezTo>
                  <a:cubicBezTo>
                    <a:pt x="428066" y="866168"/>
                    <a:pt x="426351" y="865216"/>
                    <a:pt x="425590" y="864454"/>
                  </a:cubicBezTo>
                  <a:moveTo>
                    <a:pt x="368725" y="119408"/>
                  </a:moveTo>
                  <a:cubicBezTo>
                    <a:pt x="370630" y="119027"/>
                    <a:pt x="372059" y="119123"/>
                    <a:pt x="372916" y="118551"/>
                  </a:cubicBezTo>
                  <a:cubicBezTo>
                    <a:pt x="374821" y="117218"/>
                    <a:pt x="376631" y="115503"/>
                    <a:pt x="378250" y="113884"/>
                  </a:cubicBezTo>
                  <a:cubicBezTo>
                    <a:pt x="379393" y="112741"/>
                    <a:pt x="380917" y="111693"/>
                    <a:pt x="379870" y="109502"/>
                  </a:cubicBezTo>
                  <a:cubicBezTo>
                    <a:pt x="378822" y="107312"/>
                    <a:pt x="374536" y="104930"/>
                    <a:pt x="372440" y="105883"/>
                  </a:cubicBezTo>
                  <a:cubicBezTo>
                    <a:pt x="369773" y="107121"/>
                    <a:pt x="367106" y="108455"/>
                    <a:pt x="364629" y="110074"/>
                  </a:cubicBezTo>
                  <a:cubicBezTo>
                    <a:pt x="363868" y="110550"/>
                    <a:pt x="363296" y="112550"/>
                    <a:pt x="363677" y="113122"/>
                  </a:cubicBezTo>
                  <a:cubicBezTo>
                    <a:pt x="365296" y="115503"/>
                    <a:pt x="367201" y="117599"/>
                    <a:pt x="368725" y="119408"/>
                  </a:cubicBezTo>
                  <a:moveTo>
                    <a:pt x="431114" y="696528"/>
                  </a:moveTo>
                  <a:cubicBezTo>
                    <a:pt x="431209" y="696052"/>
                    <a:pt x="431590" y="695480"/>
                    <a:pt x="431495" y="695004"/>
                  </a:cubicBezTo>
                  <a:cubicBezTo>
                    <a:pt x="431400" y="694433"/>
                    <a:pt x="431019" y="693861"/>
                    <a:pt x="430543" y="693480"/>
                  </a:cubicBezTo>
                  <a:cubicBezTo>
                    <a:pt x="428352" y="691480"/>
                    <a:pt x="426351" y="689194"/>
                    <a:pt x="423875" y="687575"/>
                  </a:cubicBezTo>
                  <a:cubicBezTo>
                    <a:pt x="422637" y="686813"/>
                    <a:pt x="420446" y="686908"/>
                    <a:pt x="419017" y="687479"/>
                  </a:cubicBezTo>
                  <a:cubicBezTo>
                    <a:pt x="415969" y="688813"/>
                    <a:pt x="413969" y="692337"/>
                    <a:pt x="414445" y="694433"/>
                  </a:cubicBezTo>
                  <a:cubicBezTo>
                    <a:pt x="415207" y="697576"/>
                    <a:pt x="418827" y="700719"/>
                    <a:pt x="422065" y="700910"/>
                  </a:cubicBezTo>
                  <a:cubicBezTo>
                    <a:pt x="425590" y="701291"/>
                    <a:pt x="430066" y="699100"/>
                    <a:pt x="431114" y="696528"/>
                  </a:cubicBezTo>
                  <a:moveTo>
                    <a:pt x="308051" y="1525679"/>
                  </a:moveTo>
                  <a:cubicBezTo>
                    <a:pt x="311004" y="1525584"/>
                    <a:pt x="314338" y="1526061"/>
                    <a:pt x="315671" y="1522441"/>
                  </a:cubicBezTo>
                  <a:cubicBezTo>
                    <a:pt x="317100" y="1518726"/>
                    <a:pt x="315099" y="1514345"/>
                    <a:pt x="311004" y="1511868"/>
                  </a:cubicBezTo>
                  <a:cubicBezTo>
                    <a:pt x="308432" y="1510249"/>
                    <a:pt x="304527" y="1512154"/>
                    <a:pt x="302336" y="1515964"/>
                  </a:cubicBezTo>
                  <a:cubicBezTo>
                    <a:pt x="299383" y="1521298"/>
                    <a:pt x="301860" y="1525489"/>
                    <a:pt x="308051" y="1525679"/>
                  </a:cubicBezTo>
                  <a:moveTo>
                    <a:pt x="827926" y="347532"/>
                  </a:moveTo>
                  <a:cubicBezTo>
                    <a:pt x="826497" y="342674"/>
                    <a:pt x="819734" y="337531"/>
                    <a:pt x="815257" y="337721"/>
                  </a:cubicBezTo>
                  <a:cubicBezTo>
                    <a:pt x="813733" y="337817"/>
                    <a:pt x="811257" y="339055"/>
                    <a:pt x="810971" y="340198"/>
                  </a:cubicBezTo>
                  <a:cubicBezTo>
                    <a:pt x="810495" y="342293"/>
                    <a:pt x="810400" y="345627"/>
                    <a:pt x="811733" y="346770"/>
                  </a:cubicBezTo>
                  <a:cubicBezTo>
                    <a:pt x="814305" y="349056"/>
                    <a:pt x="817734" y="351056"/>
                    <a:pt x="821068" y="351437"/>
                  </a:cubicBezTo>
                  <a:cubicBezTo>
                    <a:pt x="823163" y="351723"/>
                    <a:pt x="825735" y="348866"/>
                    <a:pt x="827926" y="347532"/>
                  </a:cubicBezTo>
                  <a:moveTo>
                    <a:pt x="920985" y="258664"/>
                  </a:moveTo>
                  <a:cubicBezTo>
                    <a:pt x="916603" y="258950"/>
                    <a:pt x="911555" y="264093"/>
                    <a:pt x="912031" y="267903"/>
                  </a:cubicBezTo>
                  <a:cubicBezTo>
                    <a:pt x="912317" y="270284"/>
                    <a:pt x="915365" y="274571"/>
                    <a:pt x="916984" y="274761"/>
                  </a:cubicBezTo>
                  <a:cubicBezTo>
                    <a:pt x="920699" y="275142"/>
                    <a:pt x="926890" y="269999"/>
                    <a:pt x="926795" y="266665"/>
                  </a:cubicBezTo>
                  <a:cubicBezTo>
                    <a:pt x="926605" y="263426"/>
                    <a:pt x="923080" y="258569"/>
                    <a:pt x="920985" y="258664"/>
                  </a:cubicBezTo>
                  <a:moveTo>
                    <a:pt x="40017" y="1235643"/>
                  </a:moveTo>
                  <a:cubicBezTo>
                    <a:pt x="39351" y="1234595"/>
                    <a:pt x="38684" y="1232119"/>
                    <a:pt x="37541" y="1231833"/>
                  </a:cubicBezTo>
                  <a:cubicBezTo>
                    <a:pt x="32874" y="1230690"/>
                    <a:pt x="28016" y="1229928"/>
                    <a:pt x="24301" y="1234310"/>
                  </a:cubicBezTo>
                  <a:cubicBezTo>
                    <a:pt x="23634" y="1235072"/>
                    <a:pt x="22682" y="1236786"/>
                    <a:pt x="22968" y="1237167"/>
                  </a:cubicBezTo>
                  <a:cubicBezTo>
                    <a:pt x="25254" y="1239834"/>
                    <a:pt x="27635" y="1243835"/>
                    <a:pt x="30492" y="1244311"/>
                  </a:cubicBezTo>
                  <a:cubicBezTo>
                    <a:pt x="33159" y="1244787"/>
                    <a:pt x="36588" y="1241549"/>
                    <a:pt x="39446" y="1239644"/>
                  </a:cubicBezTo>
                  <a:cubicBezTo>
                    <a:pt x="40017" y="1239263"/>
                    <a:pt x="39732" y="1237453"/>
                    <a:pt x="40017" y="1235643"/>
                  </a:cubicBezTo>
                  <a:moveTo>
                    <a:pt x="828687" y="108455"/>
                  </a:moveTo>
                  <a:cubicBezTo>
                    <a:pt x="826306" y="108740"/>
                    <a:pt x="822591" y="108645"/>
                    <a:pt x="819258" y="109788"/>
                  </a:cubicBezTo>
                  <a:cubicBezTo>
                    <a:pt x="817353" y="110455"/>
                    <a:pt x="815734" y="112741"/>
                    <a:pt x="814781" y="114741"/>
                  </a:cubicBezTo>
                  <a:cubicBezTo>
                    <a:pt x="814495" y="115217"/>
                    <a:pt x="816877" y="117503"/>
                    <a:pt x="818305" y="118361"/>
                  </a:cubicBezTo>
                  <a:cubicBezTo>
                    <a:pt x="822210" y="120647"/>
                    <a:pt x="826402" y="120361"/>
                    <a:pt x="830402" y="118837"/>
                  </a:cubicBezTo>
                  <a:cubicBezTo>
                    <a:pt x="831450" y="118456"/>
                    <a:pt x="832593" y="117599"/>
                    <a:pt x="833260" y="116646"/>
                  </a:cubicBezTo>
                  <a:cubicBezTo>
                    <a:pt x="834212" y="115217"/>
                    <a:pt x="835355" y="113408"/>
                    <a:pt x="835164" y="112074"/>
                  </a:cubicBezTo>
                  <a:cubicBezTo>
                    <a:pt x="834974" y="110836"/>
                    <a:pt x="832974" y="109883"/>
                    <a:pt x="831735" y="108931"/>
                  </a:cubicBezTo>
                  <a:cubicBezTo>
                    <a:pt x="831355" y="108550"/>
                    <a:pt x="830593" y="108740"/>
                    <a:pt x="828687" y="108455"/>
                  </a:cubicBezTo>
                  <a:moveTo>
                    <a:pt x="268332" y="911317"/>
                  </a:moveTo>
                  <a:cubicBezTo>
                    <a:pt x="267665" y="910364"/>
                    <a:pt x="267284" y="908840"/>
                    <a:pt x="266427" y="908555"/>
                  </a:cubicBezTo>
                  <a:cubicBezTo>
                    <a:pt x="259569" y="906173"/>
                    <a:pt x="255664" y="908269"/>
                    <a:pt x="252520" y="915032"/>
                  </a:cubicBezTo>
                  <a:cubicBezTo>
                    <a:pt x="251091" y="918080"/>
                    <a:pt x="252996" y="919413"/>
                    <a:pt x="254520" y="920842"/>
                  </a:cubicBezTo>
                  <a:cubicBezTo>
                    <a:pt x="256902" y="923033"/>
                    <a:pt x="260426" y="923604"/>
                    <a:pt x="262712" y="921794"/>
                  </a:cubicBezTo>
                  <a:cubicBezTo>
                    <a:pt x="265951" y="919413"/>
                    <a:pt x="267760" y="915508"/>
                    <a:pt x="268332" y="911317"/>
                  </a:cubicBezTo>
                  <a:moveTo>
                    <a:pt x="1022235" y="1130011"/>
                  </a:moveTo>
                  <a:cubicBezTo>
                    <a:pt x="1025284" y="1129725"/>
                    <a:pt x="1027093" y="1129820"/>
                    <a:pt x="1028808" y="1129439"/>
                  </a:cubicBezTo>
                  <a:cubicBezTo>
                    <a:pt x="1032427" y="1128582"/>
                    <a:pt x="1035856" y="1124296"/>
                    <a:pt x="1035189" y="1121915"/>
                  </a:cubicBezTo>
                  <a:cubicBezTo>
                    <a:pt x="1034809" y="1120581"/>
                    <a:pt x="1028141" y="1115724"/>
                    <a:pt x="1026712" y="1116200"/>
                  </a:cubicBezTo>
                  <a:cubicBezTo>
                    <a:pt x="1024426" y="1116866"/>
                    <a:pt x="1022331" y="1117914"/>
                    <a:pt x="1020235" y="1119057"/>
                  </a:cubicBezTo>
                  <a:cubicBezTo>
                    <a:pt x="1017664" y="1120486"/>
                    <a:pt x="1016139" y="1124296"/>
                    <a:pt x="1017664" y="1126677"/>
                  </a:cubicBezTo>
                  <a:cubicBezTo>
                    <a:pt x="1018807" y="1128297"/>
                    <a:pt x="1021188" y="1129249"/>
                    <a:pt x="1022235" y="1130011"/>
                  </a:cubicBezTo>
                  <a:moveTo>
                    <a:pt x="299574" y="337817"/>
                  </a:moveTo>
                  <a:cubicBezTo>
                    <a:pt x="298050" y="339912"/>
                    <a:pt x="296335" y="342198"/>
                    <a:pt x="294716" y="344484"/>
                  </a:cubicBezTo>
                  <a:cubicBezTo>
                    <a:pt x="294430" y="344865"/>
                    <a:pt x="294526" y="346008"/>
                    <a:pt x="294811" y="346199"/>
                  </a:cubicBezTo>
                  <a:cubicBezTo>
                    <a:pt x="299288" y="348866"/>
                    <a:pt x="303193" y="353057"/>
                    <a:pt x="309194" y="351818"/>
                  </a:cubicBezTo>
                  <a:cubicBezTo>
                    <a:pt x="311575" y="351342"/>
                    <a:pt x="313671" y="346675"/>
                    <a:pt x="312147" y="344484"/>
                  </a:cubicBezTo>
                  <a:cubicBezTo>
                    <a:pt x="309194" y="340579"/>
                    <a:pt x="304908" y="339055"/>
                    <a:pt x="299574" y="337817"/>
                  </a:cubicBezTo>
                  <a:moveTo>
                    <a:pt x="921080" y="305146"/>
                  </a:moveTo>
                  <a:cubicBezTo>
                    <a:pt x="923557" y="305146"/>
                    <a:pt x="924128" y="305241"/>
                    <a:pt x="924795" y="305146"/>
                  </a:cubicBezTo>
                  <a:cubicBezTo>
                    <a:pt x="927271" y="304860"/>
                    <a:pt x="929367" y="304193"/>
                    <a:pt x="930034" y="301336"/>
                  </a:cubicBezTo>
                  <a:cubicBezTo>
                    <a:pt x="930795" y="298097"/>
                    <a:pt x="929748" y="295811"/>
                    <a:pt x="926605" y="294097"/>
                  </a:cubicBezTo>
                  <a:cubicBezTo>
                    <a:pt x="921842" y="291430"/>
                    <a:pt x="920604" y="291430"/>
                    <a:pt x="915365" y="294097"/>
                  </a:cubicBezTo>
                  <a:cubicBezTo>
                    <a:pt x="911555" y="296002"/>
                    <a:pt x="911174" y="300002"/>
                    <a:pt x="914889" y="302384"/>
                  </a:cubicBezTo>
                  <a:cubicBezTo>
                    <a:pt x="917270" y="303908"/>
                    <a:pt x="920032" y="304670"/>
                    <a:pt x="921080" y="305146"/>
                  </a:cubicBezTo>
                  <a:moveTo>
                    <a:pt x="441687" y="1554731"/>
                  </a:moveTo>
                  <a:cubicBezTo>
                    <a:pt x="447021" y="1555207"/>
                    <a:pt x="450640" y="1553683"/>
                    <a:pt x="453022" y="1549873"/>
                  </a:cubicBezTo>
                  <a:cubicBezTo>
                    <a:pt x="453593" y="1549016"/>
                    <a:pt x="453879" y="1547587"/>
                    <a:pt x="453688" y="1546634"/>
                  </a:cubicBezTo>
                  <a:cubicBezTo>
                    <a:pt x="453022" y="1542824"/>
                    <a:pt x="447688" y="1539681"/>
                    <a:pt x="444544" y="1541205"/>
                  </a:cubicBezTo>
                  <a:cubicBezTo>
                    <a:pt x="441972" y="1542444"/>
                    <a:pt x="439210" y="1543777"/>
                    <a:pt x="437115" y="1545682"/>
                  </a:cubicBezTo>
                  <a:cubicBezTo>
                    <a:pt x="436162" y="1546539"/>
                    <a:pt x="435876" y="1549016"/>
                    <a:pt x="436162" y="1550540"/>
                  </a:cubicBezTo>
                  <a:cubicBezTo>
                    <a:pt x="436448" y="1551969"/>
                    <a:pt x="437781" y="1553397"/>
                    <a:pt x="439020" y="1554350"/>
                  </a:cubicBezTo>
                  <a:cubicBezTo>
                    <a:pt x="439877" y="1554921"/>
                    <a:pt x="441401" y="1554636"/>
                    <a:pt x="441687" y="1554731"/>
                  </a:cubicBezTo>
                  <a:moveTo>
                    <a:pt x="263950" y="439353"/>
                  </a:moveTo>
                  <a:cubicBezTo>
                    <a:pt x="257664" y="439163"/>
                    <a:pt x="253663" y="440401"/>
                    <a:pt x="251472" y="444497"/>
                  </a:cubicBezTo>
                  <a:cubicBezTo>
                    <a:pt x="250806" y="445735"/>
                    <a:pt x="251091" y="448021"/>
                    <a:pt x="251853" y="449354"/>
                  </a:cubicBezTo>
                  <a:cubicBezTo>
                    <a:pt x="252616" y="450783"/>
                    <a:pt x="255092" y="452974"/>
                    <a:pt x="255759" y="452688"/>
                  </a:cubicBezTo>
                  <a:cubicBezTo>
                    <a:pt x="260426" y="450212"/>
                    <a:pt x="266522" y="451450"/>
                    <a:pt x="270427" y="446973"/>
                  </a:cubicBezTo>
                  <a:cubicBezTo>
                    <a:pt x="271856" y="445259"/>
                    <a:pt x="271666" y="443544"/>
                    <a:pt x="270141" y="442496"/>
                  </a:cubicBezTo>
                  <a:cubicBezTo>
                    <a:pt x="267665" y="440972"/>
                    <a:pt x="264998" y="439925"/>
                    <a:pt x="263950" y="439353"/>
                  </a:cubicBezTo>
                  <a:moveTo>
                    <a:pt x="749439" y="537175"/>
                  </a:moveTo>
                  <a:cubicBezTo>
                    <a:pt x="748297" y="537270"/>
                    <a:pt x="746487" y="537270"/>
                    <a:pt x="744772" y="537651"/>
                  </a:cubicBezTo>
                  <a:cubicBezTo>
                    <a:pt x="740010" y="538889"/>
                    <a:pt x="737724" y="546795"/>
                    <a:pt x="741058" y="550319"/>
                  </a:cubicBezTo>
                  <a:cubicBezTo>
                    <a:pt x="741915" y="551177"/>
                    <a:pt x="742867" y="551939"/>
                    <a:pt x="743725" y="552796"/>
                  </a:cubicBezTo>
                  <a:cubicBezTo>
                    <a:pt x="745725" y="554987"/>
                    <a:pt x="747725" y="554891"/>
                    <a:pt x="749725" y="552701"/>
                  </a:cubicBezTo>
                  <a:cubicBezTo>
                    <a:pt x="751726" y="550510"/>
                    <a:pt x="753916" y="548414"/>
                    <a:pt x="755535" y="545938"/>
                  </a:cubicBezTo>
                  <a:cubicBezTo>
                    <a:pt x="757822" y="542318"/>
                    <a:pt x="754678" y="537365"/>
                    <a:pt x="749439" y="537175"/>
                  </a:cubicBezTo>
                  <a:moveTo>
                    <a:pt x="382918" y="68354"/>
                  </a:moveTo>
                  <a:cubicBezTo>
                    <a:pt x="380536" y="68640"/>
                    <a:pt x="378726" y="68831"/>
                    <a:pt x="377012" y="69116"/>
                  </a:cubicBezTo>
                  <a:cubicBezTo>
                    <a:pt x="374917" y="69497"/>
                    <a:pt x="373583" y="73403"/>
                    <a:pt x="375202" y="74831"/>
                  </a:cubicBezTo>
                  <a:cubicBezTo>
                    <a:pt x="377298" y="76736"/>
                    <a:pt x="379774" y="78451"/>
                    <a:pt x="382060" y="80070"/>
                  </a:cubicBezTo>
                  <a:cubicBezTo>
                    <a:pt x="385203" y="82356"/>
                    <a:pt x="388251" y="82356"/>
                    <a:pt x="391680" y="80165"/>
                  </a:cubicBezTo>
                  <a:cubicBezTo>
                    <a:pt x="393776" y="78832"/>
                    <a:pt x="396252" y="77784"/>
                    <a:pt x="395395" y="75117"/>
                  </a:cubicBezTo>
                  <a:cubicBezTo>
                    <a:pt x="394728" y="73117"/>
                    <a:pt x="392823" y="70926"/>
                    <a:pt x="390919" y="69974"/>
                  </a:cubicBezTo>
                  <a:cubicBezTo>
                    <a:pt x="388347" y="68831"/>
                    <a:pt x="385299" y="68831"/>
                    <a:pt x="382918" y="68354"/>
                  </a:cubicBezTo>
                  <a:moveTo>
                    <a:pt x="916032" y="373726"/>
                  </a:moveTo>
                  <a:cubicBezTo>
                    <a:pt x="915556" y="371345"/>
                    <a:pt x="915746" y="369630"/>
                    <a:pt x="915079" y="369154"/>
                  </a:cubicBezTo>
                  <a:cubicBezTo>
                    <a:pt x="912222" y="367249"/>
                    <a:pt x="909269" y="364772"/>
                    <a:pt x="906126" y="364487"/>
                  </a:cubicBezTo>
                  <a:cubicBezTo>
                    <a:pt x="903745" y="364296"/>
                    <a:pt x="900982" y="366868"/>
                    <a:pt x="898601" y="368487"/>
                  </a:cubicBezTo>
                  <a:cubicBezTo>
                    <a:pt x="897934" y="368963"/>
                    <a:pt x="897553" y="371154"/>
                    <a:pt x="898030" y="371630"/>
                  </a:cubicBezTo>
                  <a:cubicBezTo>
                    <a:pt x="900697" y="374678"/>
                    <a:pt x="903554" y="377726"/>
                    <a:pt x="906697" y="380298"/>
                  </a:cubicBezTo>
                  <a:cubicBezTo>
                    <a:pt x="907555" y="380965"/>
                    <a:pt x="910317" y="380489"/>
                    <a:pt x="911364" y="379536"/>
                  </a:cubicBezTo>
                  <a:cubicBezTo>
                    <a:pt x="913365" y="377822"/>
                    <a:pt x="914793" y="375250"/>
                    <a:pt x="916032" y="373726"/>
                  </a:cubicBezTo>
                  <a:moveTo>
                    <a:pt x="823735" y="500980"/>
                  </a:moveTo>
                  <a:cubicBezTo>
                    <a:pt x="818496" y="500980"/>
                    <a:pt x="815638" y="505647"/>
                    <a:pt x="817734" y="508790"/>
                  </a:cubicBezTo>
                  <a:cubicBezTo>
                    <a:pt x="820020" y="512124"/>
                    <a:pt x="822782" y="515172"/>
                    <a:pt x="825735" y="518125"/>
                  </a:cubicBezTo>
                  <a:cubicBezTo>
                    <a:pt x="827640" y="520125"/>
                    <a:pt x="830212" y="519649"/>
                    <a:pt x="832021" y="517839"/>
                  </a:cubicBezTo>
                  <a:cubicBezTo>
                    <a:pt x="833450" y="516410"/>
                    <a:pt x="835927" y="514886"/>
                    <a:pt x="834022" y="512029"/>
                  </a:cubicBezTo>
                  <a:cubicBezTo>
                    <a:pt x="832116" y="509076"/>
                    <a:pt x="830783" y="505742"/>
                    <a:pt x="828497" y="503171"/>
                  </a:cubicBezTo>
                  <a:cubicBezTo>
                    <a:pt x="827068" y="501551"/>
                    <a:pt x="824306" y="501266"/>
                    <a:pt x="823735" y="500980"/>
                  </a:cubicBezTo>
                  <a:moveTo>
                    <a:pt x="735438" y="479739"/>
                  </a:moveTo>
                  <a:cubicBezTo>
                    <a:pt x="739153" y="479549"/>
                    <a:pt x="742105" y="479453"/>
                    <a:pt x="745153" y="479168"/>
                  </a:cubicBezTo>
                  <a:cubicBezTo>
                    <a:pt x="747154" y="478977"/>
                    <a:pt x="748868" y="476310"/>
                    <a:pt x="748582" y="473738"/>
                  </a:cubicBezTo>
                  <a:cubicBezTo>
                    <a:pt x="748297" y="471262"/>
                    <a:pt x="747535" y="468881"/>
                    <a:pt x="744582" y="468690"/>
                  </a:cubicBezTo>
                  <a:cubicBezTo>
                    <a:pt x="740962" y="468500"/>
                    <a:pt x="737152" y="467833"/>
                    <a:pt x="733818" y="468785"/>
                  </a:cubicBezTo>
                  <a:cubicBezTo>
                    <a:pt x="731247" y="469452"/>
                    <a:pt x="728961" y="472119"/>
                    <a:pt x="727246" y="474310"/>
                  </a:cubicBezTo>
                  <a:cubicBezTo>
                    <a:pt x="726770" y="474977"/>
                    <a:pt x="728008" y="478120"/>
                    <a:pt x="729151" y="478596"/>
                  </a:cubicBezTo>
                  <a:cubicBezTo>
                    <a:pt x="731152" y="479549"/>
                    <a:pt x="733723" y="479453"/>
                    <a:pt x="735438" y="479739"/>
                  </a:cubicBezTo>
                  <a:moveTo>
                    <a:pt x="800112" y="57782"/>
                  </a:moveTo>
                  <a:cubicBezTo>
                    <a:pt x="794207" y="57591"/>
                    <a:pt x="792016" y="59306"/>
                    <a:pt x="791826" y="64449"/>
                  </a:cubicBezTo>
                  <a:cubicBezTo>
                    <a:pt x="791635" y="70069"/>
                    <a:pt x="794493" y="74736"/>
                    <a:pt x="798589" y="75689"/>
                  </a:cubicBezTo>
                  <a:cubicBezTo>
                    <a:pt x="802875" y="76641"/>
                    <a:pt x="807066" y="70736"/>
                    <a:pt x="806875" y="64163"/>
                  </a:cubicBezTo>
                  <a:cubicBezTo>
                    <a:pt x="806780" y="59782"/>
                    <a:pt x="804875" y="57972"/>
                    <a:pt x="800112" y="57782"/>
                  </a:cubicBezTo>
                  <a:moveTo>
                    <a:pt x="930510" y="791111"/>
                  </a:moveTo>
                  <a:cubicBezTo>
                    <a:pt x="930224" y="789016"/>
                    <a:pt x="929938" y="785492"/>
                    <a:pt x="929272" y="782063"/>
                  </a:cubicBezTo>
                  <a:cubicBezTo>
                    <a:pt x="928795" y="779491"/>
                    <a:pt x="924985" y="778253"/>
                    <a:pt x="922414" y="779396"/>
                  </a:cubicBezTo>
                  <a:cubicBezTo>
                    <a:pt x="914508" y="782920"/>
                    <a:pt x="914127" y="783301"/>
                    <a:pt x="919842" y="790349"/>
                  </a:cubicBezTo>
                  <a:cubicBezTo>
                    <a:pt x="922318" y="793397"/>
                    <a:pt x="922604" y="796636"/>
                    <a:pt x="923557" y="799970"/>
                  </a:cubicBezTo>
                  <a:cubicBezTo>
                    <a:pt x="923842" y="801017"/>
                    <a:pt x="926319" y="801684"/>
                    <a:pt x="927843" y="801875"/>
                  </a:cubicBezTo>
                  <a:cubicBezTo>
                    <a:pt x="928414" y="801970"/>
                    <a:pt x="929748" y="800446"/>
                    <a:pt x="929938" y="799493"/>
                  </a:cubicBezTo>
                  <a:cubicBezTo>
                    <a:pt x="930224" y="797303"/>
                    <a:pt x="930224" y="794921"/>
                    <a:pt x="930510" y="791111"/>
                  </a:cubicBezTo>
                  <a:moveTo>
                    <a:pt x="944607" y="246758"/>
                  </a:moveTo>
                  <a:cubicBezTo>
                    <a:pt x="938987" y="246758"/>
                    <a:pt x="937177" y="248472"/>
                    <a:pt x="937082" y="254092"/>
                  </a:cubicBezTo>
                  <a:cubicBezTo>
                    <a:pt x="937082" y="254663"/>
                    <a:pt x="937177" y="255235"/>
                    <a:pt x="937082" y="255902"/>
                  </a:cubicBezTo>
                  <a:cubicBezTo>
                    <a:pt x="936891" y="260569"/>
                    <a:pt x="940797" y="261140"/>
                    <a:pt x="943750" y="262950"/>
                  </a:cubicBezTo>
                  <a:cubicBezTo>
                    <a:pt x="947369" y="265141"/>
                    <a:pt x="949274" y="262855"/>
                    <a:pt x="951084" y="260759"/>
                  </a:cubicBezTo>
                  <a:cubicBezTo>
                    <a:pt x="952512" y="259235"/>
                    <a:pt x="954227" y="256949"/>
                    <a:pt x="954037" y="255140"/>
                  </a:cubicBezTo>
                  <a:cubicBezTo>
                    <a:pt x="953656" y="249806"/>
                    <a:pt x="949655" y="246758"/>
                    <a:pt x="944607" y="246758"/>
                  </a:cubicBezTo>
                  <a:moveTo>
                    <a:pt x="660000" y="47495"/>
                  </a:moveTo>
                  <a:cubicBezTo>
                    <a:pt x="662095" y="46923"/>
                    <a:pt x="665524" y="46352"/>
                    <a:pt x="668668" y="45113"/>
                  </a:cubicBezTo>
                  <a:cubicBezTo>
                    <a:pt x="671525" y="43970"/>
                    <a:pt x="672668" y="39875"/>
                    <a:pt x="671430" y="37684"/>
                  </a:cubicBezTo>
                  <a:cubicBezTo>
                    <a:pt x="669334" y="34064"/>
                    <a:pt x="665429" y="31874"/>
                    <a:pt x="662953" y="33493"/>
                  </a:cubicBezTo>
                  <a:cubicBezTo>
                    <a:pt x="659047" y="35969"/>
                    <a:pt x="653809" y="36446"/>
                    <a:pt x="651427" y="41113"/>
                  </a:cubicBezTo>
                  <a:cubicBezTo>
                    <a:pt x="650951" y="42065"/>
                    <a:pt x="650760" y="43399"/>
                    <a:pt x="651046" y="44351"/>
                  </a:cubicBezTo>
                  <a:cubicBezTo>
                    <a:pt x="651332" y="45304"/>
                    <a:pt x="652380" y="46352"/>
                    <a:pt x="653332" y="46637"/>
                  </a:cubicBezTo>
                  <a:cubicBezTo>
                    <a:pt x="654952" y="47209"/>
                    <a:pt x="656857" y="47114"/>
                    <a:pt x="660000" y="47495"/>
                  </a:cubicBezTo>
                  <a:moveTo>
                    <a:pt x="428352" y="189322"/>
                  </a:moveTo>
                  <a:cubicBezTo>
                    <a:pt x="428066" y="188179"/>
                    <a:pt x="428161" y="186845"/>
                    <a:pt x="427495" y="186083"/>
                  </a:cubicBezTo>
                  <a:cubicBezTo>
                    <a:pt x="424351" y="181702"/>
                    <a:pt x="420446" y="178178"/>
                    <a:pt x="415112" y="176463"/>
                  </a:cubicBezTo>
                  <a:cubicBezTo>
                    <a:pt x="413588" y="175987"/>
                    <a:pt x="411969" y="174272"/>
                    <a:pt x="410921" y="176844"/>
                  </a:cubicBezTo>
                  <a:cubicBezTo>
                    <a:pt x="410540" y="177797"/>
                    <a:pt x="410635" y="179416"/>
                    <a:pt x="411207" y="180178"/>
                  </a:cubicBezTo>
                  <a:cubicBezTo>
                    <a:pt x="414255" y="183607"/>
                    <a:pt x="413683" y="187893"/>
                    <a:pt x="414445" y="191894"/>
                  </a:cubicBezTo>
                  <a:cubicBezTo>
                    <a:pt x="414731" y="193322"/>
                    <a:pt x="416065" y="195132"/>
                    <a:pt x="417398" y="195608"/>
                  </a:cubicBezTo>
                  <a:cubicBezTo>
                    <a:pt x="421684" y="197418"/>
                    <a:pt x="427971" y="193608"/>
                    <a:pt x="428352" y="189322"/>
                  </a:cubicBezTo>
                  <a:moveTo>
                    <a:pt x="320529" y="239042"/>
                  </a:moveTo>
                  <a:cubicBezTo>
                    <a:pt x="318433" y="236947"/>
                    <a:pt x="317100" y="235042"/>
                    <a:pt x="315290" y="233899"/>
                  </a:cubicBezTo>
                  <a:cubicBezTo>
                    <a:pt x="314052" y="233137"/>
                    <a:pt x="311575" y="232565"/>
                    <a:pt x="310623" y="233327"/>
                  </a:cubicBezTo>
                  <a:cubicBezTo>
                    <a:pt x="307765" y="235328"/>
                    <a:pt x="305384" y="237899"/>
                    <a:pt x="303003" y="240471"/>
                  </a:cubicBezTo>
                  <a:cubicBezTo>
                    <a:pt x="301098" y="242567"/>
                    <a:pt x="301860" y="244853"/>
                    <a:pt x="303384" y="246758"/>
                  </a:cubicBezTo>
                  <a:cubicBezTo>
                    <a:pt x="306146" y="250377"/>
                    <a:pt x="312051" y="252187"/>
                    <a:pt x="314052" y="249710"/>
                  </a:cubicBezTo>
                  <a:cubicBezTo>
                    <a:pt x="316433" y="246567"/>
                    <a:pt x="318147" y="242948"/>
                    <a:pt x="320529" y="239042"/>
                  </a:cubicBezTo>
                  <a:moveTo>
                    <a:pt x="239566" y="544414"/>
                  </a:moveTo>
                  <a:cubicBezTo>
                    <a:pt x="238804" y="543652"/>
                    <a:pt x="237947" y="541842"/>
                    <a:pt x="236518" y="541366"/>
                  </a:cubicBezTo>
                  <a:cubicBezTo>
                    <a:pt x="228993" y="539080"/>
                    <a:pt x="223850" y="542795"/>
                    <a:pt x="219659" y="548605"/>
                  </a:cubicBezTo>
                  <a:cubicBezTo>
                    <a:pt x="218706" y="550034"/>
                    <a:pt x="218611" y="550796"/>
                    <a:pt x="220135" y="551462"/>
                  </a:cubicBezTo>
                  <a:cubicBezTo>
                    <a:pt x="222802" y="552796"/>
                    <a:pt x="225469" y="554415"/>
                    <a:pt x="228231" y="555368"/>
                  </a:cubicBezTo>
                  <a:cubicBezTo>
                    <a:pt x="234137" y="557463"/>
                    <a:pt x="240233" y="551843"/>
                    <a:pt x="239566" y="544414"/>
                  </a:cubicBezTo>
                  <a:moveTo>
                    <a:pt x="362248" y="53972"/>
                  </a:moveTo>
                  <a:cubicBezTo>
                    <a:pt x="360248" y="54257"/>
                    <a:pt x="357295" y="54257"/>
                    <a:pt x="354533" y="55210"/>
                  </a:cubicBezTo>
                  <a:cubicBezTo>
                    <a:pt x="353580" y="55591"/>
                    <a:pt x="352438" y="58734"/>
                    <a:pt x="353009" y="59496"/>
                  </a:cubicBezTo>
                  <a:cubicBezTo>
                    <a:pt x="355009" y="62354"/>
                    <a:pt x="357391" y="65021"/>
                    <a:pt x="360058" y="67307"/>
                  </a:cubicBezTo>
                  <a:cubicBezTo>
                    <a:pt x="361200" y="68259"/>
                    <a:pt x="363582" y="68831"/>
                    <a:pt x="364820" y="68259"/>
                  </a:cubicBezTo>
                  <a:cubicBezTo>
                    <a:pt x="367963" y="66830"/>
                    <a:pt x="371011" y="64925"/>
                    <a:pt x="373583" y="62544"/>
                  </a:cubicBezTo>
                  <a:cubicBezTo>
                    <a:pt x="374440" y="61687"/>
                    <a:pt x="374345" y="59020"/>
                    <a:pt x="373773" y="57496"/>
                  </a:cubicBezTo>
                  <a:cubicBezTo>
                    <a:pt x="373393" y="56258"/>
                    <a:pt x="371678" y="54924"/>
                    <a:pt x="370249" y="54543"/>
                  </a:cubicBezTo>
                  <a:cubicBezTo>
                    <a:pt x="368059" y="53972"/>
                    <a:pt x="365582" y="54162"/>
                    <a:pt x="362248" y="53972"/>
                  </a:cubicBezTo>
                  <a:moveTo>
                    <a:pt x="299860" y="1329179"/>
                  </a:moveTo>
                  <a:cubicBezTo>
                    <a:pt x="298812" y="1329274"/>
                    <a:pt x="298145" y="1329369"/>
                    <a:pt x="297574" y="1329465"/>
                  </a:cubicBezTo>
                  <a:cubicBezTo>
                    <a:pt x="295288" y="1329750"/>
                    <a:pt x="290906" y="1333846"/>
                    <a:pt x="291763" y="1335275"/>
                  </a:cubicBezTo>
                  <a:cubicBezTo>
                    <a:pt x="292906" y="1337275"/>
                    <a:pt x="294906" y="1338799"/>
                    <a:pt x="296621" y="1340323"/>
                  </a:cubicBezTo>
                  <a:cubicBezTo>
                    <a:pt x="297002" y="1340704"/>
                    <a:pt x="297764" y="1340609"/>
                    <a:pt x="298336" y="1340513"/>
                  </a:cubicBezTo>
                  <a:cubicBezTo>
                    <a:pt x="303193" y="1339847"/>
                    <a:pt x="307575" y="1341085"/>
                    <a:pt x="311861" y="1343657"/>
                  </a:cubicBezTo>
                  <a:cubicBezTo>
                    <a:pt x="313575" y="1344704"/>
                    <a:pt x="318910" y="1340894"/>
                    <a:pt x="318528" y="1338990"/>
                  </a:cubicBezTo>
                  <a:cubicBezTo>
                    <a:pt x="318243" y="1337465"/>
                    <a:pt x="317195" y="1335275"/>
                    <a:pt x="315957" y="1334703"/>
                  </a:cubicBezTo>
                  <a:cubicBezTo>
                    <a:pt x="310623" y="1332512"/>
                    <a:pt x="305003" y="1330893"/>
                    <a:pt x="299860" y="1329179"/>
                  </a:cubicBezTo>
                  <a:moveTo>
                    <a:pt x="890029" y="516315"/>
                  </a:moveTo>
                  <a:cubicBezTo>
                    <a:pt x="889552" y="515172"/>
                    <a:pt x="888124" y="512029"/>
                    <a:pt x="886885" y="508886"/>
                  </a:cubicBezTo>
                  <a:cubicBezTo>
                    <a:pt x="886028" y="506409"/>
                    <a:pt x="884409" y="505171"/>
                    <a:pt x="881837" y="504790"/>
                  </a:cubicBezTo>
                  <a:cubicBezTo>
                    <a:pt x="877741" y="504218"/>
                    <a:pt x="875170" y="506504"/>
                    <a:pt x="873169" y="509552"/>
                  </a:cubicBezTo>
                  <a:cubicBezTo>
                    <a:pt x="872598" y="510410"/>
                    <a:pt x="872122" y="512029"/>
                    <a:pt x="872503" y="512791"/>
                  </a:cubicBezTo>
                  <a:cubicBezTo>
                    <a:pt x="874979" y="517553"/>
                    <a:pt x="878122" y="521649"/>
                    <a:pt x="883742" y="522983"/>
                  </a:cubicBezTo>
                  <a:cubicBezTo>
                    <a:pt x="886695" y="523649"/>
                    <a:pt x="890219" y="521363"/>
                    <a:pt x="890029" y="516315"/>
                  </a:cubicBezTo>
                  <a:moveTo>
                    <a:pt x="418541" y="643188"/>
                  </a:moveTo>
                  <a:cubicBezTo>
                    <a:pt x="421970" y="642902"/>
                    <a:pt x="423208" y="642902"/>
                    <a:pt x="424351" y="642712"/>
                  </a:cubicBezTo>
                  <a:cubicBezTo>
                    <a:pt x="427685" y="642331"/>
                    <a:pt x="430162" y="637664"/>
                    <a:pt x="428542" y="634711"/>
                  </a:cubicBezTo>
                  <a:cubicBezTo>
                    <a:pt x="427399" y="632711"/>
                    <a:pt x="425875" y="630901"/>
                    <a:pt x="424351" y="629186"/>
                  </a:cubicBezTo>
                  <a:cubicBezTo>
                    <a:pt x="420541" y="625091"/>
                    <a:pt x="419494" y="625091"/>
                    <a:pt x="413969" y="628329"/>
                  </a:cubicBezTo>
                  <a:cubicBezTo>
                    <a:pt x="410159" y="630520"/>
                    <a:pt x="409206" y="635187"/>
                    <a:pt x="411873" y="638711"/>
                  </a:cubicBezTo>
                  <a:cubicBezTo>
                    <a:pt x="414064" y="641759"/>
                    <a:pt x="417017" y="643283"/>
                    <a:pt x="418541" y="643188"/>
                  </a:cubicBezTo>
                  <a:moveTo>
                    <a:pt x="926414" y="337150"/>
                  </a:moveTo>
                  <a:cubicBezTo>
                    <a:pt x="926414" y="338007"/>
                    <a:pt x="926414" y="338579"/>
                    <a:pt x="926414" y="339150"/>
                  </a:cubicBezTo>
                  <a:cubicBezTo>
                    <a:pt x="926128" y="343913"/>
                    <a:pt x="930034" y="344484"/>
                    <a:pt x="932986" y="346389"/>
                  </a:cubicBezTo>
                  <a:cubicBezTo>
                    <a:pt x="936606" y="348675"/>
                    <a:pt x="938416" y="346103"/>
                    <a:pt x="940225" y="344103"/>
                  </a:cubicBezTo>
                  <a:cubicBezTo>
                    <a:pt x="941654" y="342484"/>
                    <a:pt x="943654" y="339817"/>
                    <a:pt x="943083" y="338483"/>
                  </a:cubicBezTo>
                  <a:cubicBezTo>
                    <a:pt x="941654" y="334769"/>
                    <a:pt x="939178" y="331340"/>
                    <a:pt x="936891" y="328006"/>
                  </a:cubicBezTo>
                  <a:cubicBezTo>
                    <a:pt x="935653" y="326291"/>
                    <a:pt x="932224" y="326577"/>
                    <a:pt x="930510" y="328101"/>
                  </a:cubicBezTo>
                  <a:cubicBezTo>
                    <a:pt x="927652" y="330578"/>
                    <a:pt x="926033" y="333530"/>
                    <a:pt x="926414" y="337150"/>
                  </a:cubicBezTo>
                  <a:moveTo>
                    <a:pt x="756202" y="268951"/>
                  </a:moveTo>
                  <a:cubicBezTo>
                    <a:pt x="755059" y="269332"/>
                    <a:pt x="753726" y="269427"/>
                    <a:pt x="752868" y="270094"/>
                  </a:cubicBezTo>
                  <a:cubicBezTo>
                    <a:pt x="748963" y="273142"/>
                    <a:pt x="747439" y="276952"/>
                    <a:pt x="749059" y="280857"/>
                  </a:cubicBezTo>
                  <a:cubicBezTo>
                    <a:pt x="750106" y="283619"/>
                    <a:pt x="751726" y="286096"/>
                    <a:pt x="753154" y="288668"/>
                  </a:cubicBezTo>
                  <a:cubicBezTo>
                    <a:pt x="754202" y="290477"/>
                    <a:pt x="757822" y="290668"/>
                    <a:pt x="759250" y="288668"/>
                  </a:cubicBezTo>
                  <a:cubicBezTo>
                    <a:pt x="761251" y="285810"/>
                    <a:pt x="762965" y="282762"/>
                    <a:pt x="764680" y="279809"/>
                  </a:cubicBezTo>
                  <a:cubicBezTo>
                    <a:pt x="765156" y="278952"/>
                    <a:pt x="765632" y="277428"/>
                    <a:pt x="765251" y="276857"/>
                  </a:cubicBezTo>
                  <a:cubicBezTo>
                    <a:pt x="762870" y="273428"/>
                    <a:pt x="760584" y="269903"/>
                    <a:pt x="756202" y="268951"/>
                  </a:cubicBezTo>
                  <a:moveTo>
                    <a:pt x="327196" y="1434525"/>
                  </a:moveTo>
                  <a:cubicBezTo>
                    <a:pt x="335959" y="1436049"/>
                    <a:pt x="340150" y="1432049"/>
                    <a:pt x="343484" y="1426810"/>
                  </a:cubicBezTo>
                  <a:cubicBezTo>
                    <a:pt x="343960" y="1426143"/>
                    <a:pt x="343674" y="1424524"/>
                    <a:pt x="343103" y="1423857"/>
                  </a:cubicBezTo>
                  <a:cubicBezTo>
                    <a:pt x="341579" y="1422048"/>
                    <a:pt x="339960" y="1420333"/>
                    <a:pt x="338055" y="1418809"/>
                  </a:cubicBezTo>
                  <a:cubicBezTo>
                    <a:pt x="337293" y="1418237"/>
                    <a:pt x="335769" y="1417666"/>
                    <a:pt x="335102" y="1418047"/>
                  </a:cubicBezTo>
                  <a:cubicBezTo>
                    <a:pt x="331483" y="1419952"/>
                    <a:pt x="326911" y="1420619"/>
                    <a:pt x="324815" y="1424619"/>
                  </a:cubicBezTo>
                  <a:cubicBezTo>
                    <a:pt x="323863" y="1426524"/>
                    <a:pt x="323100" y="1429286"/>
                    <a:pt x="323672" y="1431191"/>
                  </a:cubicBezTo>
                  <a:cubicBezTo>
                    <a:pt x="324244" y="1433001"/>
                    <a:pt x="326720" y="1434144"/>
                    <a:pt x="327196" y="1434525"/>
                  </a:cubicBezTo>
                  <a:moveTo>
                    <a:pt x="945655" y="606898"/>
                  </a:moveTo>
                  <a:cubicBezTo>
                    <a:pt x="944512" y="607184"/>
                    <a:pt x="943273" y="607184"/>
                    <a:pt x="942321" y="607660"/>
                  </a:cubicBezTo>
                  <a:cubicBezTo>
                    <a:pt x="941273" y="608136"/>
                    <a:pt x="940320" y="608993"/>
                    <a:pt x="939463" y="609851"/>
                  </a:cubicBezTo>
                  <a:cubicBezTo>
                    <a:pt x="931558" y="616994"/>
                    <a:pt x="932129" y="620233"/>
                    <a:pt x="942321" y="625186"/>
                  </a:cubicBezTo>
                  <a:cubicBezTo>
                    <a:pt x="942892" y="625472"/>
                    <a:pt x="943368" y="625757"/>
                    <a:pt x="943940" y="625948"/>
                  </a:cubicBezTo>
                  <a:cubicBezTo>
                    <a:pt x="946702" y="627186"/>
                    <a:pt x="949845" y="626138"/>
                    <a:pt x="951084" y="623471"/>
                  </a:cubicBezTo>
                  <a:cubicBezTo>
                    <a:pt x="953560" y="617947"/>
                    <a:pt x="952703" y="612708"/>
                    <a:pt x="948703" y="608708"/>
                  </a:cubicBezTo>
                  <a:cubicBezTo>
                    <a:pt x="947845" y="607946"/>
                    <a:pt x="946702" y="607565"/>
                    <a:pt x="945655" y="606898"/>
                  </a:cubicBezTo>
                  <a:moveTo>
                    <a:pt x="428352" y="800351"/>
                  </a:moveTo>
                  <a:cubicBezTo>
                    <a:pt x="428542" y="798350"/>
                    <a:pt x="428733" y="797684"/>
                    <a:pt x="428638" y="797207"/>
                  </a:cubicBezTo>
                  <a:cubicBezTo>
                    <a:pt x="427114" y="791016"/>
                    <a:pt x="425590" y="784920"/>
                    <a:pt x="423875" y="778824"/>
                  </a:cubicBezTo>
                  <a:cubicBezTo>
                    <a:pt x="423685" y="778253"/>
                    <a:pt x="421875" y="777776"/>
                    <a:pt x="420922" y="777967"/>
                  </a:cubicBezTo>
                  <a:cubicBezTo>
                    <a:pt x="419970" y="778157"/>
                    <a:pt x="418541" y="779015"/>
                    <a:pt x="418255" y="779872"/>
                  </a:cubicBezTo>
                  <a:cubicBezTo>
                    <a:pt x="417303" y="783872"/>
                    <a:pt x="417684" y="788444"/>
                    <a:pt x="415779" y="791778"/>
                  </a:cubicBezTo>
                  <a:cubicBezTo>
                    <a:pt x="412064" y="798446"/>
                    <a:pt x="418636" y="801208"/>
                    <a:pt x="420065" y="805780"/>
                  </a:cubicBezTo>
                  <a:cubicBezTo>
                    <a:pt x="420160" y="806066"/>
                    <a:pt x="422637" y="806256"/>
                    <a:pt x="423303" y="805780"/>
                  </a:cubicBezTo>
                  <a:cubicBezTo>
                    <a:pt x="425399" y="803780"/>
                    <a:pt x="427209" y="801589"/>
                    <a:pt x="428352" y="800351"/>
                  </a:cubicBezTo>
                  <a:moveTo>
                    <a:pt x="875455" y="298955"/>
                  </a:moveTo>
                  <a:cubicBezTo>
                    <a:pt x="873836" y="299336"/>
                    <a:pt x="872503" y="299240"/>
                    <a:pt x="871836" y="299907"/>
                  </a:cubicBezTo>
                  <a:cubicBezTo>
                    <a:pt x="868788" y="302765"/>
                    <a:pt x="865740" y="305717"/>
                    <a:pt x="862978" y="308861"/>
                  </a:cubicBezTo>
                  <a:cubicBezTo>
                    <a:pt x="861263" y="310766"/>
                    <a:pt x="860596" y="312956"/>
                    <a:pt x="862406" y="315338"/>
                  </a:cubicBezTo>
                  <a:cubicBezTo>
                    <a:pt x="864597" y="318195"/>
                    <a:pt x="867931" y="320005"/>
                    <a:pt x="869931" y="319052"/>
                  </a:cubicBezTo>
                  <a:cubicBezTo>
                    <a:pt x="872598" y="317719"/>
                    <a:pt x="875646" y="316671"/>
                    <a:pt x="877646" y="314671"/>
                  </a:cubicBezTo>
                  <a:cubicBezTo>
                    <a:pt x="879646" y="312671"/>
                    <a:pt x="882218" y="309146"/>
                    <a:pt x="881647" y="307051"/>
                  </a:cubicBezTo>
                  <a:cubicBezTo>
                    <a:pt x="880885" y="303908"/>
                    <a:pt x="877551" y="301526"/>
                    <a:pt x="875455" y="298955"/>
                  </a:cubicBezTo>
                  <a:moveTo>
                    <a:pt x="625234" y="126266"/>
                  </a:moveTo>
                  <a:cubicBezTo>
                    <a:pt x="625234" y="122075"/>
                    <a:pt x="623138" y="119980"/>
                    <a:pt x="619804" y="119599"/>
                  </a:cubicBezTo>
                  <a:cubicBezTo>
                    <a:pt x="613232" y="118742"/>
                    <a:pt x="608279" y="122456"/>
                    <a:pt x="603136" y="125409"/>
                  </a:cubicBezTo>
                  <a:cubicBezTo>
                    <a:pt x="601135" y="126552"/>
                    <a:pt x="599230" y="128552"/>
                    <a:pt x="599992" y="131315"/>
                  </a:cubicBezTo>
                  <a:cubicBezTo>
                    <a:pt x="600754" y="134267"/>
                    <a:pt x="603421" y="134648"/>
                    <a:pt x="605707" y="134267"/>
                  </a:cubicBezTo>
                  <a:cubicBezTo>
                    <a:pt x="611518" y="133124"/>
                    <a:pt x="617328" y="131791"/>
                    <a:pt x="622948" y="129981"/>
                  </a:cubicBezTo>
                  <a:cubicBezTo>
                    <a:pt x="624186" y="129600"/>
                    <a:pt x="624757" y="127219"/>
                    <a:pt x="625234" y="126266"/>
                  </a:cubicBezTo>
                  <a:moveTo>
                    <a:pt x="248901" y="969419"/>
                  </a:moveTo>
                  <a:cubicBezTo>
                    <a:pt x="248043" y="969800"/>
                    <a:pt x="245853" y="970467"/>
                    <a:pt x="243948" y="971705"/>
                  </a:cubicBezTo>
                  <a:cubicBezTo>
                    <a:pt x="242614" y="972563"/>
                    <a:pt x="244805" y="976754"/>
                    <a:pt x="247186" y="979325"/>
                  </a:cubicBezTo>
                  <a:cubicBezTo>
                    <a:pt x="250139" y="982564"/>
                    <a:pt x="254044" y="984088"/>
                    <a:pt x="257759" y="986088"/>
                  </a:cubicBezTo>
                  <a:cubicBezTo>
                    <a:pt x="259950" y="987231"/>
                    <a:pt x="260997" y="986279"/>
                    <a:pt x="262331" y="985136"/>
                  </a:cubicBezTo>
                  <a:cubicBezTo>
                    <a:pt x="264712" y="982945"/>
                    <a:pt x="265855" y="980183"/>
                    <a:pt x="264998" y="977039"/>
                  </a:cubicBezTo>
                  <a:cubicBezTo>
                    <a:pt x="264046" y="973229"/>
                    <a:pt x="261569" y="970753"/>
                    <a:pt x="257664" y="969991"/>
                  </a:cubicBezTo>
                  <a:cubicBezTo>
                    <a:pt x="255378" y="969610"/>
                    <a:pt x="252901" y="969705"/>
                    <a:pt x="248901" y="969419"/>
                  </a:cubicBezTo>
                  <a:moveTo>
                    <a:pt x="298240" y="178368"/>
                  </a:moveTo>
                  <a:cubicBezTo>
                    <a:pt x="297669" y="175796"/>
                    <a:pt x="297478" y="173987"/>
                    <a:pt x="296716" y="172463"/>
                  </a:cubicBezTo>
                  <a:cubicBezTo>
                    <a:pt x="296335" y="171701"/>
                    <a:pt x="294526" y="170843"/>
                    <a:pt x="293764" y="171129"/>
                  </a:cubicBezTo>
                  <a:cubicBezTo>
                    <a:pt x="287477" y="173701"/>
                    <a:pt x="283381" y="178749"/>
                    <a:pt x="280143" y="184559"/>
                  </a:cubicBezTo>
                  <a:cubicBezTo>
                    <a:pt x="279762" y="185321"/>
                    <a:pt x="280333" y="186941"/>
                    <a:pt x="280905" y="187798"/>
                  </a:cubicBezTo>
                  <a:cubicBezTo>
                    <a:pt x="285191" y="194275"/>
                    <a:pt x="291573" y="194180"/>
                    <a:pt x="294621" y="187607"/>
                  </a:cubicBezTo>
                  <a:cubicBezTo>
                    <a:pt x="296145" y="184464"/>
                    <a:pt x="297192" y="181035"/>
                    <a:pt x="298240" y="178368"/>
                  </a:cubicBezTo>
                  <a:moveTo>
                    <a:pt x="283096" y="237042"/>
                  </a:moveTo>
                  <a:cubicBezTo>
                    <a:pt x="283096" y="239042"/>
                    <a:pt x="283000" y="240185"/>
                    <a:pt x="283096" y="241424"/>
                  </a:cubicBezTo>
                  <a:cubicBezTo>
                    <a:pt x="283286" y="245615"/>
                    <a:pt x="285191" y="247139"/>
                    <a:pt x="290239" y="247234"/>
                  </a:cubicBezTo>
                  <a:cubicBezTo>
                    <a:pt x="291382" y="247234"/>
                    <a:pt x="292621" y="247043"/>
                    <a:pt x="293764" y="246948"/>
                  </a:cubicBezTo>
                  <a:cubicBezTo>
                    <a:pt x="296145" y="246567"/>
                    <a:pt x="298336" y="244186"/>
                    <a:pt x="297859" y="242090"/>
                  </a:cubicBezTo>
                  <a:cubicBezTo>
                    <a:pt x="296335" y="235899"/>
                    <a:pt x="294716" y="229708"/>
                    <a:pt x="291478" y="224183"/>
                  </a:cubicBezTo>
                  <a:cubicBezTo>
                    <a:pt x="290239" y="222088"/>
                    <a:pt x="287477" y="222469"/>
                    <a:pt x="285763" y="224374"/>
                  </a:cubicBezTo>
                  <a:cubicBezTo>
                    <a:pt x="282143" y="228279"/>
                    <a:pt x="283572" y="233137"/>
                    <a:pt x="283096" y="237042"/>
                  </a:cubicBezTo>
                  <a:moveTo>
                    <a:pt x="726484" y="41303"/>
                  </a:moveTo>
                  <a:cubicBezTo>
                    <a:pt x="726294" y="40160"/>
                    <a:pt x="726484" y="38636"/>
                    <a:pt x="725913" y="37874"/>
                  </a:cubicBezTo>
                  <a:cubicBezTo>
                    <a:pt x="723627" y="35112"/>
                    <a:pt x="721245" y="32445"/>
                    <a:pt x="718579" y="30064"/>
                  </a:cubicBezTo>
                  <a:cubicBezTo>
                    <a:pt x="715531" y="27397"/>
                    <a:pt x="710959" y="28254"/>
                    <a:pt x="707434" y="31683"/>
                  </a:cubicBezTo>
                  <a:cubicBezTo>
                    <a:pt x="704482" y="34636"/>
                    <a:pt x="704482" y="37398"/>
                    <a:pt x="707815" y="40922"/>
                  </a:cubicBezTo>
                  <a:cubicBezTo>
                    <a:pt x="709911" y="43018"/>
                    <a:pt x="712102" y="45113"/>
                    <a:pt x="714578" y="46637"/>
                  </a:cubicBezTo>
                  <a:cubicBezTo>
                    <a:pt x="717912" y="48828"/>
                    <a:pt x="725627" y="45113"/>
                    <a:pt x="726484" y="41303"/>
                  </a:cubicBezTo>
                  <a:moveTo>
                    <a:pt x="715721" y="1526156"/>
                  </a:moveTo>
                  <a:cubicBezTo>
                    <a:pt x="715912" y="1517583"/>
                    <a:pt x="715912" y="1517583"/>
                    <a:pt x="713435" y="1514154"/>
                  </a:cubicBezTo>
                  <a:cubicBezTo>
                    <a:pt x="710768" y="1510535"/>
                    <a:pt x="707053" y="1510630"/>
                    <a:pt x="704958" y="1514154"/>
                  </a:cubicBezTo>
                  <a:cubicBezTo>
                    <a:pt x="701434" y="1520155"/>
                    <a:pt x="700005" y="1525965"/>
                    <a:pt x="704577" y="1532347"/>
                  </a:cubicBezTo>
                  <a:cubicBezTo>
                    <a:pt x="706101" y="1534442"/>
                    <a:pt x="707339" y="1536824"/>
                    <a:pt x="709720" y="1535966"/>
                  </a:cubicBezTo>
                  <a:cubicBezTo>
                    <a:pt x="711720" y="1535300"/>
                    <a:pt x="713721" y="1533204"/>
                    <a:pt x="714673" y="1531204"/>
                  </a:cubicBezTo>
                  <a:cubicBezTo>
                    <a:pt x="715721" y="1529204"/>
                    <a:pt x="715626" y="1526632"/>
                    <a:pt x="715721" y="1526156"/>
                  </a:cubicBezTo>
                  <a:moveTo>
                    <a:pt x="332245" y="131600"/>
                  </a:moveTo>
                  <a:cubicBezTo>
                    <a:pt x="331768" y="131886"/>
                    <a:pt x="331197" y="132172"/>
                    <a:pt x="330721" y="132553"/>
                  </a:cubicBezTo>
                  <a:cubicBezTo>
                    <a:pt x="328435" y="134077"/>
                    <a:pt x="326339" y="138268"/>
                    <a:pt x="327101" y="140363"/>
                  </a:cubicBezTo>
                  <a:cubicBezTo>
                    <a:pt x="328911" y="145412"/>
                    <a:pt x="330530" y="150555"/>
                    <a:pt x="334245" y="154651"/>
                  </a:cubicBezTo>
                  <a:cubicBezTo>
                    <a:pt x="335673" y="156175"/>
                    <a:pt x="338912" y="156651"/>
                    <a:pt x="340722" y="154937"/>
                  </a:cubicBezTo>
                  <a:cubicBezTo>
                    <a:pt x="342246" y="153508"/>
                    <a:pt x="344722" y="152460"/>
                    <a:pt x="343674" y="149222"/>
                  </a:cubicBezTo>
                  <a:cubicBezTo>
                    <a:pt x="342531" y="145888"/>
                    <a:pt x="342150" y="142268"/>
                    <a:pt x="341484" y="138839"/>
                  </a:cubicBezTo>
                  <a:cubicBezTo>
                    <a:pt x="341008" y="136553"/>
                    <a:pt x="334530" y="131600"/>
                    <a:pt x="332245" y="131600"/>
                  </a:cubicBezTo>
                  <a:moveTo>
                    <a:pt x="425304" y="671192"/>
                  </a:moveTo>
                  <a:cubicBezTo>
                    <a:pt x="425209" y="669477"/>
                    <a:pt x="425590" y="666715"/>
                    <a:pt x="424732" y="664715"/>
                  </a:cubicBezTo>
                  <a:cubicBezTo>
                    <a:pt x="423589" y="662143"/>
                    <a:pt x="421589" y="659762"/>
                    <a:pt x="419398" y="657857"/>
                  </a:cubicBezTo>
                  <a:cubicBezTo>
                    <a:pt x="417970" y="656523"/>
                    <a:pt x="413778" y="658619"/>
                    <a:pt x="412064" y="661571"/>
                  </a:cubicBezTo>
                  <a:cubicBezTo>
                    <a:pt x="410826" y="663667"/>
                    <a:pt x="409873" y="665858"/>
                    <a:pt x="408921" y="668048"/>
                  </a:cubicBezTo>
                  <a:cubicBezTo>
                    <a:pt x="408540" y="669001"/>
                    <a:pt x="407968" y="670525"/>
                    <a:pt x="408445" y="671096"/>
                  </a:cubicBezTo>
                  <a:cubicBezTo>
                    <a:pt x="411302" y="675002"/>
                    <a:pt x="414160" y="678907"/>
                    <a:pt x="419589" y="679383"/>
                  </a:cubicBezTo>
                  <a:cubicBezTo>
                    <a:pt x="421684" y="679574"/>
                    <a:pt x="424637" y="677478"/>
                    <a:pt x="424827" y="675478"/>
                  </a:cubicBezTo>
                  <a:cubicBezTo>
                    <a:pt x="425018" y="674240"/>
                    <a:pt x="425113" y="673097"/>
                    <a:pt x="425304" y="671192"/>
                  </a:cubicBezTo>
                  <a:moveTo>
                    <a:pt x="772395" y="718436"/>
                  </a:moveTo>
                  <a:cubicBezTo>
                    <a:pt x="772109" y="717578"/>
                    <a:pt x="772109" y="716245"/>
                    <a:pt x="771442" y="715769"/>
                  </a:cubicBezTo>
                  <a:cubicBezTo>
                    <a:pt x="762965" y="710054"/>
                    <a:pt x="754488" y="710625"/>
                    <a:pt x="746487" y="716721"/>
                  </a:cubicBezTo>
                  <a:cubicBezTo>
                    <a:pt x="745534" y="717388"/>
                    <a:pt x="745153" y="720245"/>
                    <a:pt x="745820" y="721388"/>
                  </a:cubicBezTo>
                  <a:cubicBezTo>
                    <a:pt x="747249" y="724055"/>
                    <a:pt x="749630" y="726627"/>
                    <a:pt x="752868" y="726056"/>
                  </a:cubicBezTo>
                  <a:cubicBezTo>
                    <a:pt x="759250" y="724913"/>
                    <a:pt x="765441" y="723198"/>
                    <a:pt x="771157" y="719864"/>
                  </a:cubicBezTo>
                  <a:cubicBezTo>
                    <a:pt x="771633" y="719674"/>
                    <a:pt x="771918" y="719007"/>
                    <a:pt x="772395" y="718436"/>
                  </a:cubicBezTo>
                  <a:moveTo>
                    <a:pt x="783539" y="258759"/>
                  </a:moveTo>
                  <a:cubicBezTo>
                    <a:pt x="783539" y="256187"/>
                    <a:pt x="783730" y="255521"/>
                    <a:pt x="783539" y="255140"/>
                  </a:cubicBezTo>
                  <a:cubicBezTo>
                    <a:pt x="779539" y="248663"/>
                    <a:pt x="773347" y="245043"/>
                    <a:pt x="766204" y="243900"/>
                  </a:cubicBezTo>
                  <a:cubicBezTo>
                    <a:pt x="764299" y="243614"/>
                    <a:pt x="761155" y="246853"/>
                    <a:pt x="759822" y="249139"/>
                  </a:cubicBezTo>
                  <a:cubicBezTo>
                    <a:pt x="758584" y="251139"/>
                    <a:pt x="759917" y="253901"/>
                    <a:pt x="762298" y="255140"/>
                  </a:cubicBezTo>
                  <a:cubicBezTo>
                    <a:pt x="766489" y="257330"/>
                    <a:pt x="770680" y="259521"/>
                    <a:pt x="775062" y="261426"/>
                  </a:cubicBezTo>
                  <a:cubicBezTo>
                    <a:pt x="777729" y="262664"/>
                    <a:pt x="783539" y="259235"/>
                    <a:pt x="783539" y="258759"/>
                  </a:cubicBezTo>
                  <a:moveTo>
                    <a:pt x="953465" y="501361"/>
                  </a:moveTo>
                  <a:cubicBezTo>
                    <a:pt x="948893" y="501361"/>
                    <a:pt x="947083" y="503837"/>
                    <a:pt x="945559" y="506314"/>
                  </a:cubicBezTo>
                  <a:cubicBezTo>
                    <a:pt x="944131" y="508600"/>
                    <a:pt x="945178" y="510791"/>
                    <a:pt x="946988" y="512600"/>
                  </a:cubicBezTo>
                  <a:cubicBezTo>
                    <a:pt x="952798" y="518030"/>
                    <a:pt x="960704" y="518982"/>
                    <a:pt x="967753" y="521840"/>
                  </a:cubicBezTo>
                  <a:cubicBezTo>
                    <a:pt x="969562" y="522602"/>
                    <a:pt x="972896" y="518982"/>
                    <a:pt x="973277" y="516125"/>
                  </a:cubicBezTo>
                  <a:cubicBezTo>
                    <a:pt x="973563" y="513934"/>
                    <a:pt x="972039" y="513077"/>
                    <a:pt x="970324" y="512410"/>
                  </a:cubicBezTo>
                  <a:cubicBezTo>
                    <a:pt x="969753" y="512219"/>
                    <a:pt x="969181" y="512029"/>
                    <a:pt x="968610" y="512124"/>
                  </a:cubicBezTo>
                  <a:cubicBezTo>
                    <a:pt x="963276" y="512696"/>
                    <a:pt x="959752" y="510886"/>
                    <a:pt x="957751" y="505552"/>
                  </a:cubicBezTo>
                  <a:cubicBezTo>
                    <a:pt x="957180" y="503552"/>
                    <a:pt x="954608" y="502313"/>
                    <a:pt x="953465" y="501361"/>
                  </a:cubicBezTo>
                  <a:moveTo>
                    <a:pt x="268903" y="808256"/>
                  </a:moveTo>
                  <a:cubicBezTo>
                    <a:pt x="268617" y="807113"/>
                    <a:pt x="268713" y="805399"/>
                    <a:pt x="268046" y="804827"/>
                  </a:cubicBezTo>
                  <a:cubicBezTo>
                    <a:pt x="264236" y="801970"/>
                    <a:pt x="260331" y="799112"/>
                    <a:pt x="255282" y="799112"/>
                  </a:cubicBezTo>
                  <a:cubicBezTo>
                    <a:pt x="251377" y="799112"/>
                    <a:pt x="247281" y="802922"/>
                    <a:pt x="246805" y="807018"/>
                  </a:cubicBezTo>
                  <a:cubicBezTo>
                    <a:pt x="246519" y="810352"/>
                    <a:pt x="247853" y="812638"/>
                    <a:pt x="251282" y="813781"/>
                  </a:cubicBezTo>
                  <a:cubicBezTo>
                    <a:pt x="253568" y="814543"/>
                    <a:pt x="255473" y="816067"/>
                    <a:pt x="257759" y="816829"/>
                  </a:cubicBezTo>
                  <a:cubicBezTo>
                    <a:pt x="262903" y="818639"/>
                    <a:pt x="268713" y="813971"/>
                    <a:pt x="268903" y="808256"/>
                  </a:cubicBezTo>
                  <a:moveTo>
                    <a:pt x="606374" y="799779"/>
                  </a:moveTo>
                  <a:cubicBezTo>
                    <a:pt x="605993" y="798731"/>
                    <a:pt x="605898" y="797017"/>
                    <a:pt x="605231" y="796636"/>
                  </a:cubicBezTo>
                  <a:cubicBezTo>
                    <a:pt x="600469" y="794159"/>
                    <a:pt x="596087" y="790826"/>
                    <a:pt x="590182" y="791588"/>
                  </a:cubicBezTo>
                  <a:cubicBezTo>
                    <a:pt x="586848" y="792064"/>
                    <a:pt x="584371" y="793493"/>
                    <a:pt x="582847" y="796160"/>
                  </a:cubicBezTo>
                  <a:cubicBezTo>
                    <a:pt x="582085" y="797493"/>
                    <a:pt x="581609" y="800065"/>
                    <a:pt x="582371" y="801017"/>
                  </a:cubicBezTo>
                  <a:cubicBezTo>
                    <a:pt x="584181" y="803208"/>
                    <a:pt x="586657" y="805018"/>
                    <a:pt x="589134" y="806637"/>
                  </a:cubicBezTo>
                  <a:cubicBezTo>
                    <a:pt x="592277" y="808733"/>
                    <a:pt x="595516" y="809399"/>
                    <a:pt x="598849" y="806828"/>
                  </a:cubicBezTo>
                  <a:cubicBezTo>
                    <a:pt x="600754" y="805399"/>
                    <a:pt x="602945" y="804351"/>
                    <a:pt x="604755" y="802827"/>
                  </a:cubicBezTo>
                  <a:cubicBezTo>
                    <a:pt x="605517" y="802160"/>
                    <a:pt x="605803" y="800827"/>
                    <a:pt x="606374" y="799779"/>
                  </a:cubicBezTo>
                  <a:moveTo>
                    <a:pt x="817258" y="468785"/>
                  </a:moveTo>
                  <a:cubicBezTo>
                    <a:pt x="817258" y="468214"/>
                    <a:pt x="817448" y="467452"/>
                    <a:pt x="817258" y="467071"/>
                  </a:cubicBezTo>
                  <a:cubicBezTo>
                    <a:pt x="815162" y="463451"/>
                    <a:pt x="813162" y="459832"/>
                    <a:pt x="810781" y="456498"/>
                  </a:cubicBezTo>
                  <a:cubicBezTo>
                    <a:pt x="809923" y="455355"/>
                    <a:pt x="807637" y="454403"/>
                    <a:pt x="806304" y="454593"/>
                  </a:cubicBezTo>
                  <a:cubicBezTo>
                    <a:pt x="805066" y="454784"/>
                    <a:pt x="803351" y="456784"/>
                    <a:pt x="803256" y="458022"/>
                  </a:cubicBezTo>
                  <a:cubicBezTo>
                    <a:pt x="802875" y="462785"/>
                    <a:pt x="802303" y="467357"/>
                    <a:pt x="800017" y="471738"/>
                  </a:cubicBezTo>
                  <a:cubicBezTo>
                    <a:pt x="799160" y="473262"/>
                    <a:pt x="800208" y="476405"/>
                    <a:pt x="801446" y="478120"/>
                  </a:cubicBezTo>
                  <a:cubicBezTo>
                    <a:pt x="802970" y="480311"/>
                    <a:pt x="807352" y="480120"/>
                    <a:pt x="809542" y="478215"/>
                  </a:cubicBezTo>
                  <a:cubicBezTo>
                    <a:pt x="811828" y="476310"/>
                    <a:pt x="813924" y="474119"/>
                    <a:pt x="815924" y="471929"/>
                  </a:cubicBezTo>
                  <a:cubicBezTo>
                    <a:pt x="816495" y="471167"/>
                    <a:pt x="816686" y="469928"/>
                    <a:pt x="817258" y="468785"/>
                  </a:cubicBezTo>
                  <a:moveTo>
                    <a:pt x="345389" y="1394234"/>
                  </a:moveTo>
                  <a:cubicBezTo>
                    <a:pt x="345961" y="1388710"/>
                    <a:pt x="344627" y="1383948"/>
                    <a:pt x="340055" y="1380042"/>
                  </a:cubicBezTo>
                  <a:cubicBezTo>
                    <a:pt x="336626" y="1377185"/>
                    <a:pt x="335102" y="1377090"/>
                    <a:pt x="331292" y="1380995"/>
                  </a:cubicBezTo>
                  <a:cubicBezTo>
                    <a:pt x="327672" y="1384614"/>
                    <a:pt x="327006" y="1385853"/>
                    <a:pt x="330816" y="1389472"/>
                  </a:cubicBezTo>
                  <a:cubicBezTo>
                    <a:pt x="335102" y="1393473"/>
                    <a:pt x="333673" y="1398235"/>
                    <a:pt x="334530" y="1402712"/>
                  </a:cubicBezTo>
                  <a:cubicBezTo>
                    <a:pt x="334912" y="1404903"/>
                    <a:pt x="338150" y="1406045"/>
                    <a:pt x="340150" y="1404807"/>
                  </a:cubicBezTo>
                  <a:cubicBezTo>
                    <a:pt x="344055" y="1402426"/>
                    <a:pt x="345865" y="1398997"/>
                    <a:pt x="345389" y="1394234"/>
                  </a:cubicBezTo>
                  <a:moveTo>
                    <a:pt x="376441" y="1399569"/>
                  </a:moveTo>
                  <a:cubicBezTo>
                    <a:pt x="375964" y="1399664"/>
                    <a:pt x="375202" y="1399664"/>
                    <a:pt x="374917" y="1399949"/>
                  </a:cubicBezTo>
                  <a:cubicBezTo>
                    <a:pt x="372726" y="1401950"/>
                    <a:pt x="370440" y="1403855"/>
                    <a:pt x="368630" y="1406141"/>
                  </a:cubicBezTo>
                  <a:cubicBezTo>
                    <a:pt x="366630" y="1408617"/>
                    <a:pt x="369392" y="1410617"/>
                    <a:pt x="370440" y="1412332"/>
                  </a:cubicBezTo>
                  <a:cubicBezTo>
                    <a:pt x="372535" y="1415856"/>
                    <a:pt x="375297" y="1418999"/>
                    <a:pt x="378155" y="1421952"/>
                  </a:cubicBezTo>
                  <a:cubicBezTo>
                    <a:pt x="379870" y="1423857"/>
                    <a:pt x="382251" y="1423953"/>
                    <a:pt x="384537" y="1422238"/>
                  </a:cubicBezTo>
                  <a:cubicBezTo>
                    <a:pt x="387585" y="1419952"/>
                    <a:pt x="389395" y="1416809"/>
                    <a:pt x="388156" y="1414904"/>
                  </a:cubicBezTo>
                  <a:cubicBezTo>
                    <a:pt x="385299" y="1410427"/>
                    <a:pt x="384156" y="1404807"/>
                    <a:pt x="379489" y="1401569"/>
                  </a:cubicBezTo>
                  <a:cubicBezTo>
                    <a:pt x="378441" y="1400902"/>
                    <a:pt x="377488" y="1400235"/>
                    <a:pt x="376441" y="1399569"/>
                  </a:cubicBezTo>
                  <a:moveTo>
                    <a:pt x="325101" y="279333"/>
                  </a:moveTo>
                  <a:cubicBezTo>
                    <a:pt x="323291" y="279524"/>
                    <a:pt x="321196" y="279047"/>
                    <a:pt x="319767" y="279905"/>
                  </a:cubicBezTo>
                  <a:cubicBezTo>
                    <a:pt x="317290" y="281333"/>
                    <a:pt x="315004" y="283334"/>
                    <a:pt x="313004" y="285429"/>
                  </a:cubicBezTo>
                  <a:cubicBezTo>
                    <a:pt x="311671" y="286858"/>
                    <a:pt x="314052" y="289620"/>
                    <a:pt x="318052" y="291525"/>
                  </a:cubicBezTo>
                  <a:cubicBezTo>
                    <a:pt x="321291" y="293049"/>
                    <a:pt x="324434" y="295811"/>
                    <a:pt x="327768" y="296002"/>
                  </a:cubicBezTo>
                  <a:cubicBezTo>
                    <a:pt x="330816" y="296192"/>
                    <a:pt x="334245" y="293906"/>
                    <a:pt x="337007" y="292097"/>
                  </a:cubicBezTo>
                  <a:cubicBezTo>
                    <a:pt x="338912" y="290858"/>
                    <a:pt x="338055" y="286191"/>
                    <a:pt x="336340" y="283715"/>
                  </a:cubicBezTo>
                  <a:cubicBezTo>
                    <a:pt x="333483" y="279714"/>
                    <a:pt x="329482" y="279047"/>
                    <a:pt x="325101" y="279333"/>
                  </a:cubicBezTo>
                  <a:moveTo>
                    <a:pt x="854881" y="1322225"/>
                  </a:moveTo>
                  <a:cubicBezTo>
                    <a:pt x="854024" y="1322321"/>
                    <a:pt x="855834" y="1322321"/>
                    <a:pt x="857643" y="1321940"/>
                  </a:cubicBezTo>
                  <a:cubicBezTo>
                    <a:pt x="859453" y="1321559"/>
                    <a:pt x="860691" y="1320606"/>
                    <a:pt x="859263" y="1318415"/>
                  </a:cubicBezTo>
                  <a:cubicBezTo>
                    <a:pt x="858025" y="1316415"/>
                    <a:pt x="857453" y="1313462"/>
                    <a:pt x="855739" y="1312415"/>
                  </a:cubicBezTo>
                  <a:cubicBezTo>
                    <a:pt x="850690" y="1309367"/>
                    <a:pt x="845261" y="1306986"/>
                    <a:pt x="839832" y="1304509"/>
                  </a:cubicBezTo>
                  <a:cubicBezTo>
                    <a:pt x="838212" y="1303747"/>
                    <a:pt x="834403" y="1306414"/>
                    <a:pt x="832783" y="1309176"/>
                  </a:cubicBezTo>
                  <a:cubicBezTo>
                    <a:pt x="831735" y="1311081"/>
                    <a:pt x="832402" y="1314129"/>
                    <a:pt x="834307" y="1315558"/>
                  </a:cubicBezTo>
                  <a:cubicBezTo>
                    <a:pt x="839641" y="1319558"/>
                    <a:pt x="845261" y="1322607"/>
                    <a:pt x="854881" y="1322225"/>
                  </a:cubicBezTo>
                  <a:moveTo>
                    <a:pt x="489883" y="1624263"/>
                  </a:moveTo>
                  <a:cubicBezTo>
                    <a:pt x="491884" y="1623501"/>
                    <a:pt x="494741" y="1622834"/>
                    <a:pt x="497027" y="1621215"/>
                  </a:cubicBezTo>
                  <a:cubicBezTo>
                    <a:pt x="498837" y="1619882"/>
                    <a:pt x="497503" y="1614453"/>
                    <a:pt x="494836" y="1611595"/>
                  </a:cubicBezTo>
                  <a:cubicBezTo>
                    <a:pt x="493217" y="1609880"/>
                    <a:pt x="491598" y="1608071"/>
                    <a:pt x="489693" y="1606642"/>
                  </a:cubicBezTo>
                  <a:cubicBezTo>
                    <a:pt x="487026" y="1604642"/>
                    <a:pt x="483978" y="1604832"/>
                    <a:pt x="481311" y="1606356"/>
                  </a:cubicBezTo>
                  <a:cubicBezTo>
                    <a:pt x="478072" y="1608166"/>
                    <a:pt x="475786" y="1610833"/>
                    <a:pt x="475977" y="1614929"/>
                  </a:cubicBezTo>
                  <a:cubicBezTo>
                    <a:pt x="476167" y="1618072"/>
                    <a:pt x="479311" y="1622549"/>
                    <a:pt x="481977" y="1623120"/>
                  </a:cubicBezTo>
                  <a:cubicBezTo>
                    <a:pt x="484264" y="1623787"/>
                    <a:pt x="486645" y="1623882"/>
                    <a:pt x="489883" y="1624263"/>
                  </a:cubicBezTo>
                  <a:moveTo>
                    <a:pt x="277762" y="1006472"/>
                  </a:moveTo>
                  <a:cubicBezTo>
                    <a:pt x="280428" y="1006186"/>
                    <a:pt x="282238" y="1006091"/>
                    <a:pt x="284048" y="1005805"/>
                  </a:cubicBezTo>
                  <a:cubicBezTo>
                    <a:pt x="286334" y="1005519"/>
                    <a:pt x="287572" y="1001995"/>
                    <a:pt x="285953" y="1000090"/>
                  </a:cubicBezTo>
                  <a:cubicBezTo>
                    <a:pt x="284429" y="998280"/>
                    <a:pt x="282524" y="995423"/>
                    <a:pt x="280810" y="995423"/>
                  </a:cubicBezTo>
                  <a:cubicBezTo>
                    <a:pt x="274618" y="995613"/>
                    <a:pt x="269284" y="993232"/>
                    <a:pt x="263569" y="991517"/>
                  </a:cubicBezTo>
                  <a:cubicBezTo>
                    <a:pt x="261474" y="990851"/>
                    <a:pt x="258616" y="991422"/>
                    <a:pt x="256616" y="992279"/>
                  </a:cubicBezTo>
                  <a:cubicBezTo>
                    <a:pt x="255378" y="992851"/>
                    <a:pt x="254425" y="995137"/>
                    <a:pt x="254330" y="996756"/>
                  </a:cubicBezTo>
                  <a:cubicBezTo>
                    <a:pt x="254235" y="998280"/>
                    <a:pt x="255187" y="1001042"/>
                    <a:pt x="256235" y="1001328"/>
                  </a:cubicBezTo>
                  <a:cubicBezTo>
                    <a:pt x="263665" y="1003424"/>
                    <a:pt x="271094" y="1004948"/>
                    <a:pt x="277762" y="1006472"/>
                  </a:cubicBezTo>
                  <a:moveTo>
                    <a:pt x="684384" y="697576"/>
                  </a:moveTo>
                  <a:cubicBezTo>
                    <a:pt x="689432" y="697957"/>
                    <a:pt x="693814" y="696909"/>
                    <a:pt x="697052" y="692528"/>
                  </a:cubicBezTo>
                  <a:cubicBezTo>
                    <a:pt x="698766" y="690146"/>
                    <a:pt x="701148" y="688241"/>
                    <a:pt x="703148" y="685955"/>
                  </a:cubicBezTo>
                  <a:cubicBezTo>
                    <a:pt x="704862" y="683955"/>
                    <a:pt x="702862" y="682717"/>
                    <a:pt x="701814" y="681574"/>
                  </a:cubicBezTo>
                  <a:cubicBezTo>
                    <a:pt x="699052" y="678526"/>
                    <a:pt x="695337" y="677954"/>
                    <a:pt x="692099" y="680050"/>
                  </a:cubicBezTo>
                  <a:cubicBezTo>
                    <a:pt x="687622" y="683003"/>
                    <a:pt x="684003" y="686717"/>
                    <a:pt x="678097" y="687194"/>
                  </a:cubicBezTo>
                  <a:cubicBezTo>
                    <a:pt x="676002" y="687384"/>
                    <a:pt x="674954" y="690718"/>
                    <a:pt x="675907" y="693194"/>
                  </a:cubicBezTo>
                  <a:cubicBezTo>
                    <a:pt x="676478" y="694623"/>
                    <a:pt x="677716" y="696242"/>
                    <a:pt x="679050" y="696909"/>
                  </a:cubicBezTo>
                  <a:cubicBezTo>
                    <a:pt x="680669" y="697671"/>
                    <a:pt x="682669" y="697385"/>
                    <a:pt x="684384" y="697576"/>
                  </a:cubicBezTo>
                  <a:moveTo>
                    <a:pt x="828687" y="79308"/>
                  </a:moveTo>
                  <a:cubicBezTo>
                    <a:pt x="824973" y="79499"/>
                    <a:pt x="823163" y="79594"/>
                    <a:pt x="821449" y="79784"/>
                  </a:cubicBezTo>
                  <a:cubicBezTo>
                    <a:pt x="819162" y="79975"/>
                    <a:pt x="816972" y="83023"/>
                    <a:pt x="818020" y="84833"/>
                  </a:cubicBezTo>
                  <a:cubicBezTo>
                    <a:pt x="820687" y="89309"/>
                    <a:pt x="822020" y="95024"/>
                    <a:pt x="828307" y="96263"/>
                  </a:cubicBezTo>
                  <a:cubicBezTo>
                    <a:pt x="829450" y="96453"/>
                    <a:pt x="830402" y="97406"/>
                    <a:pt x="831450" y="97882"/>
                  </a:cubicBezTo>
                  <a:cubicBezTo>
                    <a:pt x="838212" y="101120"/>
                    <a:pt x="837927" y="101025"/>
                    <a:pt x="841356" y="94262"/>
                  </a:cubicBezTo>
                  <a:cubicBezTo>
                    <a:pt x="842975" y="91119"/>
                    <a:pt x="842785" y="88833"/>
                    <a:pt x="840499" y="86261"/>
                  </a:cubicBezTo>
                  <a:cubicBezTo>
                    <a:pt x="836879" y="82070"/>
                    <a:pt x="832879" y="78641"/>
                    <a:pt x="828687" y="79308"/>
                  </a:cubicBezTo>
                  <a:moveTo>
                    <a:pt x="777253" y="1246121"/>
                  </a:moveTo>
                  <a:cubicBezTo>
                    <a:pt x="775919" y="1246787"/>
                    <a:pt x="774300" y="1247454"/>
                    <a:pt x="772776" y="1248216"/>
                  </a:cubicBezTo>
                  <a:cubicBezTo>
                    <a:pt x="766394" y="1251455"/>
                    <a:pt x="764489" y="1256789"/>
                    <a:pt x="767728" y="1262504"/>
                  </a:cubicBezTo>
                  <a:cubicBezTo>
                    <a:pt x="770395" y="1267266"/>
                    <a:pt x="777824" y="1269266"/>
                    <a:pt x="783539" y="1266695"/>
                  </a:cubicBezTo>
                  <a:cubicBezTo>
                    <a:pt x="787730" y="1264790"/>
                    <a:pt x="788587" y="1260408"/>
                    <a:pt x="785635" y="1254884"/>
                  </a:cubicBezTo>
                  <a:cubicBezTo>
                    <a:pt x="784301" y="1252312"/>
                    <a:pt x="782587" y="1249836"/>
                    <a:pt x="780777" y="1247549"/>
                  </a:cubicBezTo>
                  <a:cubicBezTo>
                    <a:pt x="780205" y="1246787"/>
                    <a:pt x="778681" y="1246692"/>
                    <a:pt x="777253" y="1246121"/>
                  </a:cubicBezTo>
                  <a:moveTo>
                    <a:pt x="627043" y="806161"/>
                  </a:moveTo>
                  <a:lnTo>
                    <a:pt x="627043" y="806161"/>
                  </a:lnTo>
                  <a:cubicBezTo>
                    <a:pt x="631234" y="806161"/>
                    <a:pt x="635520" y="806542"/>
                    <a:pt x="639712" y="805970"/>
                  </a:cubicBezTo>
                  <a:cubicBezTo>
                    <a:pt x="641712" y="805685"/>
                    <a:pt x="643712" y="803684"/>
                    <a:pt x="645331" y="802065"/>
                  </a:cubicBezTo>
                  <a:cubicBezTo>
                    <a:pt x="646665" y="800827"/>
                    <a:pt x="644950" y="798160"/>
                    <a:pt x="642474" y="796541"/>
                  </a:cubicBezTo>
                  <a:cubicBezTo>
                    <a:pt x="633616" y="790730"/>
                    <a:pt x="624567" y="789778"/>
                    <a:pt x="615899" y="796541"/>
                  </a:cubicBezTo>
                  <a:cubicBezTo>
                    <a:pt x="614470" y="797684"/>
                    <a:pt x="614185" y="800827"/>
                    <a:pt x="614470" y="803018"/>
                  </a:cubicBezTo>
                  <a:cubicBezTo>
                    <a:pt x="614566" y="804161"/>
                    <a:pt x="616661" y="805875"/>
                    <a:pt x="618090" y="806066"/>
                  </a:cubicBezTo>
                  <a:cubicBezTo>
                    <a:pt x="620947" y="806542"/>
                    <a:pt x="623995" y="806161"/>
                    <a:pt x="627043" y="806161"/>
                  </a:cubicBezTo>
                  <a:moveTo>
                    <a:pt x="322910" y="392204"/>
                  </a:moveTo>
                  <a:cubicBezTo>
                    <a:pt x="322910" y="392204"/>
                    <a:pt x="322910" y="392204"/>
                    <a:pt x="322910" y="392204"/>
                  </a:cubicBezTo>
                  <a:cubicBezTo>
                    <a:pt x="319291" y="392204"/>
                    <a:pt x="315671" y="392014"/>
                    <a:pt x="312051" y="392204"/>
                  </a:cubicBezTo>
                  <a:cubicBezTo>
                    <a:pt x="309480" y="392300"/>
                    <a:pt x="307575" y="396776"/>
                    <a:pt x="308908" y="399348"/>
                  </a:cubicBezTo>
                  <a:cubicBezTo>
                    <a:pt x="311004" y="403634"/>
                    <a:pt x="320243" y="408683"/>
                    <a:pt x="324053" y="406206"/>
                  </a:cubicBezTo>
                  <a:cubicBezTo>
                    <a:pt x="329006" y="402968"/>
                    <a:pt x="334530" y="404015"/>
                    <a:pt x="339579" y="402110"/>
                  </a:cubicBezTo>
                  <a:cubicBezTo>
                    <a:pt x="340817" y="401634"/>
                    <a:pt x="341865" y="398396"/>
                    <a:pt x="340817" y="397443"/>
                  </a:cubicBezTo>
                  <a:cubicBezTo>
                    <a:pt x="338626" y="395538"/>
                    <a:pt x="336436" y="393062"/>
                    <a:pt x="333864" y="392300"/>
                  </a:cubicBezTo>
                  <a:cubicBezTo>
                    <a:pt x="330340" y="391538"/>
                    <a:pt x="326529" y="392204"/>
                    <a:pt x="322910" y="392204"/>
                  </a:cubicBezTo>
                  <a:moveTo>
                    <a:pt x="908126" y="828164"/>
                  </a:moveTo>
                  <a:cubicBezTo>
                    <a:pt x="907459" y="828926"/>
                    <a:pt x="906031" y="829878"/>
                    <a:pt x="905364" y="831307"/>
                  </a:cubicBezTo>
                  <a:cubicBezTo>
                    <a:pt x="904983" y="832069"/>
                    <a:pt x="905364" y="833879"/>
                    <a:pt x="906031" y="834545"/>
                  </a:cubicBezTo>
                  <a:cubicBezTo>
                    <a:pt x="910698" y="839117"/>
                    <a:pt x="914603" y="844451"/>
                    <a:pt x="921080" y="847214"/>
                  </a:cubicBezTo>
                  <a:cubicBezTo>
                    <a:pt x="924223" y="848547"/>
                    <a:pt x="926319" y="848357"/>
                    <a:pt x="929176" y="846833"/>
                  </a:cubicBezTo>
                  <a:cubicBezTo>
                    <a:pt x="934796" y="843785"/>
                    <a:pt x="936225" y="836641"/>
                    <a:pt x="930986" y="834260"/>
                  </a:cubicBezTo>
                  <a:cubicBezTo>
                    <a:pt x="923937" y="831116"/>
                    <a:pt x="917080" y="827021"/>
                    <a:pt x="908126" y="828164"/>
                  </a:cubicBezTo>
                  <a:moveTo>
                    <a:pt x="530079" y="768442"/>
                  </a:moveTo>
                  <a:cubicBezTo>
                    <a:pt x="529317" y="773490"/>
                    <a:pt x="532174" y="778443"/>
                    <a:pt x="537413" y="782348"/>
                  </a:cubicBezTo>
                  <a:cubicBezTo>
                    <a:pt x="539413" y="783872"/>
                    <a:pt x="541414" y="784920"/>
                    <a:pt x="543890" y="783491"/>
                  </a:cubicBezTo>
                  <a:cubicBezTo>
                    <a:pt x="545509" y="782634"/>
                    <a:pt x="547129" y="781872"/>
                    <a:pt x="548748" y="781015"/>
                  </a:cubicBezTo>
                  <a:cubicBezTo>
                    <a:pt x="552177" y="779110"/>
                    <a:pt x="553891" y="774538"/>
                    <a:pt x="551605" y="772061"/>
                  </a:cubicBezTo>
                  <a:cubicBezTo>
                    <a:pt x="547605" y="767585"/>
                    <a:pt x="543319" y="763298"/>
                    <a:pt x="538842" y="759393"/>
                  </a:cubicBezTo>
                  <a:cubicBezTo>
                    <a:pt x="536365" y="757202"/>
                    <a:pt x="530746" y="759965"/>
                    <a:pt x="530460" y="763203"/>
                  </a:cubicBezTo>
                  <a:cubicBezTo>
                    <a:pt x="530365" y="764346"/>
                    <a:pt x="530269" y="765584"/>
                    <a:pt x="530079" y="768442"/>
                  </a:cubicBezTo>
                  <a:moveTo>
                    <a:pt x="801827" y="424780"/>
                  </a:moveTo>
                  <a:cubicBezTo>
                    <a:pt x="797731" y="424685"/>
                    <a:pt x="794683" y="426971"/>
                    <a:pt x="793064" y="429923"/>
                  </a:cubicBezTo>
                  <a:cubicBezTo>
                    <a:pt x="791635" y="432495"/>
                    <a:pt x="792969" y="434400"/>
                    <a:pt x="794398" y="436400"/>
                  </a:cubicBezTo>
                  <a:cubicBezTo>
                    <a:pt x="798112" y="441544"/>
                    <a:pt x="803923" y="443544"/>
                    <a:pt x="809257" y="446116"/>
                  </a:cubicBezTo>
                  <a:cubicBezTo>
                    <a:pt x="810400" y="446687"/>
                    <a:pt x="813066" y="445735"/>
                    <a:pt x="813924" y="444592"/>
                  </a:cubicBezTo>
                  <a:cubicBezTo>
                    <a:pt x="816114" y="441830"/>
                    <a:pt x="817448" y="438496"/>
                    <a:pt x="819448" y="435543"/>
                  </a:cubicBezTo>
                  <a:cubicBezTo>
                    <a:pt x="820972" y="433257"/>
                    <a:pt x="819353" y="431924"/>
                    <a:pt x="818115" y="431066"/>
                  </a:cubicBezTo>
                  <a:cubicBezTo>
                    <a:pt x="812685" y="427542"/>
                    <a:pt x="806018" y="427066"/>
                    <a:pt x="801827" y="424780"/>
                  </a:cubicBezTo>
                  <a:moveTo>
                    <a:pt x="995947" y="1269457"/>
                  </a:moveTo>
                  <a:cubicBezTo>
                    <a:pt x="995756" y="1262408"/>
                    <a:pt x="994423" y="1260789"/>
                    <a:pt x="988708" y="1258789"/>
                  </a:cubicBezTo>
                  <a:cubicBezTo>
                    <a:pt x="986041" y="1257836"/>
                    <a:pt x="979659" y="1259741"/>
                    <a:pt x="978135" y="1262790"/>
                  </a:cubicBezTo>
                  <a:cubicBezTo>
                    <a:pt x="976801" y="1265552"/>
                    <a:pt x="973182" y="1268314"/>
                    <a:pt x="976230" y="1272315"/>
                  </a:cubicBezTo>
                  <a:cubicBezTo>
                    <a:pt x="977278" y="1273648"/>
                    <a:pt x="977373" y="1275744"/>
                    <a:pt x="978420" y="1277172"/>
                  </a:cubicBezTo>
                  <a:cubicBezTo>
                    <a:pt x="981087" y="1280601"/>
                    <a:pt x="981087" y="1287459"/>
                    <a:pt x="987945" y="1285649"/>
                  </a:cubicBezTo>
                  <a:cubicBezTo>
                    <a:pt x="993375" y="1284316"/>
                    <a:pt x="993660" y="1278696"/>
                    <a:pt x="995470" y="1274600"/>
                  </a:cubicBezTo>
                  <a:cubicBezTo>
                    <a:pt x="996328" y="1272505"/>
                    <a:pt x="995851" y="1269838"/>
                    <a:pt x="995947" y="1269457"/>
                  </a:cubicBezTo>
                  <a:moveTo>
                    <a:pt x="441592" y="1438526"/>
                  </a:moveTo>
                  <a:cubicBezTo>
                    <a:pt x="437591" y="1438430"/>
                    <a:pt x="434734" y="1440526"/>
                    <a:pt x="432924" y="1443669"/>
                  </a:cubicBezTo>
                  <a:cubicBezTo>
                    <a:pt x="431590" y="1445955"/>
                    <a:pt x="432638" y="1448336"/>
                    <a:pt x="434638" y="1449861"/>
                  </a:cubicBezTo>
                  <a:cubicBezTo>
                    <a:pt x="438258" y="1452623"/>
                    <a:pt x="439687" y="1456147"/>
                    <a:pt x="439305" y="1460719"/>
                  </a:cubicBezTo>
                  <a:cubicBezTo>
                    <a:pt x="439115" y="1462433"/>
                    <a:pt x="439401" y="1464529"/>
                    <a:pt x="440353" y="1465767"/>
                  </a:cubicBezTo>
                  <a:cubicBezTo>
                    <a:pt x="441592" y="1467482"/>
                    <a:pt x="443497" y="1469101"/>
                    <a:pt x="445497" y="1469768"/>
                  </a:cubicBezTo>
                  <a:cubicBezTo>
                    <a:pt x="446259" y="1470053"/>
                    <a:pt x="448545" y="1467863"/>
                    <a:pt x="449212" y="1466434"/>
                  </a:cubicBezTo>
                  <a:cubicBezTo>
                    <a:pt x="450831" y="1462719"/>
                    <a:pt x="451974" y="1458814"/>
                    <a:pt x="453212" y="1454909"/>
                  </a:cubicBezTo>
                  <a:cubicBezTo>
                    <a:pt x="455498" y="1447765"/>
                    <a:pt x="449307" y="1439002"/>
                    <a:pt x="441592" y="1438526"/>
                  </a:cubicBezTo>
                  <a:moveTo>
                    <a:pt x="861835" y="1341847"/>
                  </a:moveTo>
                  <a:cubicBezTo>
                    <a:pt x="860596" y="1339275"/>
                    <a:pt x="859072" y="1336799"/>
                    <a:pt x="858120" y="1334036"/>
                  </a:cubicBezTo>
                  <a:cubicBezTo>
                    <a:pt x="856977" y="1330798"/>
                    <a:pt x="854786" y="1329274"/>
                    <a:pt x="851452" y="1329274"/>
                  </a:cubicBezTo>
                  <a:cubicBezTo>
                    <a:pt x="848500" y="1329274"/>
                    <a:pt x="845452" y="1329274"/>
                    <a:pt x="842499" y="1329560"/>
                  </a:cubicBezTo>
                  <a:cubicBezTo>
                    <a:pt x="840118" y="1329750"/>
                    <a:pt x="838403" y="1332417"/>
                    <a:pt x="840022" y="1334989"/>
                  </a:cubicBezTo>
                  <a:cubicBezTo>
                    <a:pt x="841927" y="1338037"/>
                    <a:pt x="842118" y="1340132"/>
                    <a:pt x="839260" y="1342419"/>
                  </a:cubicBezTo>
                  <a:cubicBezTo>
                    <a:pt x="838308" y="1343180"/>
                    <a:pt x="837546" y="1344133"/>
                    <a:pt x="836879" y="1345086"/>
                  </a:cubicBezTo>
                  <a:cubicBezTo>
                    <a:pt x="835450" y="1347276"/>
                    <a:pt x="835927" y="1349848"/>
                    <a:pt x="838308" y="1350991"/>
                  </a:cubicBezTo>
                  <a:cubicBezTo>
                    <a:pt x="841927" y="1352801"/>
                    <a:pt x="845356" y="1355087"/>
                    <a:pt x="849643" y="1351848"/>
                  </a:cubicBezTo>
                  <a:cubicBezTo>
                    <a:pt x="852405" y="1349753"/>
                    <a:pt x="856120" y="1348800"/>
                    <a:pt x="859072" y="1346895"/>
                  </a:cubicBezTo>
                  <a:cubicBezTo>
                    <a:pt x="860310" y="1345943"/>
                    <a:pt x="860787" y="1343847"/>
                    <a:pt x="861835" y="1341847"/>
                  </a:cubicBezTo>
                  <a:moveTo>
                    <a:pt x="321958" y="1379566"/>
                  </a:moveTo>
                  <a:cubicBezTo>
                    <a:pt x="321958" y="1378709"/>
                    <a:pt x="322148" y="1377947"/>
                    <a:pt x="321958" y="1377756"/>
                  </a:cubicBezTo>
                  <a:cubicBezTo>
                    <a:pt x="315480" y="1372041"/>
                    <a:pt x="311290" y="1365278"/>
                    <a:pt x="311480" y="1356325"/>
                  </a:cubicBezTo>
                  <a:cubicBezTo>
                    <a:pt x="311480" y="1355849"/>
                    <a:pt x="311004" y="1355182"/>
                    <a:pt x="310528" y="1354896"/>
                  </a:cubicBezTo>
                  <a:cubicBezTo>
                    <a:pt x="309194" y="1354039"/>
                    <a:pt x="307765" y="1352896"/>
                    <a:pt x="306241" y="1352705"/>
                  </a:cubicBezTo>
                  <a:cubicBezTo>
                    <a:pt x="305479" y="1352515"/>
                    <a:pt x="303955" y="1353849"/>
                    <a:pt x="303574" y="1354801"/>
                  </a:cubicBezTo>
                  <a:cubicBezTo>
                    <a:pt x="301098" y="1360707"/>
                    <a:pt x="298812" y="1366707"/>
                    <a:pt x="296335" y="1372708"/>
                  </a:cubicBezTo>
                  <a:cubicBezTo>
                    <a:pt x="295288" y="1375280"/>
                    <a:pt x="296812" y="1378613"/>
                    <a:pt x="299383" y="1379471"/>
                  </a:cubicBezTo>
                  <a:cubicBezTo>
                    <a:pt x="305479" y="1381566"/>
                    <a:pt x="312433" y="1379280"/>
                    <a:pt x="318338" y="1382804"/>
                  </a:cubicBezTo>
                  <a:cubicBezTo>
                    <a:pt x="318814" y="1382900"/>
                    <a:pt x="320910" y="1380519"/>
                    <a:pt x="321958" y="1379566"/>
                  </a:cubicBezTo>
                  <a:moveTo>
                    <a:pt x="843451" y="1489103"/>
                  </a:moveTo>
                  <a:cubicBezTo>
                    <a:pt x="834879" y="1489008"/>
                    <a:pt x="833545" y="1489484"/>
                    <a:pt x="829831" y="1493199"/>
                  </a:cubicBezTo>
                  <a:cubicBezTo>
                    <a:pt x="828211" y="1494819"/>
                    <a:pt x="828592" y="1498438"/>
                    <a:pt x="830497" y="1499486"/>
                  </a:cubicBezTo>
                  <a:cubicBezTo>
                    <a:pt x="837832" y="1503582"/>
                    <a:pt x="845833" y="1505963"/>
                    <a:pt x="854024" y="1507391"/>
                  </a:cubicBezTo>
                  <a:cubicBezTo>
                    <a:pt x="856215" y="1507773"/>
                    <a:pt x="858977" y="1507011"/>
                    <a:pt x="860787" y="1505772"/>
                  </a:cubicBezTo>
                  <a:cubicBezTo>
                    <a:pt x="862501" y="1504629"/>
                    <a:pt x="863739" y="1502153"/>
                    <a:pt x="864216" y="1500057"/>
                  </a:cubicBezTo>
                  <a:cubicBezTo>
                    <a:pt x="864406" y="1499105"/>
                    <a:pt x="862501" y="1497295"/>
                    <a:pt x="861073" y="1496438"/>
                  </a:cubicBezTo>
                  <a:cubicBezTo>
                    <a:pt x="858025" y="1494628"/>
                    <a:pt x="854786" y="1493009"/>
                    <a:pt x="851452" y="1491580"/>
                  </a:cubicBezTo>
                  <a:cubicBezTo>
                    <a:pt x="848214" y="1490342"/>
                    <a:pt x="844785" y="1489484"/>
                    <a:pt x="843451" y="1489103"/>
                  </a:cubicBezTo>
                  <a:moveTo>
                    <a:pt x="857453" y="593468"/>
                  </a:moveTo>
                  <a:lnTo>
                    <a:pt x="857453" y="593468"/>
                  </a:lnTo>
                  <a:cubicBezTo>
                    <a:pt x="857358" y="595277"/>
                    <a:pt x="857548" y="597087"/>
                    <a:pt x="857358" y="598897"/>
                  </a:cubicBezTo>
                  <a:cubicBezTo>
                    <a:pt x="856977" y="604040"/>
                    <a:pt x="859739" y="608231"/>
                    <a:pt x="862406" y="611946"/>
                  </a:cubicBezTo>
                  <a:cubicBezTo>
                    <a:pt x="863739" y="613851"/>
                    <a:pt x="867740" y="613851"/>
                    <a:pt x="870502" y="614899"/>
                  </a:cubicBezTo>
                  <a:cubicBezTo>
                    <a:pt x="871645" y="615280"/>
                    <a:pt x="872598" y="616232"/>
                    <a:pt x="873645" y="616518"/>
                  </a:cubicBezTo>
                  <a:cubicBezTo>
                    <a:pt x="877360" y="617756"/>
                    <a:pt x="881837" y="614899"/>
                    <a:pt x="883075" y="610517"/>
                  </a:cubicBezTo>
                  <a:cubicBezTo>
                    <a:pt x="884028" y="607184"/>
                    <a:pt x="882218" y="603850"/>
                    <a:pt x="877932" y="602897"/>
                  </a:cubicBezTo>
                  <a:cubicBezTo>
                    <a:pt x="874693" y="602135"/>
                    <a:pt x="872312" y="601278"/>
                    <a:pt x="872122" y="597563"/>
                  </a:cubicBezTo>
                  <a:cubicBezTo>
                    <a:pt x="871931" y="594039"/>
                    <a:pt x="872407" y="590420"/>
                    <a:pt x="869455" y="587467"/>
                  </a:cubicBezTo>
                  <a:cubicBezTo>
                    <a:pt x="867168" y="585086"/>
                    <a:pt x="864692" y="584038"/>
                    <a:pt x="861454" y="584705"/>
                  </a:cubicBezTo>
                  <a:cubicBezTo>
                    <a:pt x="858596" y="585276"/>
                    <a:pt x="857739" y="587372"/>
                    <a:pt x="857453" y="589848"/>
                  </a:cubicBezTo>
                  <a:cubicBezTo>
                    <a:pt x="857358" y="591086"/>
                    <a:pt x="857453" y="592229"/>
                    <a:pt x="857453" y="593468"/>
                  </a:cubicBezTo>
                  <a:moveTo>
                    <a:pt x="345103" y="962371"/>
                  </a:moveTo>
                  <a:cubicBezTo>
                    <a:pt x="345008" y="962371"/>
                    <a:pt x="345008" y="962371"/>
                    <a:pt x="345008" y="962371"/>
                  </a:cubicBezTo>
                  <a:cubicBezTo>
                    <a:pt x="345008" y="957608"/>
                    <a:pt x="345198" y="952751"/>
                    <a:pt x="344818" y="947988"/>
                  </a:cubicBezTo>
                  <a:cubicBezTo>
                    <a:pt x="344722" y="946750"/>
                    <a:pt x="342817" y="945035"/>
                    <a:pt x="341484" y="944654"/>
                  </a:cubicBezTo>
                  <a:cubicBezTo>
                    <a:pt x="339960" y="944178"/>
                    <a:pt x="337102" y="944273"/>
                    <a:pt x="336436" y="945226"/>
                  </a:cubicBezTo>
                  <a:cubicBezTo>
                    <a:pt x="334149" y="948560"/>
                    <a:pt x="331197" y="952274"/>
                    <a:pt x="330816" y="956084"/>
                  </a:cubicBezTo>
                  <a:cubicBezTo>
                    <a:pt x="330054" y="964371"/>
                    <a:pt x="330625" y="972848"/>
                    <a:pt x="330816" y="981230"/>
                  </a:cubicBezTo>
                  <a:cubicBezTo>
                    <a:pt x="330816" y="982945"/>
                    <a:pt x="334245" y="984850"/>
                    <a:pt x="336436" y="984564"/>
                  </a:cubicBezTo>
                  <a:cubicBezTo>
                    <a:pt x="340817" y="984088"/>
                    <a:pt x="344818" y="980754"/>
                    <a:pt x="345008" y="976754"/>
                  </a:cubicBezTo>
                  <a:cubicBezTo>
                    <a:pt x="345294" y="971991"/>
                    <a:pt x="345103" y="967229"/>
                    <a:pt x="345103" y="962371"/>
                  </a:cubicBezTo>
                  <a:moveTo>
                    <a:pt x="535794" y="853691"/>
                  </a:moveTo>
                  <a:cubicBezTo>
                    <a:pt x="539223" y="853786"/>
                    <a:pt x="542747" y="853881"/>
                    <a:pt x="545795" y="851309"/>
                  </a:cubicBezTo>
                  <a:cubicBezTo>
                    <a:pt x="549129" y="848452"/>
                    <a:pt x="549415" y="844737"/>
                    <a:pt x="545795" y="842832"/>
                  </a:cubicBezTo>
                  <a:cubicBezTo>
                    <a:pt x="541128" y="840356"/>
                    <a:pt x="535794" y="838927"/>
                    <a:pt x="531984" y="834831"/>
                  </a:cubicBezTo>
                  <a:cubicBezTo>
                    <a:pt x="528079" y="830640"/>
                    <a:pt x="523792" y="830640"/>
                    <a:pt x="519125" y="833688"/>
                  </a:cubicBezTo>
                  <a:cubicBezTo>
                    <a:pt x="516172" y="835593"/>
                    <a:pt x="513029" y="837308"/>
                    <a:pt x="510076" y="839213"/>
                  </a:cubicBezTo>
                  <a:cubicBezTo>
                    <a:pt x="508267" y="840451"/>
                    <a:pt x="508743" y="844642"/>
                    <a:pt x="510648" y="845309"/>
                  </a:cubicBezTo>
                  <a:cubicBezTo>
                    <a:pt x="518935" y="848071"/>
                    <a:pt x="527317" y="850833"/>
                    <a:pt x="535794" y="853691"/>
                  </a:cubicBezTo>
                  <a:moveTo>
                    <a:pt x="223564" y="435829"/>
                  </a:moveTo>
                  <a:cubicBezTo>
                    <a:pt x="223564" y="435638"/>
                    <a:pt x="223564" y="435543"/>
                    <a:pt x="223564" y="435353"/>
                  </a:cubicBezTo>
                  <a:cubicBezTo>
                    <a:pt x="219945" y="435638"/>
                    <a:pt x="216230" y="435353"/>
                    <a:pt x="212896" y="436305"/>
                  </a:cubicBezTo>
                  <a:cubicBezTo>
                    <a:pt x="210039" y="437067"/>
                    <a:pt x="207753" y="439544"/>
                    <a:pt x="207181" y="442687"/>
                  </a:cubicBezTo>
                  <a:cubicBezTo>
                    <a:pt x="206610" y="445735"/>
                    <a:pt x="206895" y="448878"/>
                    <a:pt x="209563" y="450878"/>
                  </a:cubicBezTo>
                  <a:cubicBezTo>
                    <a:pt x="212420" y="452974"/>
                    <a:pt x="215658" y="454593"/>
                    <a:pt x="218802" y="456117"/>
                  </a:cubicBezTo>
                  <a:cubicBezTo>
                    <a:pt x="220230" y="456784"/>
                    <a:pt x="222421" y="457165"/>
                    <a:pt x="223755" y="456498"/>
                  </a:cubicBezTo>
                  <a:cubicBezTo>
                    <a:pt x="229184" y="453926"/>
                    <a:pt x="234613" y="451450"/>
                    <a:pt x="238328" y="446306"/>
                  </a:cubicBezTo>
                  <a:cubicBezTo>
                    <a:pt x="240138" y="443830"/>
                    <a:pt x="239852" y="440496"/>
                    <a:pt x="237090" y="438496"/>
                  </a:cubicBezTo>
                  <a:cubicBezTo>
                    <a:pt x="235661" y="437448"/>
                    <a:pt x="234137" y="436115"/>
                    <a:pt x="232518" y="435924"/>
                  </a:cubicBezTo>
                  <a:cubicBezTo>
                    <a:pt x="229565" y="435543"/>
                    <a:pt x="226517" y="435829"/>
                    <a:pt x="223564" y="435829"/>
                  </a:cubicBezTo>
                  <a:moveTo>
                    <a:pt x="832116" y="1570257"/>
                  </a:moveTo>
                  <a:cubicBezTo>
                    <a:pt x="832021" y="1569685"/>
                    <a:pt x="832021" y="1569018"/>
                    <a:pt x="831735" y="1568542"/>
                  </a:cubicBezTo>
                  <a:cubicBezTo>
                    <a:pt x="830307" y="1565970"/>
                    <a:pt x="821830" y="1561112"/>
                    <a:pt x="819734" y="1562636"/>
                  </a:cubicBezTo>
                  <a:cubicBezTo>
                    <a:pt x="813638" y="1566828"/>
                    <a:pt x="806875" y="1564732"/>
                    <a:pt x="800493" y="1565589"/>
                  </a:cubicBezTo>
                  <a:cubicBezTo>
                    <a:pt x="797827" y="1565970"/>
                    <a:pt x="796112" y="1567208"/>
                    <a:pt x="795731" y="1569971"/>
                  </a:cubicBezTo>
                  <a:cubicBezTo>
                    <a:pt x="794588" y="1577781"/>
                    <a:pt x="796874" y="1580353"/>
                    <a:pt x="803732" y="1580353"/>
                  </a:cubicBezTo>
                  <a:cubicBezTo>
                    <a:pt x="807256" y="1580353"/>
                    <a:pt x="810876" y="1581115"/>
                    <a:pt x="814114" y="1582258"/>
                  </a:cubicBezTo>
                  <a:cubicBezTo>
                    <a:pt x="816495" y="1583115"/>
                    <a:pt x="818401" y="1583687"/>
                    <a:pt x="820782" y="1582353"/>
                  </a:cubicBezTo>
                  <a:cubicBezTo>
                    <a:pt x="824878" y="1580067"/>
                    <a:pt x="829926" y="1579019"/>
                    <a:pt x="831926" y="1573876"/>
                  </a:cubicBezTo>
                  <a:cubicBezTo>
                    <a:pt x="832307" y="1572733"/>
                    <a:pt x="832021" y="1571495"/>
                    <a:pt x="832116" y="1570257"/>
                  </a:cubicBezTo>
                  <a:moveTo>
                    <a:pt x="852119" y="130743"/>
                  </a:moveTo>
                  <a:cubicBezTo>
                    <a:pt x="845642" y="130743"/>
                    <a:pt x="842594" y="130362"/>
                    <a:pt x="839641" y="130838"/>
                  </a:cubicBezTo>
                  <a:cubicBezTo>
                    <a:pt x="835164" y="131505"/>
                    <a:pt x="832212" y="134934"/>
                    <a:pt x="830116" y="138458"/>
                  </a:cubicBezTo>
                  <a:cubicBezTo>
                    <a:pt x="827926" y="142078"/>
                    <a:pt x="832402" y="143316"/>
                    <a:pt x="834117" y="145316"/>
                  </a:cubicBezTo>
                  <a:cubicBezTo>
                    <a:pt x="836879" y="148555"/>
                    <a:pt x="840022" y="151317"/>
                    <a:pt x="843070" y="154175"/>
                  </a:cubicBezTo>
                  <a:cubicBezTo>
                    <a:pt x="843928" y="154937"/>
                    <a:pt x="845452" y="155889"/>
                    <a:pt x="846118" y="155508"/>
                  </a:cubicBezTo>
                  <a:cubicBezTo>
                    <a:pt x="849833" y="153889"/>
                    <a:pt x="853453" y="151793"/>
                    <a:pt x="857072" y="149984"/>
                  </a:cubicBezTo>
                  <a:cubicBezTo>
                    <a:pt x="856310" y="144745"/>
                    <a:pt x="860406" y="141125"/>
                    <a:pt x="861358" y="136458"/>
                  </a:cubicBezTo>
                  <a:cubicBezTo>
                    <a:pt x="861835" y="134267"/>
                    <a:pt x="859834" y="131219"/>
                    <a:pt x="857739" y="131029"/>
                  </a:cubicBezTo>
                  <a:cubicBezTo>
                    <a:pt x="854786" y="130743"/>
                    <a:pt x="851738" y="130648"/>
                    <a:pt x="852119" y="130743"/>
                  </a:cubicBezTo>
                  <a:moveTo>
                    <a:pt x="414255" y="830069"/>
                  </a:moveTo>
                  <a:cubicBezTo>
                    <a:pt x="414255" y="831212"/>
                    <a:pt x="414350" y="832450"/>
                    <a:pt x="414255" y="833593"/>
                  </a:cubicBezTo>
                  <a:cubicBezTo>
                    <a:pt x="413588" y="838832"/>
                    <a:pt x="415493" y="842927"/>
                    <a:pt x="419494" y="846261"/>
                  </a:cubicBezTo>
                  <a:cubicBezTo>
                    <a:pt x="421779" y="848166"/>
                    <a:pt x="423780" y="850547"/>
                    <a:pt x="426256" y="852167"/>
                  </a:cubicBezTo>
                  <a:cubicBezTo>
                    <a:pt x="427495" y="852929"/>
                    <a:pt x="429876" y="853024"/>
                    <a:pt x="431114" y="852262"/>
                  </a:cubicBezTo>
                  <a:cubicBezTo>
                    <a:pt x="433210" y="851214"/>
                    <a:pt x="434829" y="849309"/>
                    <a:pt x="436543" y="847595"/>
                  </a:cubicBezTo>
                  <a:cubicBezTo>
                    <a:pt x="438448" y="845785"/>
                    <a:pt x="439115" y="843975"/>
                    <a:pt x="437020" y="841594"/>
                  </a:cubicBezTo>
                  <a:cubicBezTo>
                    <a:pt x="433019" y="837022"/>
                    <a:pt x="425209" y="833498"/>
                    <a:pt x="431876" y="825306"/>
                  </a:cubicBezTo>
                  <a:cubicBezTo>
                    <a:pt x="432352" y="824735"/>
                    <a:pt x="431876" y="822830"/>
                    <a:pt x="431304" y="821972"/>
                  </a:cubicBezTo>
                  <a:cubicBezTo>
                    <a:pt x="429876" y="819972"/>
                    <a:pt x="428161" y="818353"/>
                    <a:pt x="426542" y="816543"/>
                  </a:cubicBezTo>
                  <a:cubicBezTo>
                    <a:pt x="424732" y="814543"/>
                    <a:pt x="422922" y="813876"/>
                    <a:pt x="420541" y="815972"/>
                  </a:cubicBezTo>
                  <a:cubicBezTo>
                    <a:pt x="416255" y="819877"/>
                    <a:pt x="412731" y="823782"/>
                    <a:pt x="414255" y="830069"/>
                  </a:cubicBezTo>
                  <a:moveTo>
                    <a:pt x="447021" y="1404426"/>
                  </a:moveTo>
                  <a:cubicBezTo>
                    <a:pt x="447021" y="1400902"/>
                    <a:pt x="446640" y="1396711"/>
                    <a:pt x="447116" y="1392615"/>
                  </a:cubicBezTo>
                  <a:cubicBezTo>
                    <a:pt x="447783" y="1385662"/>
                    <a:pt x="443877" y="1381471"/>
                    <a:pt x="438829" y="1377851"/>
                  </a:cubicBezTo>
                  <a:cubicBezTo>
                    <a:pt x="435496" y="1375470"/>
                    <a:pt x="431304" y="1376137"/>
                    <a:pt x="427590" y="1379566"/>
                  </a:cubicBezTo>
                  <a:cubicBezTo>
                    <a:pt x="424542" y="1382328"/>
                    <a:pt x="424256" y="1384424"/>
                    <a:pt x="427971" y="1388615"/>
                  </a:cubicBezTo>
                  <a:cubicBezTo>
                    <a:pt x="430923" y="1391949"/>
                    <a:pt x="431876" y="1395378"/>
                    <a:pt x="432447" y="1399664"/>
                  </a:cubicBezTo>
                  <a:cubicBezTo>
                    <a:pt x="433210" y="1405379"/>
                    <a:pt x="435591" y="1410903"/>
                    <a:pt x="437686" y="1416332"/>
                  </a:cubicBezTo>
                  <a:cubicBezTo>
                    <a:pt x="438163" y="1417571"/>
                    <a:pt x="440544" y="1419190"/>
                    <a:pt x="441687" y="1418999"/>
                  </a:cubicBezTo>
                  <a:cubicBezTo>
                    <a:pt x="445401" y="1418428"/>
                    <a:pt x="448830" y="1412427"/>
                    <a:pt x="448069" y="1408522"/>
                  </a:cubicBezTo>
                  <a:cubicBezTo>
                    <a:pt x="448069" y="1407379"/>
                    <a:pt x="447592" y="1406236"/>
                    <a:pt x="447021" y="1404426"/>
                  </a:cubicBezTo>
                  <a:moveTo>
                    <a:pt x="402825" y="130457"/>
                  </a:moveTo>
                  <a:cubicBezTo>
                    <a:pt x="409302" y="131696"/>
                    <a:pt x="415112" y="129695"/>
                    <a:pt x="419303" y="123599"/>
                  </a:cubicBezTo>
                  <a:cubicBezTo>
                    <a:pt x="421208" y="120932"/>
                    <a:pt x="421970" y="117980"/>
                    <a:pt x="420922" y="115217"/>
                  </a:cubicBezTo>
                  <a:cubicBezTo>
                    <a:pt x="419494" y="111407"/>
                    <a:pt x="417493" y="107693"/>
                    <a:pt x="415017" y="104454"/>
                  </a:cubicBezTo>
                  <a:cubicBezTo>
                    <a:pt x="413778" y="102835"/>
                    <a:pt x="411112" y="101978"/>
                    <a:pt x="408921" y="101597"/>
                  </a:cubicBezTo>
                  <a:cubicBezTo>
                    <a:pt x="406540" y="101216"/>
                    <a:pt x="403396" y="102359"/>
                    <a:pt x="403682" y="105026"/>
                  </a:cubicBezTo>
                  <a:cubicBezTo>
                    <a:pt x="404730" y="113408"/>
                    <a:pt x="400444" y="116265"/>
                    <a:pt x="393109" y="117694"/>
                  </a:cubicBezTo>
                  <a:cubicBezTo>
                    <a:pt x="390061" y="118265"/>
                    <a:pt x="387585" y="122837"/>
                    <a:pt x="388823" y="124552"/>
                  </a:cubicBezTo>
                  <a:cubicBezTo>
                    <a:pt x="390538" y="126838"/>
                    <a:pt x="392633" y="129124"/>
                    <a:pt x="395110" y="130362"/>
                  </a:cubicBezTo>
                  <a:cubicBezTo>
                    <a:pt x="397110" y="131219"/>
                    <a:pt x="399872" y="130457"/>
                    <a:pt x="402825" y="130457"/>
                  </a:cubicBezTo>
                  <a:moveTo>
                    <a:pt x="451783" y="770061"/>
                  </a:moveTo>
                  <a:cubicBezTo>
                    <a:pt x="455498" y="770156"/>
                    <a:pt x="460927" y="766632"/>
                    <a:pt x="460832" y="764060"/>
                  </a:cubicBezTo>
                  <a:cubicBezTo>
                    <a:pt x="460737" y="761870"/>
                    <a:pt x="459879" y="759298"/>
                    <a:pt x="458355" y="757774"/>
                  </a:cubicBezTo>
                  <a:cubicBezTo>
                    <a:pt x="449593" y="748725"/>
                    <a:pt x="438067" y="745963"/>
                    <a:pt x="426066" y="744534"/>
                  </a:cubicBezTo>
                  <a:cubicBezTo>
                    <a:pt x="422732" y="744153"/>
                    <a:pt x="420541" y="746630"/>
                    <a:pt x="418922" y="749201"/>
                  </a:cubicBezTo>
                  <a:cubicBezTo>
                    <a:pt x="418350" y="750059"/>
                    <a:pt x="417874" y="751583"/>
                    <a:pt x="418160" y="752535"/>
                  </a:cubicBezTo>
                  <a:cubicBezTo>
                    <a:pt x="419494" y="756726"/>
                    <a:pt x="422637" y="759584"/>
                    <a:pt x="426351" y="761679"/>
                  </a:cubicBezTo>
                  <a:cubicBezTo>
                    <a:pt x="429114" y="763298"/>
                    <a:pt x="432162" y="763203"/>
                    <a:pt x="434924" y="761489"/>
                  </a:cubicBezTo>
                  <a:cubicBezTo>
                    <a:pt x="437305" y="760060"/>
                    <a:pt x="439210" y="760250"/>
                    <a:pt x="441115" y="762346"/>
                  </a:cubicBezTo>
                  <a:cubicBezTo>
                    <a:pt x="443116" y="764537"/>
                    <a:pt x="445306" y="766727"/>
                    <a:pt x="447688" y="768537"/>
                  </a:cubicBezTo>
                  <a:cubicBezTo>
                    <a:pt x="449021" y="769490"/>
                    <a:pt x="450926" y="769775"/>
                    <a:pt x="451783" y="770061"/>
                  </a:cubicBezTo>
                  <a:moveTo>
                    <a:pt x="746010" y="306098"/>
                  </a:moveTo>
                  <a:cubicBezTo>
                    <a:pt x="747725" y="304193"/>
                    <a:pt x="747916" y="302193"/>
                    <a:pt x="745630" y="300193"/>
                  </a:cubicBezTo>
                  <a:cubicBezTo>
                    <a:pt x="744296" y="298955"/>
                    <a:pt x="743153" y="297526"/>
                    <a:pt x="741820" y="296383"/>
                  </a:cubicBezTo>
                  <a:cubicBezTo>
                    <a:pt x="738105" y="293335"/>
                    <a:pt x="734009" y="293049"/>
                    <a:pt x="730389" y="295811"/>
                  </a:cubicBezTo>
                  <a:cubicBezTo>
                    <a:pt x="728961" y="296859"/>
                    <a:pt x="727723" y="298193"/>
                    <a:pt x="726389" y="299526"/>
                  </a:cubicBezTo>
                  <a:cubicBezTo>
                    <a:pt x="723532" y="302288"/>
                    <a:pt x="723341" y="304860"/>
                    <a:pt x="726580" y="306670"/>
                  </a:cubicBezTo>
                  <a:cubicBezTo>
                    <a:pt x="730961" y="309051"/>
                    <a:pt x="734962" y="311147"/>
                    <a:pt x="734009" y="317243"/>
                  </a:cubicBezTo>
                  <a:cubicBezTo>
                    <a:pt x="733723" y="318767"/>
                    <a:pt x="734676" y="320672"/>
                    <a:pt x="735343" y="322291"/>
                  </a:cubicBezTo>
                  <a:cubicBezTo>
                    <a:pt x="736866" y="325529"/>
                    <a:pt x="741343" y="328387"/>
                    <a:pt x="744201" y="326768"/>
                  </a:cubicBezTo>
                  <a:cubicBezTo>
                    <a:pt x="750202" y="323529"/>
                    <a:pt x="756583" y="323243"/>
                    <a:pt x="763060" y="322862"/>
                  </a:cubicBezTo>
                  <a:cubicBezTo>
                    <a:pt x="765918" y="322672"/>
                    <a:pt x="766680" y="320100"/>
                    <a:pt x="766775" y="317624"/>
                  </a:cubicBezTo>
                  <a:cubicBezTo>
                    <a:pt x="766870" y="313814"/>
                    <a:pt x="762775" y="310670"/>
                    <a:pt x="759441" y="312194"/>
                  </a:cubicBezTo>
                  <a:cubicBezTo>
                    <a:pt x="756869" y="313433"/>
                    <a:pt x="754774" y="315623"/>
                    <a:pt x="752392" y="317243"/>
                  </a:cubicBezTo>
                  <a:cubicBezTo>
                    <a:pt x="751630" y="317719"/>
                    <a:pt x="750583" y="317528"/>
                    <a:pt x="749630" y="317719"/>
                  </a:cubicBezTo>
                  <a:cubicBezTo>
                    <a:pt x="749059" y="313718"/>
                    <a:pt x="743820" y="311242"/>
                    <a:pt x="746010" y="306098"/>
                  </a:cubicBezTo>
                  <a:moveTo>
                    <a:pt x="501599" y="1585592"/>
                  </a:moveTo>
                  <a:cubicBezTo>
                    <a:pt x="501313" y="1584639"/>
                    <a:pt x="501313" y="1582639"/>
                    <a:pt x="500361" y="1581305"/>
                  </a:cubicBezTo>
                  <a:cubicBezTo>
                    <a:pt x="498551" y="1578924"/>
                    <a:pt x="496455" y="1576638"/>
                    <a:pt x="494170" y="1574828"/>
                  </a:cubicBezTo>
                  <a:cubicBezTo>
                    <a:pt x="488740" y="1570447"/>
                    <a:pt x="480358" y="1571590"/>
                    <a:pt x="477215" y="1577876"/>
                  </a:cubicBezTo>
                  <a:cubicBezTo>
                    <a:pt x="474548" y="1583115"/>
                    <a:pt x="471214" y="1586544"/>
                    <a:pt x="465975" y="1588640"/>
                  </a:cubicBezTo>
                  <a:cubicBezTo>
                    <a:pt x="464451" y="1589211"/>
                    <a:pt x="463309" y="1591116"/>
                    <a:pt x="462451" y="1592545"/>
                  </a:cubicBezTo>
                  <a:cubicBezTo>
                    <a:pt x="461880" y="1593498"/>
                    <a:pt x="461785" y="1594926"/>
                    <a:pt x="462070" y="1595974"/>
                  </a:cubicBezTo>
                  <a:cubicBezTo>
                    <a:pt x="462832" y="1598832"/>
                    <a:pt x="467119" y="1601879"/>
                    <a:pt x="470357" y="1601879"/>
                  </a:cubicBezTo>
                  <a:cubicBezTo>
                    <a:pt x="472834" y="1601879"/>
                    <a:pt x="475024" y="1601117"/>
                    <a:pt x="476072" y="1598450"/>
                  </a:cubicBezTo>
                  <a:cubicBezTo>
                    <a:pt x="476453" y="1597307"/>
                    <a:pt x="477024" y="1596165"/>
                    <a:pt x="477691" y="1595307"/>
                  </a:cubicBezTo>
                  <a:cubicBezTo>
                    <a:pt x="480644" y="1591402"/>
                    <a:pt x="481787" y="1591116"/>
                    <a:pt x="486740" y="1592831"/>
                  </a:cubicBezTo>
                  <a:cubicBezTo>
                    <a:pt x="488454" y="1593402"/>
                    <a:pt x="489978" y="1594355"/>
                    <a:pt x="491693" y="1594640"/>
                  </a:cubicBezTo>
                  <a:cubicBezTo>
                    <a:pt x="496265" y="1595307"/>
                    <a:pt x="501123" y="1591211"/>
                    <a:pt x="501599" y="1585592"/>
                  </a:cubicBezTo>
                  <a:moveTo>
                    <a:pt x="790016" y="555939"/>
                  </a:moveTo>
                  <a:cubicBezTo>
                    <a:pt x="793635" y="555749"/>
                    <a:pt x="796303" y="556415"/>
                    <a:pt x="798398" y="555463"/>
                  </a:cubicBezTo>
                  <a:cubicBezTo>
                    <a:pt x="808018" y="550986"/>
                    <a:pt x="818210" y="552129"/>
                    <a:pt x="828307" y="552129"/>
                  </a:cubicBezTo>
                  <a:cubicBezTo>
                    <a:pt x="830116" y="552129"/>
                    <a:pt x="831926" y="551939"/>
                    <a:pt x="833641" y="551462"/>
                  </a:cubicBezTo>
                  <a:cubicBezTo>
                    <a:pt x="837355" y="550605"/>
                    <a:pt x="839641" y="545081"/>
                    <a:pt x="837927" y="541461"/>
                  </a:cubicBezTo>
                  <a:cubicBezTo>
                    <a:pt x="837641" y="540890"/>
                    <a:pt x="837355" y="540413"/>
                    <a:pt x="837070" y="539937"/>
                  </a:cubicBezTo>
                  <a:cubicBezTo>
                    <a:pt x="833545" y="533174"/>
                    <a:pt x="830402" y="532127"/>
                    <a:pt x="824687" y="535937"/>
                  </a:cubicBezTo>
                  <a:cubicBezTo>
                    <a:pt x="822210" y="537556"/>
                    <a:pt x="819543" y="540699"/>
                    <a:pt x="817353" y="540413"/>
                  </a:cubicBezTo>
                  <a:cubicBezTo>
                    <a:pt x="807542" y="539080"/>
                    <a:pt x="799255" y="546224"/>
                    <a:pt x="789445" y="544890"/>
                  </a:cubicBezTo>
                  <a:cubicBezTo>
                    <a:pt x="786016" y="544414"/>
                    <a:pt x="783253" y="549938"/>
                    <a:pt x="785349" y="552701"/>
                  </a:cubicBezTo>
                  <a:cubicBezTo>
                    <a:pt x="786587" y="554415"/>
                    <a:pt x="788968" y="555272"/>
                    <a:pt x="790016" y="555939"/>
                  </a:cubicBezTo>
                  <a:moveTo>
                    <a:pt x="312814" y="50543"/>
                  </a:moveTo>
                  <a:cubicBezTo>
                    <a:pt x="312814" y="50638"/>
                    <a:pt x="312814" y="50638"/>
                    <a:pt x="312814" y="50733"/>
                  </a:cubicBezTo>
                  <a:cubicBezTo>
                    <a:pt x="309194" y="50733"/>
                    <a:pt x="305575" y="50638"/>
                    <a:pt x="302050" y="50733"/>
                  </a:cubicBezTo>
                  <a:cubicBezTo>
                    <a:pt x="298716" y="50924"/>
                    <a:pt x="296716" y="53210"/>
                    <a:pt x="295002" y="55686"/>
                  </a:cubicBezTo>
                  <a:cubicBezTo>
                    <a:pt x="293764" y="57401"/>
                    <a:pt x="295383" y="61020"/>
                    <a:pt x="297383" y="61306"/>
                  </a:cubicBezTo>
                  <a:cubicBezTo>
                    <a:pt x="298621" y="61496"/>
                    <a:pt x="299764" y="61687"/>
                    <a:pt x="300907" y="61782"/>
                  </a:cubicBezTo>
                  <a:cubicBezTo>
                    <a:pt x="306813" y="62163"/>
                    <a:pt x="313480" y="61020"/>
                    <a:pt x="318528" y="63306"/>
                  </a:cubicBezTo>
                  <a:cubicBezTo>
                    <a:pt x="324624" y="66068"/>
                    <a:pt x="331578" y="63973"/>
                    <a:pt x="337293" y="68450"/>
                  </a:cubicBezTo>
                  <a:cubicBezTo>
                    <a:pt x="340246" y="70831"/>
                    <a:pt x="344437" y="68735"/>
                    <a:pt x="346627" y="65592"/>
                  </a:cubicBezTo>
                  <a:cubicBezTo>
                    <a:pt x="347675" y="64068"/>
                    <a:pt x="346056" y="57877"/>
                    <a:pt x="344151" y="56162"/>
                  </a:cubicBezTo>
                  <a:cubicBezTo>
                    <a:pt x="343674" y="55781"/>
                    <a:pt x="343389" y="55115"/>
                    <a:pt x="342913" y="54924"/>
                  </a:cubicBezTo>
                  <a:cubicBezTo>
                    <a:pt x="336150" y="52162"/>
                    <a:pt x="330149" y="46352"/>
                    <a:pt x="321672" y="50447"/>
                  </a:cubicBezTo>
                  <a:cubicBezTo>
                    <a:pt x="319291" y="51495"/>
                    <a:pt x="315862" y="50543"/>
                    <a:pt x="312814" y="50543"/>
                  </a:cubicBezTo>
                  <a:moveTo>
                    <a:pt x="912127" y="183512"/>
                  </a:moveTo>
                  <a:cubicBezTo>
                    <a:pt x="915365" y="174368"/>
                    <a:pt x="908316" y="165890"/>
                    <a:pt x="908126" y="156461"/>
                  </a:cubicBezTo>
                  <a:cubicBezTo>
                    <a:pt x="908126" y="155127"/>
                    <a:pt x="906507" y="153222"/>
                    <a:pt x="905078" y="152651"/>
                  </a:cubicBezTo>
                  <a:cubicBezTo>
                    <a:pt x="899649" y="150269"/>
                    <a:pt x="894220" y="147698"/>
                    <a:pt x="888505" y="146364"/>
                  </a:cubicBezTo>
                  <a:cubicBezTo>
                    <a:pt x="886123" y="145793"/>
                    <a:pt x="882980" y="147888"/>
                    <a:pt x="880218" y="148841"/>
                  </a:cubicBezTo>
                  <a:cubicBezTo>
                    <a:pt x="879170" y="149222"/>
                    <a:pt x="878122" y="149793"/>
                    <a:pt x="877075" y="150269"/>
                  </a:cubicBezTo>
                  <a:cubicBezTo>
                    <a:pt x="877741" y="150936"/>
                    <a:pt x="878218" y="151984"/>
                    <a:pt x="878980" y="152365"/>
                  </a:cubicBezTo>
                  <a:cubicBezTo>
                    <a:pt x="885266" y="155699"/>
                    <a:pt x="891743" y="158747"/>
                    <a:pt x="897839" y="162366"/>
                  </a:cubicBezTo>
                  <a:cubicBezTo>
                    <a:pt x="900697" y="163985"/>
                    <a:pt x="901459" y="166843"/>
                    <a:pt x="899649" y="170081"/>
                  </a:cubicBezTo>
                  <a:cubicBezTo>
                    <a:pt x="898791" y="171605"/>
                    <a:pt x="897458" y="173891"/>
                    <a:pt x="898030" y="174939"/>
                  </a:cubicBezTo>
                  <a:cubicBezTo>
                    <a:pt x="901839" y="181797"/>
                    <a:pt x="901649" y="188369"/>
                    <a:pt x="897934" y="195227"/>
                  </a:cubicBezTo>
                  <a:cubicBezTo>
                    <a:pt x="896696" y="197513"/>
                    <a:pt x="900792" y="202847"/>
                    <a:pt x="903840" y="202847"/>
                  </a:cubicBezTo>
                  <a:cubicBezTo>
                    <a:pt x="905840" y="202847"/>
                    <a:pt x="908126" y="201323"/>
                    <a:pt x="909841" y="199799"/>
                  </a:cubicBezTo>
                  <a:cubicBezTo>
                    <a:pt x="910984" y="198752"/>
                    <a:pt x="911745" y="196751"/>
                    <a:pt x="911936" y="195037"/>
                  </a:cubicBezTo>
                  <a:cubicBezTo>
                    <a:pt x="912317" y="191513"/>
                    <a:pt x="912127" y="187893"/>
                    <a:pt x="912127" y="183512"/>
                  </a:cubicBezTo>
                  <a:moveTo>
                    <a:pt x="310909" y="588515"/>
                  </a:moveTo>
                  <a:lnTo>
                    <a:pt x="310909" y="588419"/>
                  </a:lnTo>
                  <a:cubicBezTo>
                    <a:pt x="316338" y="588419"/>
                    <a:pt x="321767" y="588610"/>
                    <a:pt x="327196" y="588324"/>
                  </a:cubicBezTo>
                  <a:cubicBezTo>
                    <a:pt x="329006" y="588229"/>
                    <a:pt x="330721" y="587086"/>
                    <a:pt x="330149" y="584800"/>
                  </a:cubicBezTo>
                  <a:cubicBezTo>
                    <a:pt x="329863" y="583752"/>
                    <a:pt x="329197" y="581942"/>
                    <a:pt x="328625" y="581942"/>
                  </a:cubicBezTo>
                  <a:cubicBezTo>
                    <a:pt x="319672" y="581466"/>
                    <a:pt x="311575" y="576323"/>
                    <a:pt x="302336" y="577275"/>
                  </a:cubicBezTo>
                  <a:cubicBezTo>
                    <a:pt x="298907" y="577656"/>
                    <a:pt x="297669" y="574989"/>
                    <a:pt x="299383" y="571084"/>
                  </a:cubicBezTo>
                  <a:cubicBezTo>
                    <a:pt x="300336" y="568893"/>
                    <a:pt x="302241" y="566988"/>
                    <a:pt x="300812" y="564512"/>
                  </a:cubicBezTo>
                  <a:cubicBezTo>
                    <a:pt x="299288" y="561749"/>
                    <a:pt x="297192" y="559368"/>
                    <a:pt x="293764" y="559368"/>
                  </a:cubicBezTo>
                  <a:cubicBezTo>
                    <a:pt x="288906" y="559273"/>
                    <a:pt x="284143" y="559463"/>
                    <a:pt x="279286" y="559654"/>
                  </a:cubicBezTo>
                  <a:cubicBezTo>
                    <a:pt x="277476" y="559749"/>
                    <a:pt x="275380" y="563369"/>
                    <a:pt x="276047" y="565274"/>
                  </a:cubicBezTo>
                  <a:cubicBezTo>
                    <a:pt x="276618" y="566988"/>
                    <a:pt x="277000" y="568893"/>
                    <a:pt x="278047" y="570131"/>
                  </a:cubicBezTo>
                  <a:cubicBezTo>
                    <a:pt x="282048" y="574608"/>
                    <a:pt x="286429" y="578609"/>
                    <a:pt x="288715" y="584514"/>
                  </a:cubicBezTo>
                  <a:cubicBezTo>
                    <a:pt x="289763" y="587181"/>
                    <a:pt x="293002" y="588515"/>
                    <a:pt x="296335" y="588515"/>
                  </a:cubicBezTo>
                  <a:cubicBezTo>
                    <a:pt x="301193" y="588419"/>
                    <a:pt x="306051" y="588515"/>
                    <a:pt x="310909" y="588515"/>
                  </a:cubicBezTo>
                  <a:moveTo>
                    <a:pt x="312814" y="98358"/>
                  </a:moveTo>
                  <a:cubicBezTo>
                    <a:pt x="311671" y="98644"/>
                    <a:pt x="310432" y="98739"/>
                    <a:pt x="309480" y="99311"/>
                  </a:cubicBezTo>
                  <a:cubicBezTo>
                    <a:pt x="302717" y="103406"/>
                    <a:pt x="295383" y="105502"/>
                    <a:pt x="287382" y="105311"/>
                  </a:cubicBezTo>
                  <a:cubicBezTo>
                    <a:pt x="286239" y="105311"/>
                    <a:pt x="284715" y="107121"/>
                    <a:pt x="283953" y="108455"/>
                  </a:cubicBezTo>
                  <a:cubicBezTo>
                    <a:pt x="283572" y="109026"/>
                    <a:pt x="284334" y="111122"/>
                    <a:pt x="285096" y="111407"/>
                  </a:cubicBezTo>
                  <a:cubicBezTo>
                    <a:pt x="290811" y="113789"/>
                    <a:pt x="291763" y="119408"/>
                    <a:pt x="294430" y="123980"/>
                  </a:cubicBezTo>
                  <a:cubicBezTo>
                    <a:pt x="294811" y="124647"/>
                    <a:pt x="295954" y="124933"/>
                    <a:pt x="296621" y="125409"/>
                  </a:cubicBezTo>
                  <a:cubicBezTo>
                    <a:pt x="297097" y="124361"/>
                    <a:pt x="297574" y="123314"/>
                    <a:pt x="297859" y="122171"/>
                  </a:cubicBezTo>
                  <a:cubicBezTo>
                    <a:pt x="299478" y="117027"/>
                    <a:pt x="302050" y="114646"/>
                    <a:pt x="304622" y="116551"/>
                  </a:cubicBezTo>
                  <a:cubicBezTo>
                    <a:pt x="311099" y="121218"/>
                    <a:pt x="318814" y="118456"/>
                    <a:pt x="325291" y="121123"/>
                  </a:cubicBezTo>
                  <a:cubicBezTo>
                    <a:pt x="328720" y="122552"/>
                    <a:pt x="330816" y="121409"/>
                    <a:pt x="333388" y="120170"/>
                  </a:cubicBezTo>
                  <a:cubicBezTo>
                    <a:pt x="338341" y="117599"/>
                    <a:pt x="338722" y="113789"/>
                    <a:pt x="334149" y="110836"/>
                  </a:cubicBezTo>
                  <a:cubicBezTo>
                    <a:pt x="328149" y="107026"/>
                    <a:pt x="321958" y="103406"/>
                    <a:pt x="315862" y="99787"/>
                  </a:cubicBezTo>
                  <a:cubicBezTo>
                    <a:pt x="315004" y="99120"/>
                    <a:pt x="313861" y="98834"/>
                    <a:pt x="312814" y="98358"/>
                  </a:cubicBezTo>
                  <a:moveTo>
                    <a:pt x="316909" y="185131"/>
                  </a:moveTo>
                  <a:lnTo>
                    <a:pt x="316909" y="184845"/>
                  </a:lnTo>
                  <a:cubicBezTo>
                    <a:pt x="313956" y="184845"/>
                    <a:pt x="310909" y="184845"/>
                    <a:pt x="307956" y="184845"/>
                  </a:cubicBezTo>
                  <a:cubicBezTo>
                    <a:pt x="305479" y="184845"/>
                    <a:pt x="302717" y="185226"/>
                    <a:pt x="302050" y="187798"/>
                  </a:cubicBezTo>
                  <a:cubicBezTo>
                    <a:pt x="301479" y="189893"/>
                    <a:pt x="301574" y="192941"/>
                    <a:pt x="302717" y="194561"/>
                  </a:cubicBezTo>
                  <a:cubicBezTo>
                    <a:pt x="305479" y="198371"/>
                    <a:pt x="309003" y="201704"/>
                    <a:pt x="312528" y="204943"/>
                  </a:cubicBezTo>
                  <a:cubicBezTo>
                    <a:pt x="313766" y="206086"/>
                    <a:pt x="315671" y="206657"/>
                    <a:pt x="317386" y="206943"/>
                  </a:cubicBezTo>
                  <a:cubicBezTo>
                    <a:pt x="328911" y="208848"/>
                    <a:pt x="339484" y="204371"/>
                    <a:pt x="350437" y="202276"/>
                  </a:cubicBezTo>
                  <a:cubicBezTo>
                    <a:pt x="351485" y="202085"/>
                    <a:pt x="352533" y="199323"/>
                    <a:pt x="352533" y="197799"/>
                  </a:cubicBezTo>
                  <a:cubicBezTo>
                    <a:pt x="352533" y="196275"/>
                    <a:pt x="351485" y="193513"/>
                    <a:pt x="350437" y="193322"/>
                  </a:cubicBezTo>
                  <a:cubicBezTo>
                    <a:pt x="343960" y="192275"/>
                    <a:pt x="337578" y="191608"/>
                    <a:pt x="332721" y="186274"/>
                  </a:cubicBezTo>
                  <a:cubicBezTo>
                    <a:pt x="331768" y="185226"/>
                    <a:pt x="329387" y="185321"/>
                    <a:pt x="327672" y="185226"/>
                  </a:cubicBezTo>
                  <a:cubicBezTo>
                    <a:pt x="324148" y="185036"/>
                    <a:pt x="320529" y="185131"/>
                    <a:pt x="316909" y="185131"/>
                  </a:cubicBezTo>
                  <a:moveTo>
                    <a:pt x="493693" y="723484"/>
                  </a:moveTo>
                  <a:cubicBezTo>
                    <a:pt x="497598" y="722627"/>
                    <a:pt x="501313" y="722341"/>
                    <a:pt x="504456" y="720912"/>
                  </a:cubicBezTo>
                  <a:cubicBezTo>
                    <a:pt x="506266" y="720055"/>
                    <a:pt x="508076" y="717293"/>
                    <a:pt x="508076" y="715388"/>
                  </a:cubicBezTo>
                  <a:cubicBezTo>
                    <a:pt x="508076" y="713483"/>
                    <a:pt x="505980" y="711292"/>
                    <a:pt x="504361" y="709863"/>
                  </a:cubicBezTo>
                  <a:cubicBezTo>
                    <a:pt x="503123" y="708815"/>
                    <a:pt x="501027" y="708244"/>
                    <a:pt x="499408" y="708244"/>
                  </a:cubicBezTo>
                  <a:cubicBezTo>
                    <a:pt x="494170" y="708434"/>
                    <a:pt x="490169" y="706434"/>
                    <a:pt x="486549" y="702815"/>
                  </a:cubicBezTo>
                  <a:cubicBezTo>
                    <a:pt x="484930" y="701195"/>
                    <a:pt x="482263" y="700719"/>
                    <a:pt x="480263" y="699386"/>
                  </a:cubicBezTo>
                  <a:cubicBezTo>
                    <a:pt x="477501" y="697481"/>
                    <a:pt x="475024" y="697195"/>
                    <a:pt x="472072" y="699195"/>
                  </a:cubicBezTo>
                  <a:cubicBezTo>
                    <a:pt x="466166" y="703291"/>
                    <a:pt x="460356" y="705196"/>
                    <a:pt x="455974" y="697004"/>
                  </a:cubicBezTo>
                  <a:cubicBezTo>
                    <a:pt x="455689" y="696528"/>
                    <a:pt x="455022" y="696338"/>
                    <a:pt x="454546" y="695861"/>
                  </a:cubicBezTo>
                  <a:cubicBezTo>
                    <a:pt x="452926" y="694528"/>
                    <a:pt x="451402" y="694623"/>
                    <a:pt x="449878" y="695957"/>
                  </a:cubicBezTo>
                  <a:cubicBezTo>
                    <a:pt x="448545" y="697195"/>
                    <a:pt x="447116" y="698338"/>
                    <a:pt x="445973" y="699671"/>
                  </a:cubicBezTo>
                  <a:cubicBezTo>
                    <a:pt x="442163" y="703862"/>
                    <a:pt x="443401" y="710625"/>
                    <a:pt x="448545" y="710816"/>
                  </a:cubicBezTo>
                  <a:cubicBezTo>
                    <a:pt x="457594" y="711197"/>
                    <a:pt x="465404" y="717197"/>
                    <a:pt x="474643" y="715673"/>
                  </a:cubicBezTo>
                  <a:cubicBezTo>
                    <a:pt x="479120" y="714911"/>
                    <a:pt x="482644" y="716721"/>
                    <a:pt x="485978" y="719960"/>
                  </a:cubicBezTo>
                  <a:cubicBezTo>
                    <a:pt x="487978" y="721865"/>
                    <a:pt x="491217" y="722436"/>
                    <a:pt x="493693" y="723484"/>
                  </a:cubicBezTo>
                  <a:moveTo>
                    <a:pt x="722770" y="720722"/>
                  </a:moveTo>
                  <a:cubicBezTo>
                    <a:pt x="722674" y="718817"/>
                    <a:pt x="722770" y="718150"/>
                    <a:pt x="722579" y="717674"/>
                  </a:cubicBezTo>
                  <a:cubicBezTo>
                    <a:pt x="720674" y="713292"/>
                    <a:pt x="712864" y="709006"/>
                    <a:pt x="707910" y="710720"/>
                  </a:cubicBezTo>
                  <a:cubicBezTo>
                    <a:pt x="701624" y="712911"/>
                    <a:pt x="694385" y="709768"/>
                    <a:pt x="688670" y="714626"/>
                  </a:cubicBezTo>
                  <a:cubicBezTo>
                    <a:pt x="681050" y="714721"/>
                    <a:pt x="675716" y="708911"/>
                    <a:pt x="668953" y="706720"/>
                  </a:cubicBezTo>
                  <a:cubicBezTo>
                    <a:pt x="664477" y="705291"/>
                    <a:pt x="660095" y="703196"/>
                    <a:pt x="655618" y="701672"/>
                  </a:cubicBezTo>
                  <a:cubicBezTo>
                    <a:pt x="653047" y="700814"/>
                    <a:pt x="650951" y="702148"/>
                    <a:pt x="649332" y="704053"/>
                  </a:cubicBezTo>
                  <a:cubicBezTo>
                    <a:pt x="648665" y="704910"/>
                    <a:pt x="647617" y="706529"/>
                    <a:pt x="647903" y="706910"/>
                  </a:cubicBezTo>
                  <a:cubicBezTo>
                    <a:pt x="651523" y="711768"/>
                    <a:pt x="655047" y="717864"/>
                    <a:pt x="661048" y="718721"/>
                  </a:cubicBezTo>
                  <a:cubicBezTo>
                    <a:pt x="667048" y="719579"/>
                    <a:pt x="672573" y="723293"/>
                    <a:pt x="678383" y="722817"/>
                  </a:cubicBezTo>
                  <a:cubicBezTo>
                    <a:pt x="688956" y="721960"/>
                    <a:pt x="698290" y="726437"/>
                    <a:pt x="708196" y="728342"/>
                  </a:cubicBezTo>
                  <a:cubicBezTo>
                    <a:pt x="711244" y="728913"/>
                    <a:pt x="713721" y="730342"/>
                    <a:pt x="716293" y="727865"/>
                  </a:cubicBezTo>
                  <a:cubicBezTo>
                    <a:pt x="718674" y="725198"/>
                    <a:pt x="720960" y="722627"/>
                    <a:pt x="722770" y="720722"/>
                  </a:cubicBezTo>
                  <a:moveTo>
                    <a:pt x="541985" y="740819"/>
                  </a:moveTo>
                  <a:cubicBezTo>
                    <a:pt x="546652" y="741391"/>
                    <a:pt x="550939" y="738152"/>
                    <a:pt x="552272" y="733961"/>
                  </a:cubicBezTo>
                  <a:cubicBezTo>
                    <a:pt x="553129" y="731294"/>
                    <a:pt x="551986" y="728246"/>
                    <a:pt x="549129" y="726437"/>
                  </a:cubicBezTo>
                  <a:cubicBezTo>
                    <a:pt x="547605" y="725484"/>
                    <a:pt x="545890" y="724817"/>
                    <a:pt x="544462" y="723770"/>
                  </a:cubicBezTo>
                  <a:cubicBezTo>
                    <a:pt x="538747" y="719198"/>
                    <a:pt x="535794" y="714149"/>
                    <a:pt x="540271" y="706720"/>
                  </a:cubicBezTo>
                  <a:cubicBezTo>
                    <a:pt x="542938" y="702243"/>
                    <a:pt x="540271" y="695861"/>
                    <a:pt x="544557" y="691385"/>
                  </a:cubicBezTo>
                  <a:cubicBezTo>
                    <a:pt x="544938" y="690908"/>
                    <a:pt x="543604" y="687670"/>
                    <a:pt x="542461" y="687098"/>
                  </a:cubicBezTo>
                  <a:cubicBezTo>
                    <a:pt x="538747" y="685384"/>
                    <a:pt x="534746" y="683860"/>
                    <a:pt x="530650" y="683098"/>
                  </a:cubicBezTo>
                  <a:cubicBezTo>
                    <a:pt x="527793" y="682526"/>
                    <a:pt x="524650" y="683098"/>
                    <a:pt x="521792" y="683574"/>
                  </a:cubicBezTo>
                  <a:cubicBezTo>
                    <a:pt x="521030" y="683669"/>
                    <a:pt x="519887" y="685479"/>
                    <a:pt x="520077" y="686336"/>
                  </a:cubicBezTo>
                  <a:cubicBezTo>
                    <a:pt x="520649" y="688622"/>
                    <a:pt x="521697" y="690718"/>
                    <a:pt x="522649" y="692813"/>
                  </a:cubicBezTo>
                  <a:cubicBezTo>
                    <a:pt x="524840" y="697576"/>
                    <a:pt x="528650" y="701862"/>
                    <a:pt x="523506" y="707482"/>
                  </a:cubicBezTo>
                  <a:cubicBezTo>
                    <a:pt x="521792" y="709387"/>
                    <a:pt x="523125" y="713197"/>
                    <a:pt x="525221" y="715769"/>
                  </a:cubicBezTo>
                  <a:cubicBezTo>
                    <a:pt x="526745" y="717578"/>
                    <a:pt x="529412" y="720626"/>
                    <a:pt x="528936" y="721293"/>
                  </a:cubicBezTo>
                  <a:cubicBezTo>
                    <a:pt x="526174" y="725484"/>
                    <a:pt x="529507" y="728342"/>
                    <a:pt x="530841" y="731199"/>
                  </a:cubicBezTo>
                  <a:cubicBezTo>
                    <a:pt x="532270" y="734342"/>
                    <a:pt x="535318" y="736724"/>
                    <a:pt x="537985" y="739200"/>
                  </a:cubicBezTo>
                  <a:cubicBezTo>
                    <a:pt x="539223" y="740153"/>
                    <a:pt x="541223" y="740534"/>
                    <a:pt x="541985" y="740819"/>
                  </a:cubicBezTo>
                  <a:moveTo>
                    <a:pt x="763918" y="155984"/>
                  </a:moveTo>
                  <a:lnTo>
                    <a:pt x="763918" y="156270"/>
                  </a:lnTo>
                  <a:cubicBezTo>
                    <a:pt x="767537" y="156270"/>
                    <a:pt x="771157" y="156365"/>
                    <a:pt x="774776" y="156175"/>
                  </a:cubicBezTo>
                  <a:cubicBezTo>
                    <a:pt x="776491" y="156080"/>
                    <a:pt x="778395" y="155794"/>
                    <a:pt x="779920" y="154937"/>
                  </a:cubicBezTo>
                  <a:cubicBezTo>
                    <a:pt x="781443" y="154079"/>
                    <a:pt x="783730" y="151984"/>
                    <a:pt x="783444" y="151222"/>
                  </a:cubicBezTo>
                  <a:cubicBezTo>
                    <a:pt x="782777" y="149222"/>
                    <a:pt x="781158" y="146650"/>
                    <a:pt x="779443" y="146174"/>
                  </a:cubicBezTo>
                  <a:cubicBezTo>
                    <a:pt x="776110" y="145221"/>
                    <a:pt x="772395" y="145412"/>
                    <a:pt x="768775" y="145221"/>
                  </a:cubicBezTo>
                  <a:cubicBezTo>
                    <a:pt x="766299" y="145031"/>
                    <a:pt x="764203" y="144459"/>
                    <a:pt x="763156" y="141697"/>
                  </a:cubicBezTo>
                  <a:cubicBezTo>
                    <a:pt x="762298" y="139411"/>
                    <a:pt x="760679" y="137506"/>
                    <a:pt x="760012" y="135220"/>
                  </a:cubicBezTo>
                  <a:cubicBezTo>
                    <a:pt x="758488" y="129981"/>
                    <a:pt x="754678" y="127409"/>
                    <a:pt x="749820" y="125885"/>
                  </a:cubicBezTo>
                  <a:cubicBezTo>
                    <a:pt x="738010" y="122075"/>
                    <a:pt x="726865" y="115789"/>
                    <a:pt x="713911" y="115979"/>
                  </a:cubicBezTo>
                  <a:cubicBezTo>
                    <a:pt x="711816" y="115979"/>
                    <a:pt x="709435" y="114551"/>
                    <a:pt x="707530" y="113217"/>
                  </a:cubicBezTo>
                  <a:cubicBezTo>
                    <a:pt x="705625" y="111884"/>
                    <a:pt x="704005" y="109883"/>
                    <a:pt x="702481" y="108074"/>
                  </a:cubicBezTo>
                  <a:cubicBezTo>
                    <a:pt x="699719" y="104740"/>
                    <a:pt x="696195" y="104264"/>
                    <a:pt x="692670" y="105788"/>
                  </a:cubicBezTo>
                  <a:cubicBezTo>
                    <a:pt x="687718" y="107883"/>
                    <a:pt x="682860" y="110455"/>
                    <a:pt x="678193" y="113027"/>
                  </a:cubicBezTo>
                  <a:cubicBezTo>
                    <a:pt x="675907" y="114265"/>
                    <a:pt x="675049" y="116837"/>
                    <a:pt x="675907" y="119218"/>
                  </a:cubicBezTo>
                  <a:cubicBezTo>
                    <a:pt x="676383" y="120742"/>
                    <a:pt x="677621" y="122552"/>
                    <a:pt x="678955" y="123123"/>
                  </a:cubicBezTo>
                  <a:cubicBezTo>
                    <a:pt x="690385" y="127981"/>
                    <a:pt x="703910" y="126171"/>
                    <a:pt x="714673" y="133791"/>
                  </a:cubicBezTo>
                  <a:cubicBezTo>
                    <a:pt x="715912" y="134648"/>
                    <a:pt x="718198" y="134172"/>
                    <a:pt x="720007" y="134267"/>
                  </a:cubicBezTo>
                  <a:cubicBezTo>
                    <a:pt x="724865" y="134363"/>
                    <a:pt x="729723" y="134363"/>
                    <a:pt x="734581" y="134458"/>
                  </a:cubicBezTo>
                  <a:cubicBezTo>
                    <a:pt x="741343" y="134648"/>
                    <a:pt x="743915" y="137125"/>
                    <a:pt x="744963" y="144173"/>
                  </a:cubicBezTo>
                  <a:cubicBezTo>
                    <a:pt x="746582" y="155032"/>
                    <a:pt x="747439" y="155889"/>
                    <a:pt x="758584" y="156175"/>
                  </a:cubicBezTo>
                  <a:cubicBezTo>
                    <a:pt x="760298" y="156080"/>
                    <a:pt x="762108" y="155984"/>
                    <a:pt x="763918" y="155984"/>
                  </a:cubicBezTo>
                  <a:moveTo>
                    <a:pt x="497313" y="635568"/>
                  </a:moveTo>
                  <a:cubicBezTo>
                    <a:pt x="500551" y="635568"/>
                    <a:pt x="503504" y="635378"/>
                    <a:pt x="506552" y="635663"/>
                  </a:cubicBezTo>
                  <a:cubicBezTo>
                    <a:pt x="508267" y="635759"/>
                    <a:pt x="510172" y="636235"/>
                    <a:pt x="511600" y="637187"/>
                  </a:cubicBezTo>
                  <a:cubicBezTo>
                    <a:pt x="515887" y="640045"/>
                    <a:pt x="516648" y="645188"/>
                    <a:pt x="518839" y="649475"/>
                  </a:cubicBezTo>
                  <a:cubicBezTo>
                    <a:pt x="520268" y="652142"/>
                    <a:pt x="518744" y="655190"/>
                    <a:pt x="517411" y="658047"/>
                  </a:cubicBezTo>
                  <a:cubicBezTo>
                    <a:pt x="515505" y="662238"/>
                    <a:pt x="517792" y="666715"/>
                    <a:pt x="521792" y="667858"/>
                  </a:cubicBezTo>
                  <a:cubicBezTo>
                    <a:pt x="523506" y="668334"/>
                    <a:pt x="525697" y="668715"/>
                    <a:pt x="527126" y="668048"/>
                  </a:cubicBezTo>
                  <a:cubicBezTo>
                    <a:pt x="531412" y="666048"/>
                    <a:pt x="535984" y="664048"/>
                    <a:pt x="539604" y="661095"/>
                  </a:cubicBezTo>
                  <a:cubicBezTo>
                    <a:pt x="546652" y="655571"/>
                    <a:pt x="554368" y="653475"/>
                    <a:pt x="563131" y="653951"/>
                  </a:cubicBezTo>
                  <a:cubicBezTo>
                    <a:pt x="569798" y="654332"/>
                    <a:pt x="576466" y="654047"/>
                    <a:pt x="583133" y="654047"/>
                  </a:cubicBezTo>
                  <a:cubicBezTo>
                    <a:pt x="587896" y="654047"/>
                    <a:pt x="592658" y="654237"/>
                    <a:pt x="597135" y="651570"/>
                  </a:cubicBezTo>
                  <a:cubicBezTo>
                    <a:pt x="599040" y="650427"/>
                    <a:pt x="601897" y="650141"/>
                    <a:pt x="604088" y="650522"/>
                  </a:cubicBezTo>
                  <a:cubicBezTo>
                    <a:pt x="611708" y="651761"/>
                    <a:pt x="618280" y="648236"/>
                    <a:pt x="625043" y="646236"/>
                  </a:cubicBezTo>
                  <a:cubicBezTo>
                    <a:pt x="634187" y="643569"/>
                    <a:pt x="642664" y="638902"/>
                    <a:pt x="652666" y="639188"/>
                  </a:cubicBezTo>
                  <a:cubicBezTo>
                    <a:pt x="653809" y="639188"/>
                    <a:pt x="654952" y="638711"/>
                    <a:pt x="656095" y="638426"/>
                  </a:cubicBezTo>
                  <a:cubicBezTo>
                    <a:pt x="664667" y="636330"/>
                    <a:pt x="689432" y="612327"/>
                    <a:pt x="690004" y="602612"/>
                  </a:cubicBezTo>
                  <a:cubicBezTo>
                    <a:pt x="690575" y="593658"/>
                    <a:pt x="694766" y="586800"/>
                    <a:pt x="700005" y="579942"/>
                  </a:cubicBezTo>
                  <a:cubicBezTo>
                    <a:pt x="704672" y="573751"/>
                    <a:pt x="708673" y="566988"/>
                    <a:pt x="712864" y="560511"/>
                  </a:cubicBezTo>
                  <a:cubicBezTo>
                    <a:pt x="713816" y="558987"/>
                    <a:pt x="715340" y="557463"/>
                    <a:pt x="715340" y="555844"/>
                  </a:cubicBezTo>
                  <a:cubicBezTo>
                    <a:pt x="715531" y="545081"/>
                    <a:pt x="717435" y="534032"/>
                    <a:pt x="714007" y="523554"/>
                  </a:cubicBezTo>
                  <a:cubicBezTo>
                    <a:pt x="712578" y="519173"/>
                    <a:pt x="712578" y="515744"/>
                    <a:pt x="714102" y="511553"/>
                  </a:cubicBezTo>
                  <a:cubicBezTo>
                    <a:pt x="716769" y="504028"/>
                    <a:pt x="716388" y="487835"/>
                    <a:pt x="714007" y="479644"/>
                  </a:cubicBezTo>
                  <a:cubicBezTo>
                    <a:pt x="710768" y="468309"/>
                    <a:pt x="712673" y="456879"/>
                    <a:pt x="712768" y="445544"/>
                  </a:cubicBezTo>
                  <a:cubicBezTo>
                    <a:pt x="717245" y="439639"/>
                    <a:pt x="715245" y="432781"/>
                    <a:pt x="715721" y="426304"/>
                  </a:cubicBezTo>
                  <a:cubicBezTo>
                    <a:pt x="716007" y="422589"/>
                    <a:pt x="714102" y="419351"/>
                    <a:pt x="713435" y="415922"/>
                  </a:cubicBezTo>
                  <a:cubicBezTo>
                    <a:pt x="712768" y="412778"/>
                    <a:pt x="715054" y="409254"/>
                    <a:pt x="715531" y="405825"/>
                  </a:cubicBezTo>
                  <a:cubicBezTo>
                    <a:pt x="715816" y="404206"/>
                    <a:pt x="714959" y="402396"/>
                    <a:pt x="714578" y="400682"/>
                  </a:cubicBezTo>
                  <a:cubicBezTo>
                    <a:pt x="713911" y="397824"/>
                    <a:pt x="712292" y="394871"/>
                    <a:pt x="712578" y="392109"/>
                  </a:cubicBezTo>
                  <a:cubicBezTo>
                    <a:pt x="713149" y="386299"/>
                    <a:pt x="710959" y="381155"/>
                    <a:pt x="708196" y="376774"/>
                  </a:cubicBezTo>
                  <a:cubicBezTo>
                    <a:pt x="702481" y="367630"/>
                    <a:pt x="700386" y="358105"/>
                    <a:pt x="701243" y="347532"/>
                  </a:cubicBezTo>
                  <a:cubicBezTo>
                    <a:pt x="701529" y="343341"/>
                    <a:pt x="701148" y="339055"/>
                    <a:pt x="701338" y="334864"/>
                  </a:cubicBezTo>
                  <a:cubicBezTo>
                    <a:pt x="701814" y="325815"/>
                    <a:pt x="698290" y="318576"/>
                    <a:pt x="692004" y="312385"/>
                  </a:cubicBezTo>
                  <a:cubicBezTo>
                    <a:pt x="688194" y="308575"/>
                    <a:pt x="683527" y="305051"/>
                    <a:pt x="680955" y="300479"/>
                  </a:cubicBezTo>
                  <a:cubicBezTo>
                    <a:pt x="675526" y="290668"/>
                    <a:pt x="666667" y="284191"/>
                    <a:pt x="659238" y="276380"/>
                  </a:cubicBezTo>
                  <a:cubicBezTo>
                    <a:pt x="656857" y="273904"/>
                    <a:pt x="653428" y="272094"/>
                    <a:pt x="650094" y="270856"/>
                  </a:cubicBezTo>
                  <a:cubicBezTo>
                    <a:pt x="638378" y="266474"/>
                    <a:pt x="626662" y="262188"/>
                    <a:pt x="614756" y="258473"/>
                  </a:cubicBezTo>
                  <a:cubicBezTo>
                    <a:pt x="610184" y="257045"/>
                    <a:pt x="605136" y="257426"/>
                    <a:pt x="601326" y="261521"/>
                  </a:cubicBezTo>
                  <a:cubicBezTo>
                    <a:pt x="598468" y="264665"/>
                    <a:pt x="595420" y="267617"/>
                    <a:pt x="592468" y="270665"/>
                  </a:cubicBezTo>
                  <a:cubicBezTo>
                    <a:pt x="587705" y="275714"/>
                    <a:pt x="584752" y="281048"/>
                    <a:pt x="588277" y="288191"/>
                  </a:cubicBezTo>
                  <a:cubicBezTo>
                    <a:pt x="589039" y="289620"/>
                    <a:pt x="588848" y="291906"/>
                    <a:pt x="588277" y="293525"/>
                  </a:cubicBezTo>
                  <a:cubicBezTo>
                    <a:pt x="587515" y="295716"/>
                    <a:pt x="586562" y="298288"/>
                    <a:pt x="584848" y="299526"/>
                  </a:cubicBezTo>
                  <a:cubicBezTo>
                    <a:pt x="580657" y="302574"/>
                    <a:pt x="575894" y="302860"/>
                    <a:pt x="571227" y="300288"/>
                  </a:cubicBezTo>
                  <a:cubicBezTo>
                    <a:pt x="569703" y="299431"/>
                    <a:pt x="567893" y="297812"/>
                    <a:pt x="567703" y="296383"/>
                  </a:cubicBezTo>
                  <a:cubicBezTo>
                    <a:pt x="567322" y="290477"/>
                    <a:pt x="566845" y="284381"/>
                    <a:pt x="567703" y="278571"/>
                  </a:cubicBezTo>
                  <a:cubicBezTo>
                    <a:pt x="568274" y="275047"/>
                    <a:pt x="572275" y="273332"/>
                    <a:pt x="575799" y="272094"/>
                  </a:cubicBezTo>
                  <a:cubicBezTo>
                    <a:pt x="576847" y="271713"/>
                    <a:pt x="577704" y="270665"/>
                    <a:pt x="578656" y="269903"/>
                  </a:cubicBezTo>
                  <a:cubicBezTo>
                    <a:pt x="581323" y="267617"/>
                    <a:pt x="582371" y="262855"/>
                    <a:pt x="580561" y="259997"/>
                  </a:cubicBezTo>
                  <a:cubicBezTo>
                    <a:pt x="577990" y="255902"/>
                    <a:pt x="575323" y="251996"/>
                    <a:pt x="572560" y="248091"/>
                  </a:cubicBezTo>
                  <a:cubicBezTo>
                    <a:pt x="570751" y="245519"/>
                    <a:pt x="568369" y="243805"/>
                    <a:pt x="565036" y="243710"/>
                  </a:cubicBezTo>
                  <a:cubicBezTo>
                    <a:pt x="560845" y="243614"/>
                    <a:pt x="556558" y="243519"/>
                    <a:pt x="552367" y="243329"/>
                  </a:cubicBezTo>
                  <a:cubicBezTo>
                    <a:pt x="550177" y="243233"/>
                    <a:pt x="547986" y="240281"/>
                    <a:pt x="548653" y="238185"/>
                  </a:cubicBezTo>
                  <a:cubicBezTo>
                    <a:pt x="549700" y="234756"/>
                    <a:pt x="551320" y="231518"/>
                    <a:pt x="552082" y="228089"/>
                  </a:cubicBezTo>
                  <a:cubicBezTo>
                    <a:pt x="553510" y="222088"/>
                    <a:pt x="550939" y="218183"/>
                    <a:pt x="544176" y="216373"/>
                  </a:cubicBezTo>
                  <a:cubicBezTo>
                    <a:pt x="542938" y="215992"/>
                    <a:pt x="540747" y="217135"/>
                    <a:pt x="539985" y="218278"/>
                  </a:cubicBezTo>
                  <a:cubicBezTo>
                    <a:pt x="538747" y="220183"/>
                    <a:pt x="537604" y="222659"/>
                    <a:pt x="537604" y="224850"/>
                  </a:cubicBezTo>
                  <a:cubicBezTo>
                    <a:pt x="537794" y="232851"/>
                    <a:pt x="533317" y="237614"/>
                    <a:pt x="526650" y="239709"/>
                  </a:cubicBezTo>
                  <a:cubicBezTo>
                    <a:pt x="512172" y="244281"/>
                    <a:pt x="499694" y="252854"/>
                    <a:pt x="485883" y="258569"/>
                  </a:cubicBezTo>
                  <a:cubicBezTo>
                    <a:pt x="484264" y="259235"/>
                    <a:pt x="482740" y="260569"/>
                    <a:pt x="481787" y="261902"/>
                  </a:cubicBezTo>
                  <a:cubicBezTo>
                    <a:pt x="480835" y="263236"/>
                    <a:pt x="479882" y="265236"/>
                    <a:pt x="480168" y="266665"/>
                  </a:cubicBezTo>
                  <a:cubicBezTo>
                    <a:pt x="480644" y="268951"/>
                    <a:pt x="481787" y="271237"/>
                    <a:pt x="483216" y="273142"/>
                  </a:cubicBezTo>
                  <a:cubicBezTo>
                    <a:pt x="487788" y="279428"/>
                    <a:pt x="486835" y="285239"/>
                    <a:pt x="483025" y="291525"/>
                  </a:cubicBezTo>
                  <a:cubicBezTo>
                    <a:pt x="475405" y="304003"/>
                    <a:pt x="469690" y="317147"/>
                    <a:pt x="472072" y="332387"/>
                  </a:cubicBezTo>
                  <a:cubicBezTo>
                    <a:pt x="472167" y="332959"/>
                    <a:pt x="471976" y="333626"/>
                    <a:pt x="471881" y="334197"/>
                  </a:cubicBezTo>
                  <a:cubicBezTo>
                    <a:pt x="471500" y="337817"/>
                    <a:pt x="468452" y="341341"/>
                    <a:pt x="465023" y="341531"/>
                  </a:cubicBezTo>
                  <a:cubicBezTo>
                    <a:pt x="460832" y="341817"/>
                    <a:pt x="456546" y="341627"/>
                    <a:pt x="452355" y="341817"/>
                  </a:cubicBezTo>
                  <a:cubicBezTo>
                    <a:pt x="447592" y="342103"/>
                    <a:pt x="444640" y="344770"/>
                    <a:pt x="443306" y="349247"/>
                  </a:cubicBezTo>
                  <a:cubicBezTo>
                    <a:pt x="442639" y="351533"/>
                    <a:pt x="442353" y="354009"/>
                    <a:pt x="441211" y="356009"/>
                  </a:cubicBezTo>
                  <a:cubicBezTo>
                    <a:pt x="440448" y="357438"/>
                    <a:pt x="438544" y="359057"/>
                    <a:pt x="437020" y="359248"/>
                  </a:cubicBezTo>
                  <a:cubicBezTo>
                    <a:pt x="430543" y="359915"/>
                    <a:pt x="423875" y="361629"/>
                    <a:pt x="417493" y="358200"/>
                  </a:cubicBezTo>
                  <a:cubicBezTo>
                    <a:pt x="416065" y="357438"/>
                    <a:pt x="414064" y="356771"/>
                    <a:pt x="412540" y="357152"/>
                  </a:cubicBezTo>
                  <a:cubicBezTo>
                    <a:pt x="404349" y="359153"/>
                    <a:pt x="396634" y="368011"/>
                    <a:pt x="395872" y="376488"/>
                  </a:cubicBezTo>
                  <a:cubicBezTo>
                    <a:pt x="395491" y="380679"/>
                    <a:pt x="395776" y="384965"/>
                    <a:pt x="395776" y="389156"/>
                  </a:cubicBezTo>
                  <a:cubicBezTo>
                    <a:pt x="395776" y="392204"/>
                    <a:pt x="395110" y="394967"/>
                    <a:pt x="393014" y="397443"/>
                  </a:cubicBezTo>
                  <a:cubicBezTo>
                    <a:pt x="389204" y="402015"/>
                    <a:pt x="386251" y="407444"/>
                    <a:pt x="382060" y="411540"/>
                  </a:cubicBezTo>
                  <a:cubicBezTo>
                    <a:pt x="376631" y="416969"/>
                    <a:pt x="372726" y="422399"/>
                    <a:pt x="373964" y="430590"/>
                  </a:cubicBezTo>
                  <a:cubicBezTo>
                    <a:pt x="374536" y="434210"/>
                    <a:pt x="373964" y="437734"/>
                    <a:pt x="371678" y="440972"/>
                  </a:cubicBezTo>
                  <a:cubicBezTo>
                    <a:pt x="369392" y="444306"/>
                    <a:pt x="371583" y="447354"/>
                    <a:pt x="375297" y="449735"/>
                  </a:cubicBezTo>
                  <a:cubicBezTo>
                    <a:pt x="377965" y="451545"/>
                    <a:pt x="381965" y="449831"/>
                    <a:pt x="384156" y="445925"/>
                  </a:cubicBezTo>
                  <a:cubicBezTo>
                    <a:pt x="385013" y="444401"/>
                    <a:pt x="385394" y="442496"/>
                    <a:pt x="386442" y="441068"/>
                  </a:cubicBezTo>
                  <a:cubicBezTo>
                    <a:pt x="389109" y="437162"/>
                    <a:pt x="389395" y="430495"/>
                    <a:pt x="394633" y="429923"/>
                  </a:cubicBezTo>
                  <a:cubicBezTo>
                    <a:pt x="399015" y="429447"/>
                    <a:pt x="403777" y="431828"/>
                    <a:pt x="408159" y="433543"/>
                  </a:cubicBezTo>
                  <a:cubicBezTo>
                    <a:pt x="410349" y="434305"/>
                    <a:pt x="412064" y="436305"/>
                    <a:pt x="413874" y="437829"/>
                  </a:cubicBezTo>
                  <a:cubicBezTo>
                    <a:pt x="416731" y="440306"/>
                    <a:pt x="416255" y="441163"/>
                    <a:pt x="414731" y="445449"/>
                  </a:cubicBezTo>
                  <a:cubicBezTo>
                    <a:pt x="412826" y="450974"/>
                    <a:pt x="408445" y="454212"/>
                    <a:pt x="404730" y="458117"/>
                  </a:cubicBezTo>
                  <a:cubicBezTo>
                    <a:pt x="402253" y="460784"/>
                    <a:pt x="398443" y="463070"/>
                    <a:pt x="397776" y="466214"/>
                  </a:cubicBezTo>
                  <a:cubicBezTo>
                    <a:pt x="397110" y="468976"/>
                    <a:pt x="399967" y="472500"/>
                    <a:pt x="401015" y="475834"/>
                  </a:cubicBezTo>
                  <a:cubicBezTo>
                    <a:pt x="401872" y="478596"/>
                    <a:pt x="402920" y="481549"/>
                    <a:pt x="402825" y="484406"/>
                  </a:cubicBezTo>
                  <a:cubicBezTo>
                    <a:pt x="402729" y="489074"/>
                    <a:pt x="406063" y="492122"/>
                    <a:pt x="407492" y="496027"/>
                  </a:cubicBezTo>
                  <a:cubicBezTo>
                    <a:pt x="408159" y="498027"/>
                    <a:pt x="412159" y="498218"/>
                    <a:pt x="413778" y="496598"/>
                  </a:cubicBezTo>
                  <a:cubicBezTo>
                    <a:pt x="418255" y="492217"/>
                    <a:pt x="420541" y="486788"/>
                    <a:pt x="421398" y="480692"/>
                  </a:cubicBezTo>
                  <a:cubicBezTo>
                    <a:pt x="421684" y="478310"/>
                    <a:pt x="421684" y="475643"/>
                    <a:pt x="422827" y="473738"/>
                  </a:cubicBezTo>
                  <a:cubicBezTo>
                    <a:pt x="423875" y="471929"/>
                    <a:pt x="426161" y="470500"/>
                    <a:pt x="428161" y="469452"/>
                  </a:cubicBezTo>
                  <a:cubicBezTo>
                    <a:pt x="430066" y="468500"/>
                    <a:pt x="431781" y="470595"/>
                    <a:pt x="432162" y="474119"/>
                  </a:cubicBezTo>
                  <a:cubicBezTo>
                    <a:pt x="432733" y="479453"/>
                    <a:pt x="431209" y="485168"/>
                    <a:pt x="435400" y="489740"/>
                  </a:cubicBezTo>
                  <a:cubicBezTo>
                    <a:pt x="434257" y="497265"/>
                    <a:pt x="439687" y="503361"/>
                    <a:pt x="439591" y="510791"/>
                  </a:cubicBezTo>
                  <a:cubicBezTo>
                    <a:pt x="439496" y="518030"/>
                    <a:pt x="438639" y="519554"/>
                    <a:pt x="431971" y="519839"/>
                  </a:cubicBezTo>
                  <a:cubicBezTo>
                    <a:pt x="426542" y="520030"/>
                    <a:pt x="420732" y="519268"/>
                    <a:pt x="415874" y="520982"/>
                  </a:cubicBezTo>
                  <a:cubicBezTo>
                    <a:pt x="411112" y="522697"/>
                    <a:pt x="406635" y="523364"/>
                    <a:pt x="401872" y="523459"/>
                  </a:cubicBezTo>
                  <a:cubicBezTo>
                    <a:pt x="396348" y="523554"/>
                    <a:pt x="393204" y="527174"/>
                    <a:pt x="390347" y="531174"/>
                  </a:cubicBezTo>
                  <a:cubicBezTo>
                    <a:pt x="388823" y="533270"/>
                    <a:pt x="390633" y="534508"/>
                    <a:pt x="391871" y="535556"/>
                  </a:cubicBezTo>
                  <a:cubicBezTo>
                    <a:pt x="393204" y="536603"/>
                    <a:pt x="395014" y="537937"/>
                    <a:pt x="396538" y="537842"/>
                  </a:cubicBezTo>
                  <a:cubicBezTo>
                    <a:pt x="405682" y="537556"/>
                    <a:pt x="410445" y="542318"/>
                    <a:pt x="414541" y="550034"/>
                  </a:cubicBezTo>
                  <a:cubicBezTo>
                    <a:pt x="421398" y="562988"/>
                    <a:pt x="416350" y="563845"/>
                    <a:pt x="406254" y="563083"/>
                  </a:cubicBezTo>
                  <a:cubicBezTo>
                    <a:pt x="402063" y="562702"/>
                    <a:pt x="397776" y="562892"/>
                    <a:pt x="393586" y="563083"/>
                  </a:cubicBezTo>
                  <a:cubicBezTo>
                    <a:pt x="388061" y="563369"/>
                    <a:pt x="382918" y="562892"/>
                    <a:pt x="377965" y="559844"/>
                  </a:cubicBezTo>
                  <a:cubicBezTo>
                    <a:pt x="375012" y="558035"/>
                    <a:pt x="371202" y="556130"/>
                    <a:pt x="367963" y="556415"/>
                  </a:cubicBezTo>
                  <a:cubicBezTo>
                    <a:pt x="359200" y="557177"/>
                    <a:pt x="351580" y="553367"/>
                    <a:pt x="343389" y="551653"/>
                  </a:cubicBezTo>
                  <a:cubicBezTo>
                    <a:pt x="341770" y="551272"/>
                    <a:pt x="339102" y="550034"/>
                    <a:pt x="338722" y="550510"/>
                  </a:cubicBezTo>
                  <a:cubicBezTo>
                    <a:pt x="334149" y="556511"/>
                    <a:pt x="326815" y="555272"/>
                    <a:pt x="321005" y="557749"/>
                  </a:cubicBezTo>
                  <a:cubicBezTo>
                    <a:pt x="320338" y="558035"/>
                    <a:pt x="319767" y="560035"/>
                    <a:pt x="320148" y="560892"/>
                  </a:cubicBezTo>
                  <a:cubicBezTo>
                    <a:pt x="321576" y="565178"/>
                    <a:pt x="325958" y="567560"/>
                    <a:pt x="329863" y="565559"/>
                  </a:cubicBezTo>
                  <a:cubicBezTo>
                    <a:pt x="336626" y="562035"/>
                    <a:pt x="342246" y="562607"/>
                    <a:pt x="347961" y="567845"/>
                  </a:cubicBezTo>
                  <a:cubicBezTo>
                    <a:pt x="351866" y="571465"/>
                    <a:pt x="356724" y="574132"/>
                    <a:pt x="361296" y="576894"/>
                  </a:cubicBezTo>
                  <a:cubicBezTo>
                    <a:pt x="362724" y="577751"/>
                    <a:pt x="365106" y="578323"/>
                    <a:pt x="366439" y="577751"/>
                  </a:cubicBezTo>
                  <a:cubicBezTo>
                    <a:pt x="373202" y="574418"/>
                    <a:pt x="380631" y="575465"/>
                    <a:pt x="387490" y="573846"/>
                  </a:cubicBezTo>
                  <a:cubicBezTo>
                    <a:pt x="394633" y="572227"/>
                    <a:pt x="400920" y="569655"/>
                    <a:pt x="407968" y="574037"/>
                  </a:cubicBezTo>
                  <a:cubicBezTo>
                    <a:pt x="409683" y="575084"/>
                    <a:pt x="413302" y="574989"/>
                    <a:pt x="415017" y="573941"/>
                  </a:cubicBezTo>
                  <a:cubicBezTo>
                    <a:pt x="419684" y="570703"/>
                    <a:pt x="423399" y="571370"/>
                    <a:pt x="428352" y="573751"/>
                  </a:cubicBezTo>
                  <a:cubicBezTo>
                    <a:pt x="431019" y="575084"/>
                    <a:pt x="435781" y="574418"/>
                    <a:pt x="438639" y="572894"/>
                  </a:cubicBezTo>
                  <a:cubicBezTo>
                    <a:pt x="443306" y="570512"/>
                    <a:pt x="447973" y="570893"/>
                    <a:pt x="452736" y="570989"/>
                  </a:cubicBezTo>
                  <a:cubicBezTo>
                    <a:pt x="456831" y="570989"/>
                    <a:pt x="459689" y="573465"/>
                    <a:pt x="461022" y="576989"/>
                  </a:cubicBezTo>
                  <a:cubicBezTo>
                    <a:pt x="462166" y="579847"/>
                    <a:pt x="461594" y="582990"/>
                    <a:pt x="459403" y="585467"/>
                  </a:cubicBezTo>
                  <a:cubicBezTo>
                    <a:pt x="455689" y="589562"/>
                    <a:pt x="451974" y="593372"/>
                    <a:pt x="445592" y="592420"/>
                  </a:cubicBezTo>
                  <a:cubicBezTo>
                    <a:pt x="438734" y="591277"/>
                    <a:pt x="434067" y="594801"/>
                    <a:pt x="430543" y="600230"/>
                  </a:cubicBezTo>
                  <a:cubicBezTo>
                    <a:pt x="430066" y="600992"/>
                    <a:pt x="430162" y="602612"/>
                    <a:pt x="430733" y="603278"/>
                  </a:cubicBezTo>
                  <a:cubicBezTo>
                    <a:pt x="433591" y="606898"/>
                    <a:pt x="435781" y="611184"/>
                    <a:pt x="442163" y="607946"/>
                  </a:cubicBezTo>
                  <a:cubicBezTo>
                    <a:pt x="446354" y="605850"/>
                    <a:pt x="451307" y="606803"/>
                    <a:pt x="455879" y="609660"/>
                  </a:cubicBezTo>
                  <a:cubicBezTo>
                    <a:pt x="459498" y="611946"/>
                    <a:pt x="462737" y="613946"/>
                    <a:pt x="465118" y="617756"/>
                  </a:cubicBezTo>
                  <a:cubicBezTo>
                    <a:pt x="472452" y="629186"/>
                    <a:pt x="482073" y="637664"/>
                    <a:pt x="497313" y="635568"/>
                  </a:cubicBezTo>
                  <a:moveTo>
                    <a:pt x="359581" y="1362135"/>
                  </a:moveTo>
                  <a:cubicBezTo>
                    <a:pt x="357010" y="1358992"/>
                    <a:pt x="354628" y="1355468"/>
                    <a:pt x="351675" y="1352801"/>
                  </a:cubicBezTo>
                  <a:cubicBezTo>
                    <a:pt x="348056" y="1349467"/>
                    <a:pt x="345198" y="1353658"/>
                    <a:pt x="342055" y="1354611"/>
                  </a:cubicBezTo>
                  <a:cubicBezTo>
                    <a:pt x="338626" y="1355658"/>
                    <a:pt x="337293" y="1358135"/>
                    <a:pt x="338055" y="1361373"/>
                  </a:cubicBezTo>
                  <a:cubicBezTo>
                    <a:pt x="338436" y="1362897"/>
                    <a:pt x="339674" y="1364898"/>
                    <a:pt x="341008" y="1365278"/>
                  </a:cubicBezTo>
                  <a:cubicBezTo>
                    <a:pt x="347580" y="1366898"/>
                    <a:pt x="353962" y="1365945"/>
                    <a:pt x="359581" y="1362135"/>
                  </a:cubicBezTo>
                  <a:cubicBezTo>
                    <a:pt x="358915" y="1367279"/>
                    <a:pt x="361677" y="1371851"/>
                    <a:pt x="364725" y="1374994"/>
                  </a:cubicBezTo>
                  <a:cubicBezTo>
                    <a:pt x="367773" y="1378232"/>
                    <a:pt x="372535" y="1379947"/>
                    <a:pt x="377679" y="1380328"/>
                  </a:cubicBezTo>
                  <a:cubicBezTo>
                    <a:pt x="387394" y="1380995"/>
                    <a:pt x="393681" y="1383662"/>
                    <a:pt x="403872" y="1389758"/>
                  </a:cubicBezTo>
                  <a:cubicBezTo>
                    <a:pt x="410349" y="1393568"/>
                    <a:pt x="417493" y="1389567"/>
                    <a:pt x="417779" y="1381757"/>
                  </a:cubicBezTo>
                  <a:cubicBezTo>
                    <a:pt x="417874" y="1378709"/>
                    <a:pt x="417398" y="1375661"/>
                    <a:pt x="417874" y="1372708"/>
                  </a:cubicBezTo>
                  <a:cubicBezTo>
                    <a:pt x="418541" y="1368041"/>
                    <a:pt x="415684" y="1364516"/>
                    <a:pt x="413778" y="1361087"/>
                  </a:cubicBezTo>
                  <a:cubicBezTo>
                    <a:pt x="410349" y="1354991"/>
                    <a:pt x="403396" y="1354896"/>
                    <a:pt x="399300" y="1360421"/>
                  </a:cubicBezTo>
                  <a:cubicBezTo>
                    <a:pt x="397205" y="1363278"/>
                    <a:pt x="395681" y="1366612"/>
                    <a:pt x="393776" y="1369565"/>
                  </a:cubicBezTo>
                  <a:cubicBezTo>
                    <a:pt x="392823" y="1370994"/>
                    <a:pt x="391014" y="1372803"/>
                    <a:pt x="389490" y="1371184"/>
                  </a:cubicBezTo>
                  <a:cubicBezTo>
                    <a:pt x="381108" y="1362802"/>
                    <a:pt x="370821" y="1360992"/>
                    <a:pt x="359581" y="1362135"/>
                  </a:cubicBezTo>
                  <a:moveTo>
                    <a:pt x="908412" y="631949"/>
                  </a:moveTo>
                  <a:cubicBezTo>
                    <a:pt x="908698" y="625567"/>
                    <a:pt x="904792" y="620900"/>
                    <a:pt x="902030" y="615756"/>
                  </a:cubicBezTo>
                  <a:cubicBezTo>
                    <a:pt x="899077" y="610136"/>
                    <a:pt x="897458" y="609374"/>
                    <a:pt x="890886" y="610232"/>
                  </a:cubicBezTo>
                  <a:cubicBezTo>
                    <a:pt x="888028" y="610613"/>
                    <a:pt x="886885" y="612327"/>
                    <a:pt x="886695" y="614899"/>
                  </a:cubicBezTo>
                  <a:cubicBezTo>
                    <a:pt x="886409" y="618995"/>
                    <a:pt x="886028" y="622614"/>
                    <a:pt x="890981" y="625281"/>
                  </a:cubicBezTo>
                  <a:cubicBezTo>
                    <a:pt x="896601" y="628234"/>
                    <a:pt x="901078" y="633663"/>
                    <a:pt x="908412" y="631949"/>
                  </a:cubicBezTo>
                  <a:cubicBezTo>
                    <a:pt x="906507" y="634139"/>
                    <a:pt x="904887" y="636711"/>
                    <a:pt x="902697" y="638521"/>
                  </a:cubicBezTo>
                  <a:cubicBezTo>
                    <a:pt x="896506" y="643379"/>
                    <a:pt x="895839" y="646236"/>
                    <a:pt x="900316" y="651189"/>
                  </a:cubicBezTo>
                  <a:cubicBezTo>
                    <a:pt x="903173" y="654332"/>
                    <a:pt x="905935" y="657571"/>
                    <a:pt x="910698" y="657476"/>
                  </a:cubicBezTo>
                  <a:cubicBezTo>
                    <a:pt x="913746" y="657476"/>
                    <a:pt x="913555" y="658714"/>
                    <a:pt x="913841" y="661667"/>
                  </a:cubicBezTo>
                  <a:cubicBezTo>
                    <a:pt x="914412" y="670430"/>
                    <a:pt x="916889" y="672239"/>
                    <a:pt x="924604" y="672144"/>
                  </a:cubicBezTo>
                  <a:cubicBezTo>
                    <a:pt x="926985" y="672144"/>
                    <a:pt x="929557" y="672239"/>
                    <a:pt x="931653" y="671287"/>
                  </a:cubicBezTo>
                  <a:cubicBezTo>
                    <a:pt x="937273" y="669001"/>
                    <a:pt x="939654" y="662714"/>
                    <a:pt x="935939" y="658047"/>
                  </a:cubicBezTo>
                  <a:cubicBezTo>
                    <a:pt x="932320" y="653380"/>
                    <a:pt x="928129" y="649189"/>
                    <a:pt x="925176" y="643855"/>
                  </a:cubicBezTo>
                  <a:cubicBezTo>
                    <a:pt x="922699" y="639378"/>
                    <a:pt x="917841" y="636044"/>
                    <a:pt x="913651" y="632615"/>
                  </a:cubicBezTo>
                  <a:cubicBezTo>
                    <a:pt x="912508" y="631663"/>
                    <a:pt x="910222" y="632139"/>
                    <a:pt x="908412" y="631949"/>
                  </a:cubicBezTo>
                  <a:moveTo>
                    <a:pt x="621328" y="711768"/>
                  </a:moveTo>
                  <a:cubicBezTo>
                    <a:pt x="622185" y="713292"/>
                    <a:pt x="622757" y="715102"/>
                    <a:pt x="623995" y="716245"/>
                  </a:cubicBezTo>
                  <a:cubicBezTo>
                    <a:pt x="629234" y="720912"/>
                    <a:pt x="632949" y="719864"/>
                    <a:pt x="636568" y="714054"/>
                  </a:cubicBezTo>
                  <a:cubicBezTo>
                    <a:pt x="640855" y="707291"/>
                    <a:pt x="639331" y="700243"/>
                    <a:pt x="638950" y="693194"/>
                  </a:cubicBezTo>
                  <a:cubicBezTo>
                    <a:pt x="638854" y="692051"/>
                    <a:pt x="636664" y="690623"/>
                    <a:pt x="635235" y="690146"/>
                  </a:cubicBezTo>
                  <a:cubicBezTo>
                    <a:pt x="633616" y="689575"/>
                    <a:pt x="631710" y="689670"/>
                    <a:pt x="629901" y="689861"/>
                  </a:cubicBezTo>
                  <a:cubicBezTo>
                    <a:pt x="627424" y="690051"/>
                    <a:pt x="625138" y="691004"/>
                    <a:pt x="624948" y="693956"/>
                  </a:cubicBezTo>
                  <a:cubicBezTo>
                    <a:pt x="624662" y="698719"/>
                    <a:pt x="624757" y="703481"/>
                    <a:pt x="624281" y="708244"/>
                  </a:cubicBezTo>
                  <a:cubicBezTo>
                    <a:pt x="624281" y="709577"/>
                    <a:pt x="622376" y="710720"/>
                    <a:pt x="621328" y="711768"/>
                  </a:cubicBezTo>
                  <a:cubicBezTo>
                    <a:pt x="621233" y="707768"/>
                    <a:pt x="622281" y="703577"/>
                    <a:pt x="618852" y="699957"/>
                  </a:cubicBezTo>
                  <a:cubicBezTo>
                    <a:pt x="615518" y="696338"/>
                    <a:pt x="612089" y="693480"/>
                    <a:pt x="606755" y="693385"/>
                  </a:cubicBezTo>
                  <a:cubicBezTo>
                    <a:pt x="603898" y="693385"/>
                    <a:pt x="601135" y="691861"/>
                    <a:pt x="598278" y="691194"/>
                  </a:cubicBezTo>
                  <a:cubicBezTo>
                    <a:pt x="595992" y="690718"/>
                    <a:pt x="592849" y="689480"/>
                    <a:pt x="591515" y="690527"/>
                  </a:cubicBezTo>
                  <a:cubicBezTo>
                    <a:pt x="586086" y="694623"/>
                    <a:pt x="579895" y="692718"/>
                    <a:pt x="574180" y="693861"/>
                  </a:cubicBezTo>
                  <a:cubicBezTo>
                    <a:pt x="572370" y="694242"/>
                    <a:pt x="570751" y="695099"/>
                    <a:pt x="570941" y="697290"/>
                  </a:cubicBezTo>
                  <a:cubicBezTo>
                    <a:pt x="571036" y="698338"/>
                    <a:pt x="571322" y="699862"/>
                    <a:pt x="571989" y="700433"/>
                  </a:cubicBezTo>
                  <a:cubicBezTo>
                    <a:pt x="577132" y="704529"/>
                    <a:pt x="582276" y="709101"/>
                    <a:pt x="589324" y="708149"/>
                  </a:cubicBezTo>
                  <a:cubicBezTo>
                    <a:pt x="596944" y="707101"/>
                    <a:pt x="603421" y="709768"/>
                    <a:pt x="609613" y="713292"/>
                  </a:cubicBezTo>
                  <a:cubicBezTo>
                    <a:pt x="612280" y="714816"/>
                    <a:pt x="613899" y="713292"/>
                    <a:pt x="615994" y="712530"/>
                  </a:cubicBezTo>
                  <a:cubicBezTo>
                    <a:pt x="617709" y="711959"/>
                    <a:pt x="619614" y="712054"/>
                    <a:pt x="621328" y="711768"/>
                  </a:cubicBezTo>
                  <a:moveTo>
                    <a:pt x="588658" y="846261"/>
                  </a:moveTo>
                  <a:cubicBezTo>
                    <a:pt x="583324" y="846452"/>
                    <a:pt x="577894" y="846166"/>
                    <a:pt x="572560" y="847023"/>
                  </a:cubicBezTo>
                  <a:cubicBezTo>
                    <a:pt x="567322" y="847785"/>
                    <a:pt x="565702" y="854262"/>
                    <a:pt x="569417" y="858072"/>
                  </a:cubicBezTo>
                  <a:cubicBezTo>
                    <a:pt x="573132" y="861882"/>
                    <a:pt x="576370" y="866454"/>
                    <a:pt x="582943" y="862168"/>
                  </a:cubicBezTo>
                  <a:cubicBezTo>
                    <a:pt x="585133" y="860739"/>
                    <a:pt x="588753" y="861215"/>
                    <a:pt x="591706" y="861025"/>
                  </a:cubicBezTo>
                  <a:cubicBezTo>
                    <a:pt x="595897" y="860739"/>
                    <a:pt x="600088" y="860739"/>
                    <a:pt x="604279" y="860453"/>
                  </a:cubicBezTo>
                  <a:cubicBezTo>
                    <a:pt x="604755" y="860453"/>
                    <a:pt x="605707" y="859596"/>
                    <a:pt x="605612" y="859406"/>
                  </a:cubicBezTo>
                  <a:cubicBezTo>
                    <a:pt x="605231" y="858358"/>
                    <a:pt x="604850" y="857310"/>
                    <a:pt x="604183" y="856453"/>
                  </a:cubicBezTo>
                  <a:cubicBezTo>
                    <a:pt x="602183" y="853881"/>
                    <a:pt x="599135" y="853691"/>
                    <a:pt x="596182" y="853119"/>
                  </a:cubicBezTo>
                  <a:cubicBezTo>
                    <a:pt x="592277" y="852357"/>
                    <a:pt x="589610" y="850166"/>
                    <a:pt x="588658" y="846261"/>
                  </a:cubicBezTo>
                  <a:cubicBezTo>
                    <a:pt x="592182" y="846166"/>
                    <a:pt x="595706" y="846452"/>
                    <a:pt x="599230" y="845975"/>
                  </a:cubicBezTo>
                  <a:cubicBezTo>
                    <a:pt x="600469" y="845785"/>
                    <a:pt x="601802" y="844166"/>
                    <a:pt x="602564" y="842832"/>
                  </a:cubicBezTo>
                  <a:cubicBezTo>
                    <a:pt x="602945" y="842165"/>
                    <a:pt x="602278" y="840546"/>
                    <a:pt x="601707" y="839689"/>
                  </a:cubicBezTo>
                  <a:cubicBezTo>
                    <a:pt x="598087" y="834450"/>
                    <a:pt x="592753" y="834545"/>
                    <a:pt x="587515" y="835879"/>
                  </a:cubicBezTo>
                  <a:cubicBezTo>
                    <a:pt x="586467" y="836165"/>
                    <a:pt x="585324" y="838832"/>
                    <a:pt x="585610" y="840165"/>
                  </a:cubicBezTo>
                  <a:cubicBezTo>
                    <a:pt x="585895" y="842261"/>
                    <a:pt x="587515" y="844261"/>
                    <a:pt x="588658" y="846261"/>
                  </a:cubicBezTo>
                  <a:moveTo>
                    <a:pt x="468738" y="671858"/>
                  </a:moveTo>
                  <a:cubicBezTo>
                    <a:pt x="468643" y="674811"/>
                    <a:pt x="468452" y="677859"/>
                    <a:pt x="468643" y="680812"/>
                  </a:cubicBezTo>
                  <a:cubicBezTo>
                    <a:pt x="468833" y="684622"/>
                    <a:pt x="470452" y="686241"/>
                    <a:pt x="473976" y="686622"/>
                  </a:cubicBezTo>
                  <a:cubicBezTo>
                    <a:pt x="480072" y="687289"/>
                    <a:pt x="481882" y="686146"/>
                    <a:pt x="484645" y="680050"/>
                  </a:cubicBezTo>
                  <a:cubicBezTo>
                    <a:pt x="486169" y="676716"/>
                    <a:pt x="485502" y="675668"/>
                    <a:pt x="481311" y="671477"/>
                  </a:cubicBezTo>
                  <a:cubicBezTo>
                    <a:pt x="477501" y="667763"/>
                    <a:pt x="474167" y="668429"/>
                    <a:pt x="470452" y="671477"/>
                  </a:cubicBezTo>
                  <a:cubicBezTo>
                    <a:pt x="469976" y="671763"/>
                    <a:pt x="469214" y="671763"/>
                    <a:pt x="468738" y="671858"/>
                  </a:cubicBezTo>
                  <a:cubicBezTo>
                    <a:pt x="468643" y="670715"/>
                    <a:pt x="468833" y="669382"/>
                    <a:pt x="468452" y="668334"/>
                  </a:cubicBezTo>
                  <a:cubicBezTo>
                    <a:pt x="466356" y="662333"/>
                    <a:pt x="461403" y="658809"/>
                    <a:pt x="456736" y="655190"/>
                  </a:cubicBezTo>
                  <a:cubicBezTo>
                    <a:pt x="456260" y="654809"/>
                    <a:pt x="454546" y="655380"/>
                    <a:pt x="453784" y="656047"/>
                  </a:cubicBezTo>
                  <a:cubicBezTo>
                    <a:pt x="448640" y="659857"/>
                    <a:pt x="448354" y="661000"/>
                    <a:pt x="450164" y="667572"/>
                  </a:cubicBezTo>
                  <a:cubicBezTo>
                    <a:pt x="450450" y="668715"/>
                    <a:pt x="450354" y="670049"/>
                    <a:pt x="450640" y="671192"/>
                  </a:cubicBezTo>
                  <a:cubicBezTo>
                    <a:pt x="451688" y="675097"/>
                    <a:pt x="454831" y="677002"/>
                    <a:pt x="458737" y="675287"/>
                  </a:cubicBezTo>
                  <a:cubicBezTo>
                    <a:pt x="461975" y="673763"/>
                    <a:pt x="464833" y="671477"/>
                    <a:pt x="468738" y="671858"/>
                  </a:cubicBezTo>
                  <a:moveTo>
                    <a:pt x="450545" y="1645504"/>
                  </a:moveTo>
                  <a:cubicBezTo>
                    <a:pt x="442258" y="1644932"/>
                    <a:pt x="433686" y="1647123"/>
                    <a:pt x="425780" y="1642265"/>
                  </a:cubicBezTo>
                  <a:cubicBezTo>
                    <a:pt x="424256" y="1641313"/>
                    <a:pt x="420922" y="1642075"/>
                    <a:pt x="418922" y="1643028"/>
                  </a:cubicBezTo>
                  <a:cubicBezTo>
                    <a:pt x="411302" y="1646647"/>
                    <a:pt x="403682" y="1646266"/>
                    <a:pt x="396062" y="1643599"/>
                  </a:cubicBezTo>
                  <a:cubicBezTo>
                    <a:pt x="389490" y="1641218"/>
                    <a:pt x="383489" y="1641789"/>
                    <a:pt x="376917" y="1643885"/>
                  </a:cubicBezTo>
                  <a:cubicBezTo>
                    <a:pt x="366344" y="1647123"/>
                    <a:pt x="355295" y="1645123"/>
                    <a:pt x="344532" y="1644932"/>
                  </a:cubicBezTo>
                  <a:cubicBezTo>
                    <a:pt x="342341" y="1644837"/>
                    <a:pt x="340150" y="1643028"/>
                    <a:pt x="338055" y="1641884"/>
                  </a:cubicBezTo>
                  <a:cubicBezTo>
                    <a:pt x="333864" y="1639503"/>
                    <a:pt x="329577" y="1637312"/>
                    <a:pt x="324434" y="1638074"/>
                  </a:cubicBezTo>
                  <a:cubicBezTo>
                    <a:pt x="320719" y="1638551"/>
                    <a:pt x="317576" y="1636646"/>
                    <a:pt x="314052" y="1635503"/>
                  </a:cubicBezTo>
                  <a:cubicBezTo>
                    <a:pt x="297192" y="1629788"/>
                    <a:pt x="279952" y="1624835"/>
                    <a:pt x="263093" y="1619024"/>
                  </a:cubicBezTo>
                  <a:cubicBezTo>
                    <a:pt x="254140" y="1615976"/>
                    <a:pt x="244424" y="1614929"/>
                    <a:pt x="236232" y="1609499"/>
                  </a:cubicBezTo>
                  <a:cubicBezTo>
                    <a:pt x="233851" y="1607880"/>
                    <a:pt x="230613" y="1607023"/>
                    <a:pt x="227755" y="1606928"/>
                  </a:cubicBezTo>
                  <a:cubicBezTo>
                    <a:pt x="213182" y="1606356"/>
                    <a:pt x="203752" y="1597307"/>
                    <a:pt x="194513" y="1587497"/>
                  </a:cubicBezTo>
                  <a:cubicBezTo>
                    <a:pt x="187941" y="1580448"/>
                    <a:pt x="180797" y="1573781"/>
                    <a:pt x="173939" y="1566923"/>
                  </a:cubicBezTo>
                  <a:cubicBezTo>
                    <a:pt x="163747" y="1556731"/>
                    <a:pt x="153365" y="1547015"/>
                    <a:pt x="140697" y="1539491"/>
                  </a:cubicBezTo>
                  <a:cubicBezTo>
                    <a:pt x="128124" y="1532061"/>
                    <a:pt x="119456" y="1520060"/>
                    <a:pt x="112503" y="1507296"/>
                  </a:cubicBezTo>
                  <a:cubicBezTo>
                    <a:pt x="107931" y="1498819"/>
                    <a:pt x="102692" y="1490437"/>
                    <a:pt x="99930" y="1481388"/>
                  </a:cubicBezTo>
                  <a:cubicBezTo>
                    <a:pt x="97834" y="1473768"/>
                    <a:pt x="93167" y="1469006"/>
                    <a:pt x="88881" y="1463291"/>
                  </a:cubicBezTo>
                  <a:cubicBezTo>
                    <a:pt x="82404" y="1454813"/>
                    <a:pt x="75069" y="1446812"/>
                    <a:pt x="72498" y="1435763"/>
                  </a:cubicBezTo>
                  <a:cubicBezTo>
                    <a:pt x="71450" y="1431191"/>
                    <a:pt x="68688" y="1427000"/>
                    <a:pt x="66497" y="1422714"/>
                  </a:cubicBezTo>
                  <a:cubicBezTo>
                    <a:pt x="58210" y="1406141"/>
                    <a:pt x="55924" y="1398711"/>
                    <a:pt x="54495" y="1380042"/>
                  </a:cubicBezTo>
                  <a:cubicBezTo>
                    <a:pt x="53829" y="1371851"/>
                    <a:pt x="48399" y="1365850"/>
                    <a:pt x="45447" y="1358706"/>
                  </a:cubicBezTo>
                  <a:cubicBezTo>
                    <a:pt x="34779" y="1352039"/>
                    <a:pt x="36493" y="1339942"/>
                    <a:pt x="32874" y="1330131"/>
                  </a:cubicBezTo>
                  <a:cubicBezTo>
                    <a:pt x="34112" y="1321559"/>
                    <a:pt x="27730" y="1314224"/>
                    <a:pt x="29064" y="1305461"/>
                  </a:cubicBezTo>
                  <a:cubicBezTo>
                    <a:pt x="30207" y="1297651"/>
                    <a:pt x="23920" y="1290698"/>
                    <a:pt x="25254" y="1282601"/>
                  </a:cubicBezTo>
                  <a:cubicBezTo>
                    <a:pt x="21063" y="1276220"/>
                    <a:pt x="23444" y="1268219"/>
                    <a:pt x="20586" y="1261837"/>
                  </a:cubicBezTo>
                  <a:cubicBezTo>
                    <a:pt x="17634" y="1255360"/>
                    <a:pt x="20491" y="1247835"/>
                    <a:pt x="17634" y="1242501"/>
                  </a:cubicBezTo>
                  <a:cubicBezTo>
                    <a:pt x="13538" y="1235072"/>
                    <a:pt x="16395" y="1226975"/>
                    <a:pt x="12681" y="1219832"/>
                  </a:cubicBezTo>
                  <a:cubicBezTo>
                    <a:pt x="9347" y="1213450"/>
                    <a:pt x="12109" y="1205544"/>
                    <a:pt x="8013" y="1198972"/>
                  </a:cubicBezTo>
                  <a:cubicBezTo>
                    <a:pt x="6585" y="1196686"/>
                    <a:pt x="7347" y="1193066"/>
                    <a:pt x="7347" y="1190018"/>
                  </a:cubicBezTo>
                  <a:cubicBezTo>
                    <a:pt x="7347" y="1141631"/>
                    <a:pt x="7442" y="1093149"/>
                    <a:pt x="7442" y="1044762"/>
                  </a:cubicBezTo>
                  <a:cubicBezTo>
                    <a:pt x="7442" y="1040381"/>
                    <a:pt x="8490" y="1036666"/>
                    <a:pt x="10680" y="1032856"/>
                  </a:cubicBezTo>
                  <a:cubicBezTo>
                    <a:pt x="13633" y="1027617"/>
                    <a:pt x="15157" y="1021807"/>
                    <a:pt x="14681" y="1015616"/>
                  </a:cubicBezTo>
                  <a:cubicBezTo>
                    <a:pt x="14205" y="1009615"/>
                    <a:pt x="14776" y="1003519"/>
                    <a:pt x="14490" y="997423"/>
                  </a:cubicBezTo>
                  <a:cubicBezTo>
                    <a:pt x="14109" y="989422"/>
                    <a:pt x="14776" y="981707"/>
                    <a:pt x="19348" y="974849"/>
                  </a:cubicBezTo>
                  <a:cubicBezTo>
                    <a:pt x="21539" y="971610"/>
                    <a:pt x="21920" y="968181"/>
                    <a:pt x="21920" y="964562"/>
                  </a:cubicBezTo>
                  <a:cubicBezTo>
                    <a:pt x="21920" y="954275"/>
                    <a:pt x="22015" y="943988"/>
                    <a:pt x="22015" y="933701"/>
                  </a:cubicBezTo>
                  <a:cubicBezTo>
                    <a:pt x="22015" y="929891"/>
                    <a:pt x="23158" y="926557"/>
                    <a:pt x="26111" y="924080"/>
                  </a:cubicBezTo>
                  <a:cubicBezTo>
                    <a:pt x="26587" y="923699"/>
                    <a:pt x="26968" y="923223"/>
                    <a:pt x="27349" y="922747"/>
                  </a:cubicBezTo>
                  <a:cubicBezTo>
                    <a:pt x="32683" y="917032"/>
                    <a:pt x="39160" y="911984"/>
                    <a:pt x="43161" y="905411"/>
                  </a:cubicBezTo>
                  <a:cubicBezTo>
                    <a:pt x="46780" y="899506"/>
                    <a:pt x="47733" y="891981"/>
                    <a:pt x="49923" y="885123"/>
                  </a:cubicBezTo>
                  <a:cubicBezTo>
                    <a:pt x="52686" y="876646"/>
                    <a:pt x="55638" y="868264"/>
                    <a:pt x="58210" y="859691"/>
                  </a:cubicBezTo>
                  <a:cubicBezTo>
                    <a:pt x="61353" y="849119"/>
                    <a:pt x="66306" y="839784"/>
                    <a:pt x="74498" y="832164"/>
                  </a:cubicBezTo>
                  <a:cubicBezTo>
                    <a:pt x="81546" y="825497"/>
                    <a:pt x="87452" y="817305"/>
                    <a:pt x="95262" y="811876"/>
                  </a:cubicBezTo>
                  <a:cubicBezTo>
                    <a:pt x="109359" y="802160"/>
                    <a:pt x="116789" y="788254"/>
                    <a:pt x="123742" y="773681"/>
                  </a:cubicBezTo>
                  <a:cubicBezTo>
                    <a:pt x="124504" y="772061"/>
                    <a:pt x="125266" y="770442"/>
                    <a:pt x="126219" y="768918"/>
                  </a:cubicBezTo>
                  <a:cubicBezTo>
                    <a:pt x="132124" y="759679"/>
                    <a:pt x="131648" y="749487"/>
                    <a:pt x="130124" y="739295"/>
                  </a:cubicBezTo>
                  <a:cubicBezTo>
                    <a:pt x="125647" y="734914"/>
                    <a:pt x="128981" y="728532"/>
                    <a:pt x="125933" y="723865"/>
                  </a:cubicBezTo>
                  <a:cubicBezTo>
                    <a:pt x="122980" y="719483"/>
                    <a:pt x="124695" y="714340"/>
                    <a:pt x="123361" y="709863"/>
                  </a:cubicBezTo>
                  <a:cubicBezTo>
                    <a:pt x="121456" y="703005"/>
                    <a:pt x="119456" y="695861"/>
                    <a:pt x="116027" y="689765"/>
                  </a:cubicBezTo>
                  <a:cubicBezTo>
                    <a:pt x="110693" y="680431"/>
                    <a:pt x="105073" y="671001"/>
                    <a:pt x="97834" y="663191"/>
                  </a:cubicBezTo>
                  <a:cubicBezTo>
                    <a:pt x="92024" y="656999"/>
                    <a:pt x="89452" y="649760"/>
                    <a:pt x="88023" y="642426"/>
                  </a:cubicBezTo>
                  <a:cubicBezTo>
                    <a:pt x="86309" y="633568"/>
                    <a:pt x="81832" y="625567"/>
                    <a:pt x="80499" y="616804"/>
                  </a:cubicBezTo>
                  <a:cubicBezTo>
                    <a:pt x="79070" y="607946"/>
                    <a:pt x="75450" y="599659"/>
                    <a:pt x="74117" y="590896"/>
                  </a:cubicBezTo>
                  <a:cubicBezTo>
                    <a:pt x="72879" y="582609"/>
                    <a:pt x="68402" y="575084"/>
                    <a:pt x="69164" y="566512"/>
                  </a:cubicBezTo>
                  <a:cubicBezTo>
                    <a:pt x="69545" y="562511"/>
                    <a:pt x="67449" y="559654"/>
                    <a:pt x="64973" y="556892"/>
                  </a:cubicBezTo>
                  <a:cubicBezTo>
                    <a:pt x="62592" y="554225"/>
                    <a:pt x="60306" y="551462"/>
                    <a:pt x="58305" y="548414"/>
                  </a:cubicBezTo>
                  <a:cubicBezTo>
                    <a:pt x="55353" y="543747"/>
                    <a:pt x="53352" y="539175"/>
                    <a:pt x="56496" y="533270"/>
                  </a:cubicBezTo>
                  <a:cubicBezTo>
                    <a:pt x="59448" y="527840"/>
                    <a:pt x="59163" y="521649"/>
                    <a:pt x="56305" y="515934"/>
                  </a:cubicBezTo>
                  <a:cubicBezTo>
                    <a:pt x="54019" y="511362"/>
                    <a:pt x="54305" y="506504"/>
                    <a:pt x="54972" y="501742"/>
                  </a:cubicBezTo>
                  <a:cubicBezTo>
                    <a:pt x="55448" y="498313"/>
                    <a:pt x="56972" y="494979"/>
                    <a:pt x="58020" y="491550"/>
                  </a:cubicBezTo>
                  <a:cubicBezTo>
                    <a:pt x="52971" y="484311"/>
                    <a:pt x="55638" y="475167"/>
                    <a:pt x="52209" y="467357"/>
                  </a:cubicBezTo>
                  <a:cubicBezTo>
                    <a:pt x="48399" y="458594"/>
                    <a:pt x="46209" y="449164"/>
                    <a:pt x="47352" y="439353"/>
                  </a:cubicBezTo>
                  <a:cubicBezTo>
                    <a:pt x="48399" y="430495"/>
                    <a:pt x="45256" y="421256"/>
                    <a:pt x="49923" y="412683"/>
                  </a:cubicBezTo>
                  <a:cubicBezTo>
                    <a:pt x="50495" y="411731"/>
                    <a:pt x="50781" y="410111"/>
                    <a:pt x="50400" y="409254"/>
                  </a:cubicBezTo>
                  <a:cubicBezTo>
                    <a:pt x="44208" y="396491"/>
                    <a:pt x="48685" y="383060"/>
                    <a:pt x="47542" y="370011"/>
                  </a:cubicBezTo>
                  <a:cubicBezTo>
                    <a:pt x="46304" y="356105"/>
                    <a:pt x="50400" y="342865"/>
                    <a:pt x="53352" y="329435"/>
                  </a:cubicBezTo>
                  <a:cubicBezTo>
                    <a:pt x="54400" y="324767"/>
                    <a:pt x="54972" y="319910"/>
                    <a:pt x="54591" y="315147"/>
                  </a:cubicBezTo>
                  <a:cubicBezTo>
                    <a:pt x="53829" y="306479"/>
                    <a:pt x="56210" y="298478"/>
                    <a:pt x="58591" y="290477"/>
                  </a:cubicBezTo>
                  <a:cubicBezTo>
                    <a:pt x="60687" y="283619"/>
                    <a:pt x="62973" y="276857"/>
                    <a:pt x="65735" y="270284"/>
                  </a:cubicBezTo>
                  <a:cubicBezTo>
                    <a:pt x="67545" y="265903"/>
                    <a:pt x="71640" y="262188"/>
                    <a:pt x="72212" y="257807"/>
                  </a:cubicBezTo>
                  <a:cubicBezTo>
                    <a:pt x="73355" y="248758"/>
                    <a:pt x="77355" y="240662"/>
                    <a:pt x="79927" y="232184"/>
                  </a:cubicBezTo>
                  <a:cubicBezTo>
                    <a:pt x="82880" y="222278"/>
                    <a:pt x="87261" y="213420"/>
                    <a:pt x="94024" y="205419"/>
                  </a:cubicBezTo>
                  <a:cubicBezTo>
                    <a:pt x="99739" y="198561"/>
                    <a:pt x="104787" y="190941"/>
                    <a:pt x="108502" y="182845"/>
                  </a:cubicBezTo>
                  <a:cubicBezTo>
                    <a:pt x="112407" y="174368"/>
                    <a:pt x="117456" y="167319"/>
                    <a:pt x="124218" y="161128"/>
                  </a:cubicBezTo>
                  <a:cubicBezTo>
                    <a:pt x="126409" y="159032"/>
                    <a:pt x="128409" y="156746"/>
                    <a:pt x="130695" y="154746"/>
                  </a:cubicBezTo>
                  <a:cubicBezTo>
                    <a:pt x="141744" y="145126"/>
                    <a:pt x="150793" y="133982"/>
                    <a:pt x="156318" y="120266"/>
                  </a:cubicBezTo>
                  <a:cubicBezTo>
                    <a:pt x="157746" y="116646"/>
                    <a:pt x="160223" y="114551"/>
                    <a:pt x="163652" y="112741"/>
                  </a:cubicBezTo>
                  <a:cubicBezTo>
                    <a:pt x="174225" y="107026"/>
                    <a:pt x="184607" y="101120"/>
                    <a:pt x="194989" y="95120"/>
                  </a:cubicBezTo>
                  <a:cubicBezTo>
                    <a:pt x="198037" y="93310"/>
                    <a:pt x="201085" y="91310"/>
                    <a:pt x="203752" y="88928"/>
                  </a:cubicBezTo>
                  <a:cubicBezTo>
                    <a:pt x="208229" y="84833"/>
                    <a:pt x="212706" y="80737"/>
                    <a:pt x="216611" y="76070"/>
                  </a:cubicBezTo>
                  <a:cubicBezTo>
                    <a:pt x="227279" y="63592"/>
                    <a:pt x="241185" y="57591"/>
                    <a:pt x="256806" y="54543"/>
                  </a:cubicBezTo>
                  <a:cubicBezTo>
                    <a:pt x="262045" y="53495"/>
                    <a:pt x="266998" y="51305"/>
                    <a:pt x="272047" y="49590"/>
                  </a:cubicBezTo>
                  <a:cubicBezTo>
                    <a:pt x="273761" y="49019"/>
                    <a:pt x="275476" y="47685"/>
                    <a:pt x="277095" y="47780"/>
                  </a:cubicBezTo>
                  <a:cubicBezTo>
                    <a:pt x="286620" y="48542"/>
                    <a:pt x="294526" y="43970"/>
                    <a:pt x="302527" y="39970"/>
                  </a:cubicBezTo>
                  <a:cubicBezTo>
                    <a:pt x="306337" y="38065"/>
                    <a:pt x="310051" y="36160"/>
                    <a:pt x="314433" y="36541"/>
                  </a:cubicBezTo>
                  <a:cubicBezTo>
                    <a:pt x="318814" y="37017"/>
                    <a:pt x="322243" y="35303"/>
                    <a:pt x="325958" y="32731"/>
                  </a:cubicBezTo>
                  <a:cubicBezTo>
                    <a:pt x="330816" y="29492"/>
                    <a:pt x="337007" y="28349"/>
                    <a:pt x="342055" y="25301"/>
                  </a:cubicBezTo>
                  <a:cubicBezTo>
                    <a:pt x="347675" y="21968"/>
                    <a:pt x="353580" y="22349"/>
                    <a:pt x="359486" y="21682"/>
                  </a:cubicBezTo>
                  <a:cubicBezTo>
                    <a:pt x="364153" y="21110"/>
                    <a:pt x="368725" y="19396"/>
                    <a:pt x="373297" y="18443"/>
                  </a:cubicBezTo>
                  <a:cubicBezTo>
                    <a:pt x="381394" y="16729"/>
                    <a:pt x="389395" y="13681"/>
                    <a:pt x="397872" y="13967"/>
                  </a:cubicBezTo>
                  <a:cubicBezTo>
                    <a:pt x="404444" y="8633"/>
                    <a:pt x="413683" y="13776"/>
                    <a:pt x="420160" y="8061"/>
                  </a:cubicBezTo>
                  <a:cubicBezTo>
                    <a:pt x="426161" y="7871"/>
                    <a:pt x="432733" y="6156"/>
                    <a:pt x="438163" y="7966"/>
                  </a:cubicBezTo>
                  <a:cubicBezTo>
                    <a:pt x="448259" y="11395"/>
                    <a:pt x="458260" y="10823"/>
                    <a:pt x="468452" y="10919"/>
                  </a:cubicBezTo>
                  <a:cubicBezTo>
                    <a:pt x="472357" y="10919"/>
                    <a:pt x="475310" y="12252"/>
                    <a:pt x="478168" y="14919"/>
                  </a:cubicBezTo>
                  <a:cubicBezTo>
                    <a:pt x="483883" y="20253"/>
                    <a:pt x="488454" y="26921"/>
                    <a:pt x="495884" y="30159"/>
                  </a:cubicBezTo>
                  <a:cubicBezTo>
                    <a:pt x="497884" y="35874"/>
                    <a:pt x="503790" y="38922"/>
                    <a:pt x="505219" y="45304"/>
                  </a:cubicBezTo>
                  <a:cubicBezTo>
                    <a:pt x="507219" y="53972"/>
                    <a:pt x="510362" y="62449"/>
                    <a:pt x="514648" y="70355"/>
                  </a:cubicBezTo>
                  <a:cubicBezTo>
                    <a:pt x="515696" y="72355"/>
                    <a:pt x="515696" y="75022"/>
                    <a:pt x="515887" y="77403"/>
                  </a:cubicBezTo>
                  <a:cubicBezTo>
                    <a:pt x="516268" y="81213"/>
                    <a:pt x="514458" y="83499"/>
                    <a:pt x="511124" y="83594"/>
                  </a:cubicBezTo>
                  <a:cubicBezTo>
                    <a:pt x="506266" y="83690"/>
                    <a:pt x="501409" y="83690"/>
                    <a:pt x="496646" y="83690"/>
                  </a:cubicBezTo>
                  <a:cubicBezTo>
                    <a:pt x="493217" y="83690"/>
                    <a:pt x="491026" y="82261"/>
                    <a:pt x="490741" y="78451"/>
                  </a:cubicBezTo>
                  <a:cubicBezTo>
                    <a:pt x="490550" y="76736"/>
                    <a:pt x="490169" y="74831"/>
                    <a:pt x="489217" y="73403"/>
                  </a:cubicBezTo>
                  <a:cubicBezTo>
                    <a:pt x="487502" y="70831"/>
                    <a:pt x="485025" y="69212"/>
                    <a:pt x="481692" y="69212"/>
                  </a:cubicBezTo>
                  <a:cubicBezTo>
                    <a:pt x="477691" y="69307"/>
                    <a:pt x="474834" y="71402"/>
                    <a:pt x="472929" y="74641"/>
                  </a:cubicBezTo>
                  <a:cubicBezTo>
                    <a:pt x="472357" y="75498"/>
                    <a:pt x="472357" y="77308"/>
                    <a:pt x="472834" y="78070"/>
                  </a:cubicBezTo>
                  <a:cubicBezTo>
                    <a:pt x="474167" y="80070"/>
                    <a:pt x="476072" y="81594"/>
                    <a:pt x="477596" y="83499"/>
                  </a:cubicBezTo>
                  <a:cubicBezTo>
                    <a:pt x="479120" y="85404"/>
                    <a:pt x="478072" y="86452"/>
                    <a:pt x="476263" y="87309"/>
                  </a:cubicBezTo>
                  <a:cubicBezTo>
                    <a:pt x="475215" y="87785"/>
                    <a:pt x="473881" y="88452"/>
                    <a:pt x="473405" y="89309"/>
                  </a:cubicBezTo>
                  <a:cubicBezTo>
                    <a:pt x="472262" y="91881"/>
                    <a:pt x="471500" y="94643"/>
                    <a:pt x="470547" y="97310"/>
                  </a:cubicBezTo>
                  <a:cubicBezTo>
                    <a:pt x="468166" y="95501"/>
                    <a:pt x="465975" y="93405"/>
                    <a:pt x="463404" y="91786"/>
                  </a:cubicBezTo>
                  <a:cubicBezTo>
                    <a:pt x="453117" y="85214"/>
                    <a:pt x="441306" y="83023"/>
                    <a:pt x="429685" y="80261"/>
                  </a:cubicBezTo>
                  <a:cubicBezTo>
                    <a:pt x="425304" y="79213"/>
                    <a:pt x="421398" y="81118"/>
                    <a:pt x="418731" y="85023"/>
                  </a:cubicBezTo>
                  <a:cubicBezTo>
                    <a:pt x="417398" y="86928"/>
                    <a:pt x="418446" y="90548"/>
                    <a:pt x="420541" y="90929"/>
                  </a:cubicBezTo>
                  <a:cubicBezTo>
                    <a:pt x="421113" y="91024"/>
                    <a:pt x="421779" y="91214"/>
                    <a:pt x="422351" y="91214"/>
                  </a:cubicBezTo>
                  <a:cubicBezTo>
                    <a:pt x="425971" y="91405"/>
                    <a:pt x="430257" y="90357"/>
                    <a:pt x="433019" y="91976"/>
                  </a:cubicBezTo>
                  <a:cubicBezTo>
                    <a:pt x="436353" y="93977"/>
                    <a:pt x="438258" y="98358"/>
                    <a:pt x="440925" y="101406"/>
                  </a:cubicBezTo>
                  <a:cubicBezTo>
                    <a:pt x="443782" y="104549"/>
                    <a:pt x="443877" y="107978"/>
                    <a:pt x="442068" y="111407"/>
                  </a:cubicBezTo>
                  <a:cubicBezTo>
                    <a:pt x="440829" y="113789"/>
                    <a:pt x="439877" y="115884"/>
                    <a:pt x="442544" y="117503"/>
                  </a:cubicBezTo>
                  <a:cubicBezTo>
                    <a:pt x="444449" y="118742"/>
                    <a:pt x="447211" y="120551"/>
                    <a:pt x="448830" y="119980"/>
                  </a:cubicBezTo>
                  <a:cubicBezTo>
                    <a:pt x="458927" y="116265"/>
                    <a:pt x="469881" y="115789"/>
                    <a:pt x="479596" y="111026"/>
                  </a:cubicBezTo>
                  <a:cubicBezTo>
                    <a:pt x="481787" y="109979"/>
                    <a:pt x="484073" y="109026"/>
                    <a:pt x="485788" y="107502"/>
                  </a:cubicBezTo>
                  <a:cubicBezTo>
                    <a:pt x="496074" y="98263"/>
                    <a:pt x="497789" y="97025"/>
                    <a:pt x="509695" y="94834"/>
                  </a:cubicBezTo>
                  <a:cubicBezTo>
                    <a:pt x="515505" y="93786"/>
                    <a:pt x="520744" y="90929"/>
                    <a:pt x="527126" y="90929"/>
                  </a:cubicBezTo>
                  <a:cubicBezTo>
                    <a:pt x="536365" y="90929"/>
                    <a:pt x="543604" y="91786"/>
                    <a:pt x="547129" y="101978"/>
                  </a:cubicBezTo>
                  <a:cubicBezTo>
                    <a:pt x="548462" y="105883"/>
                    <a:pt x="551796" y="105978"/>
                    <a:pt x="556177" y="103883"/>
                  </a:cubicBezTo>
                  <a:cubicBezTo>
                    <a:pt x="559987" y="101978"/>
                    <a:pt x="563893" y="100263"/>
                    <a:pt x="563607" y="94929"/>
                  </a:cubicBezTo>
                  <a:cubicBezTo>
                    <a:pt x="563607" y="94358"/>
                    <a:pt x="563797" y="93691"/>
                    <a:pt x="563988" y="93215"/>
                  </a:cubicBezTo>
                  <a:cubicBezTo>
                    <a:pt x="565417" y="89309"/>
                    <a:pt x="566179" y="84833"/>
                    <a:pt x="568655" y="81785"/>
                  </a:cubicBezTo>
                  <a:cubicBezTo>
                    <a:pt x="570751" y="79213"/>
                    <a:pt x="574656" y="78070"/>
                    <a:pt x="577990" y="76546"/>
                  </a:cubicBezTo>
                  <a:cubicBezTo>
                    <a:pt x="580657" y="75308"/>
                    <a:pt x="581800" y="73307"/>
                    <a:pt x="580561" y="70831"/>
                  </a:cubicBezTo>
                  <a:cubicBezTo>
                    <a:pt x="576466" y="63211"/>
                    <a:pt x="576751" y="55972"/>
                    <a:pt x="581038" y="48542"/>
                  </a:cubicBezTo>
                  <a:cubicBezTo>
                    <a:pt x="582752" y="45494"/>
                    <a:pt x="583419" y="41875"/>
                    <a:pt x="584467" y="38446"/>
                  </a:cubicBezTo>
                  <a:cubicBezTo>
                    <a:pt x="587229" y="29588"/>
                    <a:pt x="591706" y="23396"/>
                    <a:pt x="602374" y="25587"/>
                  </a:cubicBezTo>
                  <a:cubicBezTo>
                    <a:pt x="607517" y="26635"/>
                    <a:pt x="611327" y="22349"/>
                    <a:pt x="616185" y="22253"/>
                  </a:cubicBezTo>
                  <a:cubicBezTo>
                    <a:pt x="621043" y="22158"/>
                    <a:pt x="625995" y="22920"/>
                    <a:pt x="630663" y="21872"/>
                  </a:cubicBezTo>
                  <a:cubicBezTo>
                    <a:pt x="635235" y="20920"/>
                    <a:pt x="639521" y="18253"/>
                    <a:pt x="643807" y="16157"/>
                  </a:cubicBezTo>
                  <a:cubicBezTo>
                    <a:pt x="646760" y="14729"/>
                    <a:pt x="649808" y="14157"/>
                    <a:pt x="652475" y="15776"/>
                  </a:cubicBezTo>
                  <a:cubicBezTo>
                    <a:pt x="656380" y="18158"/>
                    <a:pt x="660381" y="18253"/>
                    <a:pt x="664667" y="18253"/>
                  </a:cubicBezTo>
                  <a:cubicBezTo>
                    <a:pt x="671335" y="18158"/>
                    <a:pt x="678002" y="18634"/>
                    <a:pt x="684670" y="18158"/>
                  </a:cubicBezTo>
                  <a:cubicBezTo>
                    <a:pt x="697243" y="17300"/>
                    <a:pt x="712102" y="21777"/>
                    <a:pt x="728580" y="25778"/>
                  </a:cubicBezTo>
                  <a:cubicBezTo>
                    <a:pt x="737248" y="27873"/>
                    <a:pt x="745630" y="31493"/>
                    <a:pt x="754393" y="32540"/>
                  </a:cubicBezTo>
                  <a:cubicBezTo>
                    <a:pt x="760012" y="33207"/>
                    <a:pt x="764775" y="35398"/>
                    <a:pt x="769823" y="37017"/>
                  </a:cubicBezTo>
                  <a:cubicBezTo>
                    <a:pt x="782396" y="40922"/>
                    <a:pt x="793826" y="47685"/>
                    <a:pt x="805828" y="53114"/>
                  </a:cubicBezTo>
                  <a:cubicBezTo>
                    <a:pt x="818782" y="58925"/>
                    <a:pt x="830307" y="68069"/>
                    <a:pt x="841641" y="76927"/>
                  </a:cubicBezTo>
                  <a:cubicBezTo>
                    <a:pt x="849071" y="82737"/>
                    <a:pt x="855643" y="90167"/>
                    <a:pt x="865835" y="91691"/>
                  </a:cubicBezTo>
                  <a:cubicBezTo>
                    <a:pt x="867931" y="91976"/>
                    <a:pt x="869931" y="94167"/>
                    <a:pt x="871550" y="95882"/>
                  </a:cubicBezTo>
                  <a:cubicBezTo>
                    <a:pt x="877265" y="102073"/>
                    <a:pt x="884218" y="107026"/>
                    <a:pt x="887838" y="115027"/>
                  </a:cubicBezTo>
                  <a:cubicBezTo>
                    <a:pt x="889076" y="117599"/>
                    <a:pt x="891648" y="119694"/>
                    <a:pt x="893934" y="121694"/>
                  </a:cubicBezTo>
                  <a:cubicBezTo>
                    <a:pt x="905364" y="131696"/>
                    <a:pt x="913460" y="144554"/>
                    <a:pt x="923652" y="155603"/>
                  </a:cubicBezTo>
                  <a:cubicBezTo>
                    <a:pt x="927652" y="159890"/>
                    <a:pt x="929938" y="165700"/>
                    <a:pt x="934510" y="169891"/>
                  </a:cubicBezTo>
                  <a:cubicBezTo>
                    <a:pt x="936130" y="171320"/>
                    <a:pt x="936606" y="174082"/>
                    <a:pt x="937463" y="176177"/>
                  </a:cubicBezTo>
                  <a:cubicBezTo>
                    <a:pt x="943368" y="191132"/>
                    <a:pt x="945940" y="207134"/>
                    <a:pt x="951560" y="222183"/>
                  </a:cubicBezTo>
                  <a:cubicBezTo>
                    <a:pt x="953465" y="227231"/>
                    <a:pt x="954894" y="232756"/>
                    <a:pt x="958323" y="236661"/>
                  </a:cubicBezTo>
                  <a:cubicBezTo>
                    <a:pt x="963085" y="241995"/>
                    <a:pt x="964514" y="248567"/>
                    <a:pt x="965848" y="254663"/>
                  </a:cubicBezTo>
                  <a:cubicBezTo>
                    <a:pt x="968800" y="268094"/>
                    <a:pt x="971753" y="281429"/>
                    <a:pt x="978611" y="293525"/>
                  </a:cubicBezTo>
                  <a:cubicBezTo>
                    <a:pt x="979468" y="295049"/>
                    <a:pt x="980516" y="296764"/>
                    <a:pt x="980611" y="298478"/>
                  </a:cubicBezTo>
                  <a:cubicBezTo>
                    <a:pt x="980992" y="305717"/>
                    <a:pt x="979564" y="313528"/>
                    <a:pt x="981754" y="320100"/>
                  </a:cubicBezTo>
                  <a:cubicBezTo>
                    <a:pt x="983945" y="326672"/>
                    <a:pt x="984326" y="332959"/>
                    <a:pt x="984516" y="339531"/>
                  </a:cubicBezTo>
                  <a:cubicBezTo>
                    <a:pt x="984612" y="343151"/>
                    <a:pt x="983659" y="346484"/>
                    <a:pt x="982612" y="350009"/>
                  </a:cubicBezTo>
                  <a:cubicBezTo>
                    <a:pt x="981183" y="354390"/>
                    <a:pt x="981754" y="359438"/>
                    <a:pt x="981373" y="364201"/>
                  </a:cubicBezTo>
                  <a:cubicBezTo>
                    <a:pt x="985945" y="370678"/>
                    <a:pt x="984135" y="378107"/>
                    <a:pt x="984516" y="385251"/>
                  </a:cubicBezTo>
                  <a:cubicBezTo>
                    <a:pt x="985088" y="395348"/>
                    <a:pt x="984040" y="405444"/>
                    <a:pt x="987660" y="415541"/>
                  </a:cubicBezTo>
                  <a:cubicBezTo>
                    <a:pt x="989565" y="420779"/>
                    <a:pt x="989374" y="427352"/>
                    <a:pt x="986041" y="433162"/>
                  </a:cubicBezTo>
                  <a:cubicBezTo>
                    <a:pt x="984612" y="435543"/>
                    <a:pt x="984802" y="438877"/>
                    <a:pt x="984421" y="441830"/>
                  </a:cubicBezTo>
                  <a:cubicBezTo>
                    <a:pt x="983850" y="445925"/>
                    <a:pt x="983850" y="450307"/>
                    <a:pt x="982707" y="454212"/>
                  </a:cubicBezTo>
                  <a:cubicBezTo>
                    <a:pt x="981564" y="458117"/>
                    <a:pt x="985374" y="460689"/>
                    <a:pt x="984421" y="464309"/>
                  </a:cubicBezTo>
                  <a:cubicBezTo>
                    <a:pt x="983755" y="467166"/>
                    <a:pt x="983374" y="470214"/>
                    <a:pt x="982421" y="472976"/>
                  </a:cubicBezTo>
                  <a:cubicBezTo>
                    <a:pt x="980326" y="478882"/>
                    <a:pt x="979849" y="484597"/>
                    <a:pt x="982516" y="490407"/>
                  </a:cubicBezTo>
                  <a:cubicBezTo>
                    <a:pt x="985945" y="497932"/>
                    <a:pt x="984135" y="505838"/>
                    <a:pt x="983945" y="513553"/>
                  </a:cubicBezTo>
                  <a:cubicBezTo>
                    <a:pt x="979468" y="519458"/>
                    <a:pt x="981278" y="526316"/>
                    <a:pt x="980992" y="532793"/>
                  </a:cubicBezTo>
                  <a:cubicBezTo>
                    <a:pt x="980802" y="536984"/>
                    <a:pt x="981087" y="541271"/>
                    <a:pt x="980897" y="545462"/>
                  </a:cubicBezTo>
                  <a:cubicBezTo>
                    <a:pt x="980802" y="547176"/>
                    <a:pt x="980802" y="549557"/>
                    <a:pt x="979754" y="550605"/>
                  </a:cubicBezTo>
                  <a:cubicBezTo>
                    <a:pt x="973372" y="556606"/>
                    <a:pt x="972229" y="565750"/>
                    <a:pt x="966514" y="571941"/>
                  </a:cubicBezTo>
                  <a:cubicBezTo>
                    <a:pt x="959752" y="579180"/>
                    <a:pt x="958704" y="587753"/>
                    <a:pt x="958894" y="597087"/>
                  </a:cubicBezTo>
                  <a:cubicBezTo>
                    <a:pt x="959275" y="614042"/>
                    <a:pt x="959085" y="630996"/>
                    <a:pt x="959180" y="647951"/>
                  </a:cubicBezTo>
                  <a:cubicBezTo>
                    <a:pt x="959180" y="652999"/>
                    <a:pt x="958037" y="657285"/>
                    <a:pt x="954037" y="660809"/>
                  </a:cubicBezTo>
                  <a:cubicBezTo>
                    <a:pt x="948607" y="665667"/>
                    <a:pt x="943368" y="670811"/>
                    <a:pt x="938701" y="676240"/>
                  </a:cubicBezTo>
                  <a:cubicBezTo>
                    <a:pt x="933177" y="682622"/>
                    <a:pt x="927748" y="689099"/>
                    <a:pt x="923366" y="696242"/>
                  </a:cubicBezTo>
                  <a:cubicBezTo>
                    <a:pt x="921080" y="700052"/>
                    <a:pt x="918223" y="704434"/>
                    <a:pt x="918985" y="709768"/>
                  </a:cubicBezTo>
                  <a:cubicBezTo>
                    <a:pt x="919461" y="713292"/>
                    <a:pt x="918889" y="716816"/>
                    <a:pt x="916984" y="720245"/>
                  </a:cubicBezTo>
                  <a:cubicBezTo>
                    <a:pt x="914032" y="725484"/>
                    <a:pt x="915079" y="730628"/>
                    <a:pt x="918318" y="735581"/>
                  </a:cubicBezTo>
                  <a:cubicBezTo>
                    <a:pt x="919937" y="738057"/>
                    <a:pt x="921461" y="740629"/>
                    <a:pt x="922985" y="743201"/>
                  </a:cubicBezTo>
                  <a:cubicBezTo>
                    <a:pt x="925081" y="746820"/>
                    <a:pt x="928510" y="750344"/>
                    <a:pt x="928986" y="754154"/>
                  </a:cubicBezTo>
                  <a:cubicBezTo>
                    <a:pt x="930319" y="764537"/>
                    <a:pt x="937082" y="768347"/>
                    <a:pt x="945845" y="770156"/>
                  </a:cubicBezTo>
                  <a:cubicBezTo>
                    <a:pt x="951370" y="771299"/>
                    <a:pt x="955941" y="773871"/>
                    <a:pt x="960323" y="777110"/>
                  </a:cubicBezTo>
                  <a:cubicBezTo>
                    <a:pt x="964324" y="780062"/>
                    <a:pt x="967181" y="783777"/>
                    <a:pt x="966610" y="789397"/>
                  </a:cubicBezTo>
                  <a:cubicBezTo>
                    <a:pt x="966229" y="793016"/>
                    <a:pt x="966324" y="796636"/>
                    <a:pt x="966610" y="800255"/>
                  </a:cubicBezTo>
                  <a:cubicBezTo>
                    <a:pt x="967276" y="808066"/>
                    <a:pt x="971086" y="813781"/>
                    <a:pt x="978611" y="816448"/>
                  </a:cubicBezTo>
                  <a:cubicBezTo>
                    <a:pt x="981373" y="817496"/>
                    <a:pt x="984326" y="818067"/>
                    <a:pt x="987184" y="818924"/>
                  </a:cubicBezTo>
                  <a:cubicBezTo>
                    <a:pt x="995661" y="821306"/>
                    <a:pt x="1000995" y="827497"/>
                    <a:pt x="1001947" y="835498"/>
                  </a:cubicBezTo>
                  <a:cubicBezTo>
                    <a:pt x="1002900" y="843594"/>
                    <a:pt x="1006710" y="850262"/>
                    <a:pt x="1009853" y="857310"/>
                  </a:cubicBezTo>
                  <a:cubicBezTo>
                    <a:pt x="1014044" y="866645"/>
                    <a:pt x="1017854" y="875979"/>
                    <a:pt x="1017568" y="886552"/>
                  </a:cubicBezTo>
                  <a:cubicBezTo>
                    <a:pt x="1017473" y="889314"/>
                    <a:pt x="1018616" y="892362"/>
                    <a:pt x="1019854" y="895029"/>
                  </a:cubicBezTo>
                  <a:cubicBezTo>
                    <a:pt x="1023664" y="903221"/>
                    <a:pt x="1027665" y="911317"/>
                    <a:pt x="1031856" y="919318"/>
                  </a:cubicBezTo>
                  <a:cubicBezTo>
                    <a:pt x="1034142" y="923699"/>
                    <a:pt x="1036047" y="927986"/>
                    <a:pt x="1035475" y="933034"/>
                  </a:cubicBezTo>
                  <a:cubicBezTo>
                    <a:pt x="1034237" y="943416"/>
                    <a:pt x="1039285" y="952941"/>
                    <a:pt x="1039857" y="963133"/>
                  </a:cubicBezTo>
                  <a:cubicBezTo>
                    <a:pt x="1040238" y="968657"/>
                    <a:pt x="1044238" y="974277"/>
                    <a:pt x="1047286" y="979421"/>
                  </a:cubicBezTo>
                  <a:cubicBezTo>
                    <a:pt x="1050049" y="984088"/>
                    <a:pt x="1050715" y="988184"/>
                    <a:pt x="1047858" y="992946"/>
                  </a:cubicBezTo>
                  <a:cubicBezTo>
                    <a:pt x="1045572" y="996756"/>
                    <a:pt x="1045667" y="1001233"/>
                    <a:pt x="1047572" y="1005138"/>
                  </a:cubicBezTo>
                  <a:cubicBezTo>
                    <a:pt x="1050906" y="1012187"/>
                    <a:pt x="1051001" y="1018949"/>
                    <a:pt x="1047762" y="1025903"/>
                  </a:cubicBezTo>
                  <a:cubicBezTo>
                    <a:pt x="1047096" y="1027236"/>
                    <a:pt x="1047382" y="1029332"/>
                    <a:pt x="1047762" y="1030856"/>
                  </a:cubicBezTo>
                  <a:cubicBezTo>
                    <a:pt x="1050906" y="1044572"/>
                    <a:pt x="1051096" y="1050287"/>
                    <a:pt x="1047382" y="1062479"/>
                  </a:cubicBezTo>
                  <a:cubicBezTo>
                    <a:pt x="1045858" y="1067622"/>
                    <a:pt x="1047762" y="1073623"/>
                    <a:pt x="1043286" y="1078004"/>
                  </a:cubicBezTo>
                  <a:cubicBezTo>
                    <a:pt x="1042619" y="1087625"/>
                    <a:pt x="1041571" y="1097150"/>
                    <a:pt x="1046715" y="1106199"/>
                  </a:cubicBezTo>
                  <a:cubicBezTo>
                    <a:pt x="1052430" y="1116295"/>
                    <a:pt x="1054430" y="1127249"/>
                    <a:pt x="1053859" y="1139060"/>
                  </a:cubicBezTo>
                  <a:cubicBezTo>
                    <a:pt x="1053382" y="1148108"/>
                    <a:pt x="1052430" y="1156776"/>
                    <a:pt x="1050334" y="1165634"/>
                  </a:cubicBezTo>
                  <a:cubicBezTo>
                    <a:pt x="1048810" y="1171826"/>
                    <a:pt x="1049191" y="1178398"/>
                    <a:pt x="1047096" y="1184875"/>
                  </a:cubicBezTo>
                  <a:cubicBezTo>
                    <a:pt x="1045191" y="1190971"/>
                    <a:pt x="1046429" y="1198115"/>
                    <a:pt x="1046239" y="1204687"/>
                  </a:cubicBezTo>
                  <a:cubicBezTo>
                    <a:pt x="1046239" y="1205830"/>
                    <a:pt x="1046048" y="1207163"/>
                    <a:pt x="1045572" y="1208211"/>
                  </a:cubicBezTo>
                  <a:cubicBezTo>
                    <a:pt x="1042524" y="1214498"/>
                    <a:pt x="1046143" y="1217831"/>
                    <a:pt x="1050715" y="1221356"/>
                  </a:cubicBezTo>
                  <a:cubicBezTo>
                    <a:pt x="1055002" y="1224594"/>
                    <a:pt x="1059002" y="1228309"/>
                    <a:pt x="1062907" y="1232119"/>
                  </a:cubicBezTo>
                  <a:cubicBezTo>
                    <a:pt x="1064050" y="1233262"/>
                    <a:pt x="1064241" y="1235357"/>
                    <a:pt x="1064527" y="1237167"/>
                  </a:cubicBezTo>
                  <a:cubicBezTo>
                    <a:pt x="1065098" y="1240215"/>
                    <a:pt x="1062336" y="1243073"/>
                    <a:pt x="1059193" y="1242692"/>
                  </a:cubicBezTo>
                  <a:cubicBezTo>
                    <a:pt x="1058050" y="1242501"/>
                    <a:pt x="1056811" y="1242215"/>
                    <a:pt x="1055668" y="1241930"/>
                  </a:cubicBezTo>
                  <a:cubicBezTo>
                    <a:pt x="1054049" y="1241549"/>
                    <a:pt x="1052239" y="1240406"/>
                    <a:pt x="1051001" y="1240882"/>
                  </a:cubicBezTo>
                  <a:cubicBezTo>
                    <a:pt x="1049477" y="1241453"/>
                    <a:pt x="1047477" y="1243358"/>
                    <a:pt x="1047382" y="1244597"/>
                  </a:cubicBezTo>
                  <a:cubicBezTo>
                    <a:pt x="1047382" y="1253074"/>
                    <a:pt x="1041952" y="1260503"/>
                    <a:pt x="1042810" y="1269171"/>
                  </a:cubicBezTo>
                  <a:cubicBezTo>
                    <a:pt x="1043191" y="1273457"/>
                    <a:pt x="1042714" y="1277553"/>
                    <a:pt x="1040047" y="1281268"/>
                  </a:cubicBezTo>
                  <a:cubicBezTo>
                    <a:pt x="1039381" y="1282125"/>
                    <a:pt x="1039666" y="1283554"/>
                    <a:pt x="1039476" y="1284792"/>
                  </a:cubicBezTo>
                  <a:cubicBezTo>
                    <a:pt x="1038618" y="1289269"/>
                    <a:pt x="1041666" y="1292793"/>
                    <a:pt x="1042238" y="1296889"/>
                  </a:cubicBezTo>
                  <a:cubicBezTo>
                    <a:pt x="1042810" y="1300985"/>
                    <a:pt x="1038618" y="1304223"/>
                    <a:pt x="1039666" y="1308890"/>
                  </a:cubicBezTo>
                  <a:cubicBezTo>
                    <a:pt x="1040809" y="1314320"/>
                    <a:pt x="1039666" y="1324511"/>
                    <a:pt x="1038047" y="1329274"/>
                  </a:cubicBezTo>
                  <a:cubicBezTo>
                    <a:pt x="1034047" y="1341085"/>
                    <a:pt x="1029093" y="1352610"/>
                    <a:pt x="1027379" y="1365183"/>
                  </a:cubicBezTo>
                  <a:cubicBezTo>
                    <a:pt x="1024045" y="1369374"/>
                    <a:pt x="1024807" y="1374423"/>
                    <a:pt x="1025093" y="1379185"/>
                  </a:cubicBezTo>
                  <a:cubicBezTo>
                    <a:pt x="1025569" y="1387186"/>
                    <a:pt x="1023474" y="1394615"/>
                    <a:pt x="1021093" y="1402045"/>
                  </a:cubicBezTo>
                  <a:cubicBezTo>
                    <a:pt x="1018140" y="1411094"/>
                    <a:pt x="1013854" y="1419761"/>
                    <a:pt x="1013473" y="1429477"/>
                  </a:cubicBezTo>
                  <a:cubicBezTo>
                    <a:pt x="1009758" y="1434240"/>
                    <a:pt x="1010996" y="1441288"/>
                    <a:pt x="1005948" y="1445574"/>
                  </a:cubicBezTo>
                  <a:cubicBezTo>
                    <a:pt x="1004233" y="1447003"/>
                    <a:pt x="1003185" y="1449575"/>
                    <a:pt x="1002519" y="1451765"/>
                  </a:cubicBezTo>
                  <a:cubicBezTo>
                    <a:pt x="999852" y="1459766"/>
                    <a:pt x="994994" y="1466624"/>
                    <a:pt x="991375" y="1474054"/>
                  </a:cubicBezTo>
                  <a:cubicBezTo>
                    <a:pt x="985755" y="1485579"/>
                    <a:pt x="978230" y="1495390"/>
                    <a:pt x="968991" y="1504344"/>
                  </a:cubicBezTo>
                  <a:cubicBezTo>
                    <a:pt x="947274" y="1525394"/>
                    <a:pt x="926033" y="1547015"/>
                    <a:pt x="904697" y="1568542"/>
                  </a:cubicBezTo>
                  <a:cubicBezTo>
                    <a:pt x="898125" y="1575114"/>
                    <a:pt x="891362" y="1580734"/>
                    <a:pt x="881456" y="1580734"/>
                  </a:cubicBezTo>
                  <a:cubicBezTo>
                    <a:pt x="879741" y="1580734"/>
                    <a:pt x="877646" y="1581305"/>
                    <a:pt x="876503" y="1582449"/>
                  </a:cubicBezTo>
                  <a:cubicBezTo>
                    <a:pt x="871264" y="1587687"/>
                    <a:pt x="863739" y="1589307"/>
                    <a:pt x="858025" y="1593593"/>
                  </a:cubicBezTo>
                  <a:cubicBezTo>
                    <a:pt x="848881" y="1600355"/>
                    <a:pt x="840022" y="1607690"/>
                    <a:pt x="827545" y="1606547"/>
                  </a:cubicBezTo>
                  <a:cubicBezTo>
                    <a:pt x="818972" y="1611214"/>
                    <a:pt x="810304" y="1610833"/>
                    <a:pt x="801541" y="1606928"/>
                  </a:cubicBezTo>
                  <a:cubicBezTo>
                    <a:pt x="800208" y="1606356"/>
                    <a:pt x="798208" y="1607309"/>
                    <a:pt x="796588" y="1607785"/>
                  </a:cubicBezTo>
                  <a:cubicBezTo>
                    <a:pt x="796017" y="1607880"/>
                    <a:pt x="795636" y="1608452"/>
                    <a:pt x="795160" y="1608833"/>
                  </a:cubicBezTo>
                  <a:cubicBezTo>
                    <a:pt x="788968" y="1613976"/>
                    <a:pt x="782301" y="1617500"/>
                    <a:pt x="773824" y="1617024"/>
                  </a:cubicBezTo>
                  <a:cubicBezTo>
                    <a:pt x="771061" y="1616834"/>
                    <a:pt x="768109" y="1618548"/>
                    <a:pt x="765441" y="1619691"/>
                  </a:cubicBezTo>
                  <a:cubicBezTo>
                    <a:pt x="761536" y="1621311"/>
                    <a:pt x="757822" y="1623311"/>
                    <a:pt x="754012" y="1625025"/>
                  </a:cubicBezTo>
                  <a:cubicBezTo>
                    <a:pt x="745249" y="1628930"/>
                    <a:pt x="736295" y="1632455"/>
                    <a:pt x="726389" y="1631502"/>
                  </a:cubicBezTo>
                  <a:cubicBezTo>
                    <a:pt x="715435" y="1630454"/>
                    <a:pt x="704862" y="1631883"/>
                    <a:pt x="694861" y="1636646"/>
                  </a:cubicBezTo>
                  <a:cubicBezTo>
                    <a:pt x="689623" y="1639217"/>
                    <a:pt x="684574" y="1639217"/>
                    <a:pt x="679240" y="1636646"/>
                  </a:cubicBezTo>
                  <a:cubicBezTo>
                    <a:pt x="677145" y="1635693"/>
                    <a:pt x="674573" y="1634836"/>
                    <a:pt x="672382" y="1635122"/>
                  </a:cubicBezTo>
                  <a:cubicBezTo>
                    <a:pt x="662476" y="1636455"/>
                    <a:pt x="653809" y="1630645"/>
                    <a:pt x="644093" y="1630740"/>
                  </a:cubicBezTo>
                  <a:cubicBezTo>
                    <a:pt x="638473" y="1630836"/>
                    <a:pt x="635235" y="1625311"/>
                    <a:pt x="632758" y="1620263"/>
                  </a:cubicBezTo>
                  <a:cubicBezTo>
                    <a:pt x="628472" y="1611690"/>
                    <a:pt x="623710" y="1603213"/>
                    <a:pt x="617137" y="1596260"/>
                  </a:cubicBezTo>
                  <a:cubicBezTo>
                    <a:pt x="611994" y="1590830"/>
                    <a:pt x="609136" y="1584258"/>
                    <a:pt x="605993" y="1577876"/>
                  </a:cubicBezTo>
                  <a:cubicBezTo>
                    <a:pt x="604945" y="1575781"/>
                    <a:pt x="603707" y="1573304"/>
                    <a:pt x="603898" y="1571114"/>
                  </a:cubicBezTo>
                  <a:cubicBezTo>
                    <a:pt x="604755" y="1563017"/>
                    <a:pt x="600564" y="1555874"/>
                    <a:pt x="600373" y="1548254"/>
                  </a:cubicBezTo>
                  <a:cubicBezTo>
                    <a:pt x="600278" y="1541967"/>
                    <a:pt x="596659" y="1536824"/>
                    <a:pt x="596468" y="1530823"/>
                  </a:cubicBezTo>
                  <a:cubicBezTo>
                    <a:pt x="596373" y="1525394"/>
                    <a:pt x="596468" y="1519869"/>
                    <a:pt x="596087" y="1514440"/>
                  </a:cubicBezTo>
                  <a:cubicBezTo>
                    <a:pt x="595897" y="1512154"/>
                    <a:pt x="595135" y="1509773"/>
                    <a:pt x="594087" y="1507677"/>
                  </a:cubicBezTo>
                  <a:cubicBezTo>
                    <a:pt x="591896" y="1502724"/>
                    <a:pt x="589134" y="1498057"/>
                    <a:pt x="587134" y="1493009"/>
                  </a:cubicBezTo>
                  <a:cubicBezTo>
                    <a:pt x="584086" y="1485294"/>
                    <a:pt x="583609" y="1477864"/>
                    <a:pt x="590848" y="1471673"/>
                  </a:cubicBezTo>
                  <a:cubicBezTo>
                    <a:pt x="596087" y="1467196"/>
                    <a:pt x="598087" y="1460909"/>
                    <a:pt x="600278" y="1454623"/>
                  </a:cubicBezTo>
                  <a:cubicBezTo>
                    <a:pt x="604469" y="1442812"/>
                    <a:pt x="607136" y="1430620"/>
                    <a:pt x="610851" y="1418714"/>
                  </a:cubicBezTo>
                  <a:cubicBezTo>
                    <a:pt x="613042" y="1411665"/>
                    <a:pt x="616471" y="1405569"/>
                    <a:pt x="621900" y="1400521"/>
                  </a:cubicBezTo>
                  <a:cubicBezTo>
                    <a:pt x="625043" y="1397663"/>
                    <a:pt x="628186" y="1394806"/>
                    <a:pt x="630853" y="1391567"/>
                  </a:cubicBezTo>
                  <a:cubicBezTo>
                    <a:pt x="641426" y="1378709"/>
                    <a:pt x="655714" y="1370994"/>
                    <a:pt x="669620" y="1362516"/>
                  </a:cubicBezTo>
                  <a:cubicBezTo>
                    <a:pt x="674192" y="1359754"/>
                    <a:pt x="678955" y="1357182"/>
                    <a:pt x="683431" y="1354134"/>
                  </a:cubicBezTo>
                  <a:cubicBezTo>
                    <a:pt x="692385" y="1348133"/>
                    <a:pt x="702577" y="1344324"/>
                    <a:pt x="713816" y="1344704"/>
                  </a:cubicBezTo>
                  <a:cubicBezTo>
                    <a:pt x="717245" y="1344800"/>
                    <a:pt x="719341" y="1342990"/>
                    <a:pt x="720388" y="1339751"/>
                  </a:cubicBezTo>
                  <a:cubicBezTo>
                    <a:pt x="721150" y="1337465"/>
                    <a:pt x="723151" y="1335275"/>
                    <a:pt x="723055" y="1333179"/>
                  </a:cubicBezTo>
                  <a:cubicBezTo>
                    <a:pt x="722389" y="1318892"/>
                    <a:pt x="730104" y="1307557"/>
                    <a:pt x="737438" y="1296984"/>
                  </a:cubicBezTo>
                  <a:cubicBezTo>
                    <a:pt x="744296" y="1287078"/>
                    <a:pt x="744963" y="1275839"/>
                    <a:pt x="748868" y="1265361"/>
                  </a:cubicBezTo>
                  <a:cubicBezTo>
                    <a:pt x="747725" y="1257360"/>
                    <a:pt x="752297" y="1250121"/>
                    <a:pt x="752392" y="1242501"/>
                  </a:cubicBezTo>
                  <a:cubicBezTo>
                    <a:pt x="752487" y="1234500"/>
                    <a:pt x="757345" y="1227642"/>
                    <a:pt x="756774" y="1219641"/>
                  </a:cubicBezTo>
                  <a:cubicBezTo>
                    <a:pt x="760584" y="1214974"/>
                    <a:pt x="759631" y="1209354"/>
                    <a:pt x="759631" y="1203925"/>
                  </a:cubicBezTo>
                  <a:cubicBezTo>
                    <a:pt x="759727" y="1183922"/>
                    <a:pt x="759631" y="1163920"/>
                    <a:pt x="759631" y="1144013"/>
                  </a:cubicBezTo>
                  <a:cubicBezTo>
                    <a:pt x="759631" y="1109532"/>
                    <a:pt x="759536" y="1075052"/>
                    <a:pt x="759727" y="1040476"/>
                  </a:cubicBezTo>
                  <a:cubicBezTo>
                    <a:pt x="759727" y="1035142"/>
                    <a:pt x="759345" y="1029903"/>
                    <a:pt x="761536" y="1024474"/>
                  </a:cubicBezTo>
                  <a:cubicBezTo>
                    <a:pt x="764870" y="1016378"/>
                    <a:pt x="764299" y="1015044"/>
                    <a:pt x="756012" y="1010282"/>
                  </a:cubicBezTo>
                  <a:cubicBezTo>
                    <a:pt x="751154" y="1007519"/>
                    <a:pt x="748868" y="1004281"/>
                    <a:pt x="748868" y="998852"/>
                  </a:cubicBezTo>
                  <a:cubicBezTo>
                    <a:pt x="748963" y="989803"/>
                    <a:pt x="744772" y="981516"/>
                    <a:pt x="744201" y="972467"/>
                  </a:cubicBezTo>
                  <a:cubicBezTo>
                    <a:pt x="743915" y="967514"/>
                    <a:pt x="740391" y="962276"/>
                    <a:pt x="737343" y="957894"/>
                  </a:cubicBezTo>
                  <a:cubicBezTo>
                    <a:pt x="729628" y="947036"/>
                    <a:pt x="723532" y="935510"/>
                    <a:pt x="719436" y="922842"/>
                  </a:cubicBezTo>
                  <a:cubicBezTo>
                    <a:pt x="717531" y="916937"/>
                    <a:pt x="712387" y="913031"/>
                    <a:pt x="707530" y="909602"/>
                  </a:cubicBezTo>
                  <a:cubicBezTo>
                    <a:pt x="692480" y="898839"/>
                    <a:pt x="677145" y="888362"/>
                    <a:pt x="661714" y="878075"/>
                  </a:cubicBezTo>
                  <a:cubicBezTo>
                    <a:pt x="655714" y="874074"/>
                    <a:pt x="649237" y="871026"/>
                    <a:pt x="646284" y="863597"/>
                  </a:cubicBezTo>
                  <a:cubicBezTo>
                    <a:pt x="645617" y="861882"/>
                    <a:pt x="642283" y="861215"/>
                    <a:pt x="640283" y="859882"/>
                  </a:cubicBezTo>
                  <a:cubicBezTo>
                    <a:pt x="637711" y="857977"/>
                    <a:pt x="635902" y="859882"/>
                    <a:pt x="633901" y="860834"/>
                  </a:cubicBezTo>
                  <a:cubicBezTo>
                    <a:pt x="628567" y="863501"/>
                    <a:pt x="623138" y="865883"/>
                    <a:pt x="618280" y="869693"/>
                  </a:cubicBezTo>
                  <a:cubicBezTo>
                    <a:pt x="613137" y="873693"/>
                    <a:pt x="607041" y="876741"/>
                    <a:pt x="599897" y="875789"/>
                  </a:cubicBezTo>
                  <a:cubicBezTo>
                    <a:pt x="590086" y="874455"/>
                    <a:pt x="580847" y="877313"/>
                    <a:pt x="571894" y="880837"/>
                  </a:cubicBezTo>
                  <a:cubicBezTo>
                    <a:pt x="569322" y="881789"/>
                    <a:pt x="567607" y="881789"/>
                    <a:pt x="565321" y="880456"/>
                  </a:cubicBezTo>
                  <a:cubicBezTo>
                    <a:pt x="562273" y="878646"/>
                    <a:pt x="558749" y="877408"/>
                    <a:pt x="555606" y="875693"/>
                  </a:cubicBezTo>
                  <a:cubicBezTo>
                    <a:pt x="550653" y="873026"/>
                    <a:pt x="546176" y="871026"/>
                    <a:pt x="540461" y="874455"/>
                  </a:cubicBezTo>
                  <a:cubicBezTo>
                    <a:pt x="537699" y="876074"/>
                    <a:pt x="533317" y="874931"/>
                    <a:pt x="529888" y="875884"/>
                  </a:cubicBezTo>
                  <a:cubicBezTo>
                    <a:pt x="523030" y="877789"/>
                    <a:pt x="516363" y="869026"/>
                    <a:pt x="509505" y="875503"/>
                  </a:cubicBezTo>
                  <a:cubicBezTo>
                    <a:pt x="502266" y="875598"/>
                    <a:pt x="494931" y="875979"/>
                    <a:pt x="487693" y="875693"/>
                  </a:cubicBezTo>
                  <a:cubicBezTo>
                    <a:pt x="482073" y="875503"/>
                    <a:pt x="476929" y="876741"/>
                    <a:pt x="472167" y="879599"/>
                  </a:cubicBezTo>
                  <a:cubicBezTo>
                    <a:pt x="464928" y="883885"/>
                    <a:pt x="457689" y="883980"/>
                    <a:pt x="449688" y="881123"/>
                  </a:cubicBezTo>
                  <a:cubicBezTo>
                    <a:pt x="445401" y="879599"/>
                    <a:pt x="440258" y="879980"/>
                    <a:pt x="435496" y="879980"/>
                  </a:cubicBezTo>
                  <a:cubicBezTo>
                    <a:pt x="432543" y="879980"/>
                    <a:pt x="428923" y="884456"/>
                    <a:pt x="428828" y="887600"/>
                  </a:cubicBezTo>
                  <a:cubicBezTo>
                    <a:pt x="428638" y="892457"/>
                    <a:pt x="428733" y="897315"/>
                    <a:pt x="428542" y="902078"/>
                  </a:cubicBezTo>
                  <a:cubicBezTo>
                    <a:pt x="428542" y="902554"/>
                    <a:pt x="427875" y="903506"/>
                    <a:pt x="427590" y="903411"/>
                  </a:cubicBezTo>
                  <a:cubicBezTo>
                    <a:pt x="426542" y="903316"/>
                    <a:pt x="425113" y="903125"/>
                    <a:pt x="424732" y="902459"/>
                  </a:cubicBezTo>
                  <a:cubicBezTo>
                    <a:pt x="422446" y="898934"/>
                    <a:pt x="420637" y="895124"/>
                    <a:pt x="418350" y="891600"/>
                  </a:cubicBezTo>
                  <a:cubicBezTo>
                    <a:pt x="416446" y="888552"/>
                    <a:pt x="414541" y="885504"/>
                    <a:pt x="412254" y="882837"/>
                  </a:cubicBezTo>
                  <a:cubicBezTo>
                    <a:pt x="408540" y="878646"/>
                    <a:pt x="405873" y="878741"/>
                    <a:pt x="401682" y="882932"/>
                  </a:cubicBezTo>
                  <a:cubicBezTo>
                    <a:pt x="391299" y="893124"/>
                    <a:pt x="381108" y="903411"/>
                    <a:pt x="370821" y="913698"/>
                  </a:cubicBezTo>
                  <a:cubicBezTo>
                    <a:pt x="368154" y="916365"/>
                    <a:pt x="366535" y="919508"/>
                    <a:pt x="367011" y="923414"/>
                  </a:cubicBezTo>
                  <a:cubicBezTo>
                    <a:pt x="367201" y="924652"/>
                    <a:pt x="367201" y="925890"/>
                    <a:pt x="367106" y="927033"/>
                  </a:cubicBezTo>
                  <a:cubicBezTo>
                    <a:pt x="366439" y="936844"/>
                    <a:pt x="367868" y="946178"/>
                    <a:pt x="373678" y="954465"/>
                  </a:cubicBezTo>
                  <a:cubicBezTo>
                    <a:pt x="375393" y="956846"/>
                    <a:pt x="376917" y="959704"/>
                    <a:pt x="377584" y="962561"/>
                  </a:cubicBezTo>
                  <a:cubicBezTo>
                    <a:pt x="378631" y="967324"/>
                    <a:pt x="378631" y="972277"/>
                    <a:pt x="374250" y="975801"/>
                  </a:cubicBezTo>
                  <a:cubicBezTo>
                    <a:pt x="371964" y="977706"/>
                    <a:pt x="369583" y="979706"/>
                    <a:pt x="366916" y="980945"/>
                  </a:cubicBezTo>
                  <a:cubicBezTo>
                    <a:pt x="353676" y="987231"/>
                    <a:pt x="348056" y="1007900"/>
                    <a:pt x="355676" y="1019997"/>
                  </a:cubicBezTo>
                  <a:cubicBezTo>
                    <a:pt x="356343" y="1020950"/>
                    <a:pt x="356533" y="1022283"/>
                    <a:pt x="357010" y="1023331"/>
                  </a:cubicBezTo>
                  <a:cubicBezTo>
                    <a:pt x="361677" y="1033904"/>
                    <a:pt x="356247" y="1042667"/>
                    <a:pt x="344722" y="1042857"/>
                  </a:cubicBezTo>
                  <a:cubicBezTo>
                    <a:pt x="340531" y="1042952"/>
                    <a:pt x="336245" y="1042952"/>
                    <a:pt x="332054" y="1042571"/>
                  </a:cubicBezTo>
                  <a:cubicBezTo>
                    <a:pt x="325863" y="1042095"/>
                    <a:pt x="321767" y="1045334"/>
                    <a:pt x="318243" y="1049715"/>
                  </a:cubicBezTo>
                  <a:cubicBezTo>
                    <a:pt x="317481" y="1050668"/>
                    <a:pt x="316433" y="1051811"/>
                    <a:pt x="316433" y="1052763"/>
                  </a:cubicBezTo>
                  <a:cubicBezTo>
                    <a:pt x="316719" y="1061050"/>
                    <a:pt x="314338" y="1069622"/>
                    <a:pt x="319005" y="1077528"/>
                  </a:cubicBezTo>
                  <a:cubicBezTo>
                    <a:pt x="321481" y="1081624"/>
                    <a:pt x="322434" y="1087434"/>
                    <a:pt x="325863" y="1090006"/>
                  </a:cubicBezTo>
                  <a:cubicBezTo>
                    <a:pt x="335673" y="1097340"/>
                    <a:pt x="333578" y="1104579"/>
                    <a:pt x="328053" y="1112866"/>
                  </a:cubicBezTo>
                  <a:cubicBezTo>
                    <a:pt x="324815" y="1117819"/>
                    <a:pt x="322434" y="1123439"/>
                    <a:pt x="319100" y="1128392"/>
                  </a:cubicBezTo>
                  <a:cubicBezTo>
                    <a:pt x="316909" y="1131821"/>
                    <a:pt x="312147" y="1133821"/>
                    <a:pt x="312433" y="1138679"/>
                  </a:cubicBezTo>
                  <a:cubicBezTo>
                    <a:pt x="312909" y="1145822"/>
                    <a:pt x="310432" y="1153157"/>
                    <a:pt x="314623" y="1159919"/>
                  </a:cubicBezTo>
                  <a:cubicBezTo>
                    <a:pt x="316814" y="1163539"/>
                    <a:pt x="317862" y="1167730"/>
                    <a:pt x="320052" y="1171254"/>
                  </a:cubicBezTo>
                  <a:cubicBezTo>
                    <a:pt x="322815" y="1175636"/>
                    <a:pt x="324244" y="1179827"/>
                    <a:pt x="321386" y="1184780"/>
                  </a:cubicBezTo>
                  <a:cubicBezTo>
                    <a:pt x="319576" y="1187923"/>
                    <a:pt x="323291" y="1190018"/>
                    <a:pt x="323196" y="1193066"/>
                  </a:cubicBezTo>
                  <a:cubicBezTo>
                    <a:pt x="322910" y="1200305"/>
                    <a:pt x="323196" y="1207544"/>
                    <a:pt x="323196" y="1214879"/>
                  </a:cubicBezTo>
                  <a:cubicBezTo>
                    <a:pt x="323196" y="1221546"/>
                    <a:pt x="323291" y="1228214"/>
                    <a:pt x="323196" y="1234881"/>
                  </a:cubicBezTo>
                  <a:cubicBezTo>
                    <a:pt x="323100" y="1238691"/>
                    <a:pt x="323958" y="1241930"/>
                    <a:pt x="326911" y="1244597"/>
                  </a:cubicBezTo>
                  <a:cubicBezTo>
                    <a:pt x="341293" y="1257836"/>
                    <a:pt x="339769" y="1255360"/>
                    <a:pt x="333483" y="1275839"/>
                  </a:cubicBezTo>
                  <a:cubicBezTo>
                    <a:pt x="331864" y="1281078"/>
                    <a:pt x="330054" y="1286030"/>
                    <a:pt x="330530" y="1291460"/>
                  </a:cubicBezTo>
                  <a:cubicBezTo>
                    <a:pt x="330721" y="1293936"/>
                    <a:pt x="331483" y="1296032"/>
                    <a:pt x="334245" y="1297079"/>
                  </a:cubicBezTo>
                  <a:cubicBezTo>
                    <a:pt x="341674" y="1299937"/>
                    <a:pt x="347961" y="1304604"/>
                    <a:pt x="353295" y="1310510"/>
                  </a:cubicBezTo>
                  <a:cubicBezTo>
                    <a:pt x="354533" y="1311843"/>
                    <a:pt x="355771" y="1313462"/>
                    <a:pt x="357391" y="1314034"/>
                  </a:cubicBezTo>
                  <a:cubicBezTo>
                    <a:pt x="366153" y="1317273"/>
                    <a:pt x="370535" y="1324511"/>
                    <a:pt x="373773" y="1332322"/>
                  </a:cubicBezTo>
                  <a:cubicBezTo>
                    <a:pt x="377298" y="1340990"/>
                    <a:pt x="384727" y="1343085"/>
                    <a:pt x="392347" y="1344419"/>
                  </a:cubicBezTo>
                  <a:cubicBezTo>
                    <a:pt x="397586" y="1345276"/>
                    <a:pt x="403206" y="1344324"/>
                    <a:pt x="408635" y="1344324"/>
                  </a:cubicBezTo>
                  <a:cubicBezTo>
                    <a:pt x="411112" y="1344324"/>
                    <a:pt x="413207" y="1345181"/>
                    <a:pt x="414160" y="1348038"/>
                  </a:cubicBezTo>
                  <a:cubicBezTo>
                    <a:pt x="415493" y="1351562"/>
                    <a:pt x="418065" y="1353849"/>
                    <a:pt x="421589" y="1355468"/>
                  </a:cubicBezTo>
                  <a:cubicBezTo>
                    <a:pt x="425971" y="1357373"/>
                    <a:pt x="430257" y="1359754"/>
                    <a:pt x="434448" y="1362040"/>
                  </a:cubicBezTo>
                  <a:cubicBezTo>
                    <a:pt x="444640" y="1367755"/>
                    <a:pt x="455117" y="1371374"/>
                    <a:pt x="467119" y="1369755"/>
                  </a:cubicBezTo>
                  <a:cubicBezTo>
                    <a:pt x="475310" y="1368707"/>
                    <a:pt x="482835" y="1371374"/>
                    <a:pt x="488550" y="1377185"/>
                  </a:cubicBezTo>
                  <a:cubicBezTo>
                    <a:pt x="492931" y="1381566"/>
                    <a:pt x="498361" y="1384043"/>
                    <a:pt x="503409" y="1387376"/>
                  </a:cubicBezTo>
                  <a:cubicBezTo>
                    <a:pt x="516458" y="1395854"/>
                    <a:pt x="529603" y="1404140"/>
                    <a:pt x="542461" y="1412903"/>
                  </a:cubicBezTo>
                  <a:cubicBezTo>
                    <a:pt x="546557" y="1415666"/>
                    <a:pt x="549224" y="1419476"/>
                    <a:pt x="548843" y="1425095"/>
                  </a:cubicBezTo>
                  <a:cubicBezTo>
                    <a:pt x="548367" y="1433573"/>
                    <a:pt x="552463" y="1441288"/>
                    <a:pt x="554082" y="1449384"/>
                  </a:cubicBezTo>
                  <a:cubicBezTo>
                    <a:pt x="554749" y="1452908"/>
                    <a:pt x="555892" y="1456433"/>
                    <a:pt x="555892" y="1459957"/>
                  </a:cubicBezTo>
                  <a:cubicBezTo>
                    <a:pt x="556082" y="1469673"/>
                    <a:pt x="555701" y="1479293"/>
                    <a:pt x="555892" y="1489008"/>
                  </a:cubicBezTo>
                  <a:cubicBezTo>
                    <a:pt x="555987" y="1495771"/>
                    <a:pt x="551415" y="1501295"/>
                    <a:pt x="552272" y="1508344"/>
                  </a:cubicBezTo>
                  <a:cubicBezTo>
                    <a:pt x="552939" y="1514249"/>
                    <a:pt x="553415" y="1520441"/>
                    <a:pt x="550558" y="1526156"/>
                  </a:cubicBezTo>
                  <a:cubicBezTo>
                    <a:pt x="550177" y="1527013"/>
                    <a:pt x="550177" y="1528346"/>
                    <a:pt x="550462" y="1529299"/>
                  </a:cubicBezTo>
                  <a:cubicBezTo>
                    <a:pt x="554558" y="1544253"/>
                    <a:pt x="551510" y="1559303"/>
                    <a:pt x="551891" y="1574352"/>
                  </a:cubicBezTo>
                  <a:cubicBezTo>
                    <a:pt x="548653" y="1577591"/>
                    <a:pt x="551320" y="1580829"/>
                    <a:pt x="551891" y="1584163"/>
                  </a:cubicBezTo>
                  <a:cubicBezTo>
                    <a:pt x="553320" y="1591592"/>
                    <a:pt x="551986" y="1598832"/>
                    <a:pt x="547319" y="1604642"/>
                  </a:cubicBezTo>
                  <a:cubicBezTo>
                    <a:pt x="543509" y="1609404"/>
                    <a:pt x="540747" y="1614643"/>
                    <a:pt x="537889" y="1619977"/>
                  </a:cubicBezTo>
                  <a:cubicBezTo>
                    <a:pt x="529888" y="1635026"/>
                    <a:pt x="516077" y="1641503"/>
                    <a:pt x="500456" y="1645504"/>
                  </a:cubicBezTo>
                  <a:cubicBezTo>
                    <a:pt x="499313" y="1645790"/>
                    <a:pt x="497694" y="1645885"/>
                    <a:pt x="496932" y="1645313"/>
                  </a:cubicBezTo>
                  <a:cubicBezTo>
                    <a:pt x="489788" y="1639503"/>
                    <a:pt x="483978" y="1644647"/>
                    <a:pt x="479311" y="1648552"/>
                  </a:cubicBezTo>
                  <a:cubicBezTo>
                    <a:pt x="473310" y="1653695"/>
                    <a:pt x="467404" y="1654553"/>
                    <a:pt x="461118" y="1650933"/>
                  </a:cubicBezTo>
                  <a:cubicBezTo>
                    <a:pt x="457689" y="1648457"/>
                    <a:pt x="452164" y="1650933"/>
                    <a:pt x="450545" y="1645504"/>
                  </a:cubicBezTo>
                  <a:cubicBezTo>
                    <a:pt x="451497" y="1644932"/>
                    <a:pt x="452736" y="1644647"/>
                    <a:pt x="453593" y="1643980"/>
                  </a:cubicBezTo>
                  <a:cubicBezTo>
                    <a:pt x="460261" y="1638836"/>
                    <a:pt x="457117" y="1634741"/>
                    <a:pt x="452260" y="1631407"/>
                  </a:cubicBezTo>
                  <a:cubicBezTo>
                    <a:pt x="450450" y="1630169"/>
                    <a:pt x="447402" y="1632074"/>
                    <a:pt x="446735" y="1634074"/>
                  </a:cubicBezTo>
                  <a:cubicBezTo>
                    <a:pt x="445306" y="1638836"/>
                    <a:pt x="449497" y="1641599"/>
                    <a:pt x="450545" y="1645504"/>
                  </a:cubicBezTo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endParaRPr lang="pt-PT"/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71B07CED-B958-49F3-AABC-34BB1291082C}"/>
              </a:ext>
            </a:extLst>
          </p:cNvPr>
          <p:cNvSpPr/>
          <p:nvPr userDrawn="1"/>
        </p:nvSpPr>
        <p:spPr>
          <a:xfrm>
            <a:off x="0" y="2743201"/>
            <a:ext cx="2590800" cy="4114800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F089069-0CAF-472A-ADD1-79FB016995D7}"/>
              </a:ext>
            </a:extLst>
          </p:cNvPr>
          <p:cNvPicPr/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03" y="6497104"/>
            <a:ext cx="686045" cy="204679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B24207F0-9622-4B97-8010-E6391FB2D94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77691" y="-74546"/>
            <a:ext cx="1144965" cy="1094779"/>
            <a:chOff x="6556836" y="-74547"/>
            <a:chExt cx="2665822" cy="2548974"/>
          </a:xfrm>
        </p:grpSpPr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6274C40B-E838-44A1-BED2-A37069CE991B}"/>
                </a:ext>
              </a:extLst>
            </p:cNvPr>
            <p:cNvSpPr/>
            <p:nvPr userDrawn="1"/>
          </p:nvSpPr>
          <p:spPr>
            <a:xfrm>
              <a:off x="6556836" y="-74547"/>
              <a:ext cx="2665822" cy="2443333"/>
            </a:xfrm>
            <a:custGeom>
              <a:avLst/>
              <a:gdLst>
                <a:gd name="connsiteX0" fmla="*/ 0 w 820661"/>
                <a:gd name="connsiteY0" fmla="*/ 0 h 752169"/>
                <a:gd name="connsiteX1" fmla="*/ 820661 w 820661"/>
                <a:gd name="connsiteY1" fmla="*/ 0 h 752169"/>
                <a:gd name="connsiteX2" fmla="*/ 820661 w 820661"/>
                <a:gd name="connsiteY2" fmla="*/ 752169 h 752169"/>
                <a:gd name="connsiteX3" fmla="*/ 736382 w 820661"/>
                <a:gd name="connsiteY3" fmla="*/ 747913 h 752169"/>
                <a:gd name="connsiteX4" fmla="*/ 613 w 820661"/>
                <a:gd name="connsiteY4" fmla="*/ 12144 h 752169"/>
                <a:gd name="connsiteX5" fmla="*/ 0 w 820661"/>
                <a:gd name="connsiteY5" fmla="*/ 0 h 752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0661" h="752169">
                  <a:moveTo>
                    <a:pt x="0" y="0"/>
                  </a:moveTo>
                  <a:lnTo>
                    <a:pt x="820661" y="0"/>
                  </a:lnTo>
                  <a:lnTo>
                    <a:pt x="820661" y="752169"/>
                  </a:lnTo>
                  <a:lnTo>
                    <a:pt x="736382" y="747913"/>
                  </a:lnTo>
                  <a:cubicBezTo>
                    <a:pt x="348432" y="708515"/>
                    <a:pt x="40012" y="400094"/>
                    <a:pt x="613" y="121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A30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A49BE1F3-7AEB-4C07-B944-85A1AC9F7F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147" b="7443"/>
            <a:stretch>
              <a:fillRect/>
            </a:stretch>
          </p:blipFill>
          <p:spPr>
            <a:xfrm>
              <a:off x="6627689" y="344544"/>
              <a:ext cx="2067163" cy="1971365"/>
            </a:xfrm>
            <a:custGeom>
              <a:avLst/>
              <a:gdLst>
                <a:gd name="connsiteX0" fmla="*/ 0 w 2067163"/>
                <a:gd name="connsiteY0" fmla="*/ 0 h 1971365"/>
                <a:gd name="connsiteX1" fmla="*/ 2067163 w 2067163"/>
                <a:gd name="connsiteY1" fmla="*/ 0 h 1971365"/>
                <a:gd name="connsiteX2" fmla="*/ 2067163 w 2067163"/>
                <a:gd name="connsiteY2" fmla="*/ 1971365 h 1971365"/>
                <a:gd name="connsiteX3" fmla="*/ 1861933 w 2067163"/>
                <a:gd name="connsiteY3" fmla="*/ 1922663 h 1971365"/>
                <a:gd name="connsiteX4" fmla="*/ 18895 w 2067163"/>
                <a:gd name="connsiteY4" fmla="*/ 79624 h 197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7163" h="1971365">
                  <a:moveTo>
                    <a:pt x="0" y="0"/>
                  </a:moveTo>
                  <a:lnTo>
                    <a:pt x="2067163" y="0"/>
                  </a:lnTo>
                  <a:lnTo>
                    <a:pt x="2067163" y="1971365"/>
                  </a:lnTo>
                  <a:lnTo>
                    <a:pt x="1861933" y="1922663"/>
                  </a:lnTo>
                  <a:cubicBezTo>
                    <a:pt x="972428" y="1670038"/>
                    <a:pt x="271522" y="969130"/>
                    <a:pt x="18895" y="79624"/>
                  </a:cubicBezTo>
                  <a:close/>
                </a:path>
              </a:pathLst>
            </a:cu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007E4190-B5D5-425F-9BF1-622A2C99B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6618902" y="344543"/>
              <a:ext cx="2091158" cy="2129884"/>
            </a:xfrm>
            <a:custGeom>
              <a:avLst/>
              <a:gdLst>
                <a:gd name="connsiteX0" fmla="*/ 0 w 2091158"/>
                <a:gd name="connsiteY0" fmla="*/ 0 h 2129884"/>
                <a:gd name="connsiteX1" fmla="*/ 8786 w 2091158"/>
                <a:gd name="connsiteY1" fmla="*/ 0 h 2129884"/>
                <a:gd name="connsiteX2" fmla="*/ 27681 w 2091158"/>
                <a:gd name="connsiteY2" fmla="*/ 79623 h 2129884"/>
                <a:gd name="connsiteX3" fmla="*/ 1870719 w 2091158"/>
                <a:gd name="connsiteY3" fmla="*/ 1922662 h 2129884"/>
                <a:gd name="connsiteX4" fmla="*/ 2091158 w 2091158"/>
                <a:gd name="connsiteY4" fmla="*/ 1974973 h 2129884"/>
                <a:gd name="connsiteX5" fmla="*/ 2091158 w 2091158"/>
                <a:gd name="connsiteY5" fmla="*/ 2129884 h 2129884"/>
                <a:gd name="connsiteX6" fmla="*/ 0 w 2091158"/>
                <a:gd name="connsiteY6" fmla="*/ 2129884 h 212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1158" h="2129884">
                  <a:moveTo>
                    <a:pt x="0" y="0"/>
                  </a:moveTo>
                  <a:lnTo>
                    <a:pt x="8786" y="0"/>
                  </a:lnTo>
                  <a:lnTo>
                    <a:pt x="27681" y="79623"/>
                  </a:lnTo>
                  <a:cubicBezTo>
                    <a:pt x="280308" y="969129"/>
                    <a:pt x="981214" y="1670037"/>
                    <a:pt x="1870719" y="1922662"/>
                  </a:cubicBezTo>
                  <a:lnTo>
                    <a:pt x="2091158" y="1974973"/>
                  </a:lnTo>
                  <a:lnTo>
                    <a:pt x="2091158" y="2129884"/>
                  </a:lnTo>
                  <a:lnTo>
                    <a:pt x="0" y="2129884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417449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>
            <a:extLst>
              <a:ext uri="{FF2B5EF4-FFF2-40B4-BE49-F238E27FC236}">
                <a16:creationId xmlns:a16="http://schemas.microsoft.com/office/drawing/2014/main" id="{A8CEF3E0-C238-4F1B-AD6C-47A84152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C0E7B-6872-4858-A0BE-19A805247F0E}" type="datetimeFigureOut">
              <a:rPr lang="pt-PT"/>
              <a:pPr>
                <a:defRPr/>
              </a:pPr>
              <a:t>30/08/2022</a:t>
            </a:fld>
            <a:endParaRPr lang="pt-PT"/>
          </a:p>
        </p:txBody>
      </p:sp>
      <p:sp>
        <p:nvSpPr>
          <p:cNvPr id="3" name="Marcador de Posição do Rodapé 4">
            <a:extLst>
              <a:ext uri="{FF2B5EF4-FFF2-40B4-BE49-F238E27FC236}">
                <a16:creationId xmlns:a16="http://schemas.microsoft.com/office/drawing/2014/main" id="{E6D0A324-2BF7-4826-990F-AC977C990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>
            <a:extLst>
              <a:ext uri="{FF2B5EF4-FFF2-40B4-BE49-F238E27FC236}">
                <a16:creationId xmlns:a16="http://schemas.microsoft.com/office/drawing/2014/main" id="{C33F17A2-A183-4F74-B13B-EF0A4EB13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F2948-0B1E-421F-84BA-9400D3853A0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523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>
            <a:extLst>
              <a:ext uri="{FF2B5EF4-FFF2-40B4-BE49-F238E27FC236}">
                <a16:creationId xmlns:a16="http://schemas.microsoft.com/office/drawing/2014/main" id="{C677ACDB-5FCA-493D-B1A4-B02245CBB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/>
              <a:t>Clique para editar o estilo</a:t>
            </a:r>
          </a:p>
        </p:txBody>
      </p:sp>
      <p:sp>
        <p:nvSpPr>
          <p:cNvPr id="1027" name="Marcador de Posição do Texto 2">
            <a:extLst>
              <a:ext uri="{FF2B5EF4-FFF2-40B4-BE49-F238E27FC236}">
                <a16:creationId xmlns:a16="http://schemas.microsoft.com/office/drawing/2014/main" id="{2E71642D-3214-4E78-B7E2-F43EBEEEFF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pt-PT" dirty="0"/>
              <a:t>Clique para editar os estilos</a:t>
            </a:r>
          </a:p>
          <a:p>
            <a:pPr lvl="1"/>
            <a:r>
              <a:rPr lang="pt-PT" altLang="pt-PT" dirty="0"/>
              <a:t>Segundo nível</a:t>
            </a:r>
          </a:p>
          <a:p>
            <a:pPr lvl="2"/>
            <a:r>
              <a:rPr lang="pt-PT" altLang="pt-PT" dirty="0"/>
              <a:t>Terceiro nível</a:t>
            </a:r>
          </a:p>
          <a:p>
            <a:pPr lvl="3"/>
            <a:r>
              <a:rPr lang="pt-PT" altLang="pt-PT" dirty="0"/>
              <a:t>Quarto nível</a:t>
            </a:r>
          </a:p>
          <a:p>
            <a:pPr lvl="4"/>
            <a:r>
              <a:rPr lang="pt-PT" altLang="pt-PT" dirty="0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BE385F7-F587-4B18-B71E-92FED6EDE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1F79789-E240-4209-81C1-83BEBDA10EE4}" type="datetimeFigureOut">
              <a:rPr lang="pt-PT"/>
              <a:pPr>
                <a:defRPr/>
              </a:pPr>
              <a:t>30/08/2022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391CDCC-0306-410F-A350-8C28BB09D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5D346EA-579C-4DC4-BB20-2C3467C96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5A5155-C13F-423F-8E19-D77412B9D4D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57" r:id="rId2"/>
    <p:sldLayoutId id="2147483956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D85B9"/>
        </a:buClr>
        <a:buFont typeface="Courier New" panose="02070309020205020404" pitchFamily="49" charset="0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D85B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D85B9"/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D85B9"/>
        </a:buClr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0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40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5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40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png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 hidden="1">
            <a:extLst>
              <a:ext uri="{FF2B5EF4-FFF2-40B4-BE49-F238E27FC236}">
                <a16:creationId xmlns:a16="http://schemas.microsoft.com/office/drawing/2014/main" id="{3FF232CE-6598-4A4A-811D-6ADF5C602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67" b="7712"/>
          <a:stretch>
            <a:fillRect/>
          </a:stretch>
        </p:blipFill>
        <p:spPr>
          <a:xfrm>
            <a:off x="5147584" y="4632765"/>
            <a:ext cx="624576" cy="594016"/>
          </a:xfrm>
          <a:custGeom>
            <a:avLst/>
            <a:gdLst>
              <a:gd name="connsiteX0" fmla="*/ 0 w 624576"/>
              <a:gd name="connsiteY0" fmla="*/ 0 h 594016"/>
              <a:gd name="connsiteX1" fmla="*/ 624576 w 624576"/>
              <a:gd name="connsiteY1" fmla="*/ 0 h 594016"/>
              <a:gd name="connsiteX2" fmla="*/ 624576 w 624576"/>
              <a:gd name="connsiteY2" fmla="*/ 594016 h 594016"/>
              <a:gd name="connsiteX3" fmla="*/ 570487 w 624576"/>
              <a:gd name="connsiteY3" fmla="*/ 583681 h 594016"/>
              <a:gd name="connsiteX4" fmla="*/ 3116 w 624576"/>
              <a:gd name="connsiteY4" fmla="*/ 16310 h 59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576" h="594016">
                <a:moveTo>
                  <a:pt x="0" y="0"/>
                </a:moveTo>
                <a:lnTo>
                  <a:pt x="624576" y="0"/>
                </a:lnTo>
                <a:lnTo>
                  <a:pt x="624576" y="594016"/>
                </a:lnTo>
                <a:lnTo>
                  <a:pt x="570487" y="583681"/>
                </a:lnTo>
                <a:cubicBezTo>
                  <a:pt x="296657" y="505912"/>
                  <a:pt x="80886" y="290140"/>
                  <a:pt x="3116" y="16310"/>
                </a:cubicBezTo>
                <a:close/>
              </a:path>
            </a:pathLst>
          </a:cu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F44D23D-EB61-8E43-983D-F4C1DF4E848F}"/>
              </a:ext>
            </a:extLst>
          </p:cNvPr>
          <p:cNvSpPr/>
          <p:nvPr/>
        </p:nvSpPr>
        <p:spPr>
          <a:xfrm>
            <a:off x="738207" y="3429000"/>
            <a:ext cx="5397311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woPt" dir="t">
                <a:rot lat="0" lon="0" rev="4800000"/>
              </a:lightRig>
            </a:scene3d>
            <a:sp3d extrusionH="63500" contourW="6350" prstMaterial="matte">
              <a:contourClr>
                <a:schemeClr val="bg1">
                  <a:lumMod val="85000"/>
                </a:schemeClr>
              </a:contourClr>
            </a:sp3d>
          </a:bodyPr>
          <a:lstStyle/>
          <a:p>
            <a:pPr algn="ctr"/>
            <a:r>
              <a:rPr lang="pt-PT" sz="9000" b="1" dirty="0">
                <a:ln/>
                <a:solidFill>
                  <a:srgbClr val="9D85B9"/>
                </a:solidFill>
                <a:latin typeface="Sketchnote Square" panose="03080802030202000005" pitchFamily="66" charset="0"/>
                <a:cs typeface="Arial" panose="020B0604020202020204" pitchFamily="34" charset="0"/>
              </a:rPr>
              <a:t>População </a:t>
            </a:r>
          </a:p>
        </p:txBody>
      </p:sp>
      <p:pic>
        <p:nvPicPr>
          <p:cNvPr id="15" name="Gráfico 14" hidden="1">
            <a:extLst>
              <a:ext uri="{FF2B5EF4-FFF2-40B4-BE49-F238E27FC236}">
                <a16:creationId xmlns:a16="http://schemas.microsoft.com/office/drawing/2014/main" id="{0A9E6689-0549-4855-911E-8FACE61276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12" t="-21318" r="-27150"/>
          <a:stretch>
            <a:fillRect/>
          </a:stretch>
        </p:blipFill>
        <p:spPr>
          <a:xfrm>
            <a:off x="5126636" y="4492601"/>
            <a:ext cx="820661" cy="780871"/>
          </a:xfrm>
          <a:custGeom>
            <a:avLst/>
            <a:gdLst>
              <a:gd name="connsiteX0" fmla="*/ 17138 w 820661"/>
              <a:gd name="connsiteY0" fmla="*/ 137217 h 780871"/>
              <a:gd name="connsiteX1" fmla="*/ 24512 w 820661"/>
              <a:gd name="connsiteY1" fmla="*/ 137217 h 780871"/>
              <a:gd name="connsiteX2" fmla="*/ 27628 w 820661"/>
              <a:gd name="connsiteY2" fmla="*/ 153527 h 780871"/>
              <a:gd name="connsiteX3" fmla="*/ 594999 w 820661"/>
              <a:gd name="connsiteY3" fmla="*/ 720898 h 780871"/>
              <a:gd name="connsiteX4" fmla="*/ 649088 w 820661"/>
              <a:gd name="connsiteY4" fmla="*/ 731233 h 780871"/>
              <a:gd name="connsiteX5" fmla="*/ 649088 w 820661"/>
              <a:gd name="connsiteY5" fmla="*/ 780871 h 780871"/>
              <a:gd name="connsiteX6" fmla="*/ 17138 w 820661"/>
              <a:gd name="connsiteY6" fmla="*/ 780871 h 780871"/>
              <a:gd name="connsiteX7" fmla="*/ 0 w 820661"/>
              <a:gd name="connsiteY7" fmla="*/ 0 h 780871"/>
              <a:gd name="connsiteX8" fmla="*/ 820661 w 820661"/>
              <a:gd name="connsiteY8" fmla="*/ 0 h 780871"/>
              <a:gd name="connsiteX9" fmla="*/ 820661 w 820661"/>
              <a:gd name="connsiteY9" fmla="*/ 752169 h 780871"/>
              <a:gd name="connsiteX10" fmla="*/ 736382 w 820661"/>
              <a:gd name="connsiteY10" fmla="*/ 747913 h 780871"/>
              <a:gd name="connsiteX11" fmla="*/ 649088 w 820661"/>
              <a:gd name="connsiteY11" fmla="*/ 731233 h 780871"/>
              <a:gd name="connsiteX12" fmla="*/ 649088 w 820661"/>
              <a:gd name="connsiteY12" fmla="*/ 137217 h 780871"/>
              <a:gd name="connsiteX13" fmla="*/ 24512 w 820661"/>
              <a:gd name="connsiteY13" fmla="*/ 137217 h 780871"/>
              <a:gd name="connsiteX14" fmla="*/ 613 w 820661"/>
              <a:gd name="connsiteY14" fmla="*/ 12144 h 78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0661" h="780871">
                <a:moveTo>
                  <a:pt x="17138" y="137217"/>
                </a:moveTo>
                <a:lnTo>
                  <a:pt x="24512" y="137217"/>
                </a:lnTo>
                <a:lnTo>
                  <a:pt x="27628" y="153527"/>
                </a:lnTo>
                <a:cubicBezTo>
                  <a:pt x="105398" y="427357"/>
                  <a:pt x="321169" y="643129"/>
                  <a:pt x="594999" y="720898"/>
                </a:cubicBezTo>
                <a:lnTo>
                  <a:pt x="649088" y="731233"/>
                </a:lnTo>
                <a:lnTo>
                  <a:pt x="649088" y="780871"/>
                </a:lnTo>
                <a:lnTo>
                  <a:pt x="17138" y="780871"/>
                </a:lnTo>
                <a:close/>
                <a:moveTo>
                  <a:pt x="0" y="0"/>
                </a:moveTo>
                <a:lnTo>
                  <a:pt x="820661" y="0"/>
                </a:lnTo>
                <a:lnTo>
                  <a:pt x="820661" y="752169"/>
                </a:lnTo>
                <a:lnTo>
                  <a:pt x="736382" y="747913"/>
                </a:lnTo>
                <a:lnTo>
                  <a:pt x="649088" y="731233"/>
                </a:lnTo>
                <a:lnTo>
                  <a:pt x="649088" y="137217"/>
                </a:lnTo>
                <a:lnTo>
                  <a:pt x="24512" y="137217"/>
                </a:lnTo>
                <a:lnTo>
                  <a:pt x="613" y="121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96060985"/>
      </p:ext>
    </p:extLst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462250B-9EB5-42E6-95F3-563D5505A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795CDDD-3F4C-4095-9714-C1DA93D3EFF1}"/>
              </a:ext>
            </a:extLst>
          </p:cNvPr>
          <p:cNvGrpSpPr/>
          <p:nvPr/>
        </p:nvGrpSpPr>
        <p:grpSpPr>
          <a:xfrm>
            <a:off x="698277" y="5806172"/>
            <a:ext cx="3445098" cy="332404"/>
            <a:chOff x="698277" y="5806172"/>
            <a:chExt cx="2749773" cy="33240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A50EE976-4F48-4F03-8477-8E44F2CB1E3A}"/>
                </a:ext>
              </a:extLst>
            </p:cNvPr>
            <p:cNvSpPr/>
            <p:nvPr/>
          </p:nvSpPr>
          <p:spPr>
            <a:xfrm>
              <a:off x="698277" y="5806172"/>
              <a:ext cx="274977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Nível de desenvolvimento dos países. </a:t>
              </a: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4601BF8B-B1DE-4E24-896D-4790BCC295F6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5" name="Parêntese esquerdo 24">
              <a:extLst>
                <a:ext uri="{FF2B5EF4-FFF2-40B4-BE49-F238E27FC236}">
                  <a16:creationId xmlns:a16="http://schemas.microsoft.com/office/drawing/2014/main" id="{194D6086-BC94-414F-8ABF-2BA6170CF038}"/>
                </a:ext>
              </a:extLst>
            </p:cNvPr>
            <p:cNvSpPr/>
            <p:nvPr/>
          </p:nvSpPr>
          <p:spPr>
            <a:xfrm flipH="1">
              <a:off x="33715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251" name="CaixaDeTexto 250">
            <a:extLst>
              <a:ext uri="{FF2B5EF4-FFF2-40B4-BE49-F238E27FC236}">
                <a16:creationId xmlns:a16="http://schemas.microsoft.com/office/drawing/2014/main" id="{B845AF7C-07F9-410F-A4F9-96752A0DFCC9}"/>
              </a:ext>
            </a:extLst>
          </p:cNvPr>
          <p:cNvSpPr txBox="1"/>
          <p:nvPr/>
        </p:nvSpPr>
        <p:spPr>
          <a:xfrm>
            <a:off x="206082" y="75600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o nível de desenvolvimento dos países?</a:t>
            </a:r>
          </a:p>
        </p:txBody>
      </p:sp>
    </p:spTree>
    <p:extLst>
      <p:ext uri="{BB962C8B-B14F-4D97-AF65-F5344CB8AC3E}">
        <p14:creationId xmlns:p14="http://schemas.microsoft.com/office/powerpoint/2010/main" val="7003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462250B-9EB5-42E6-95F3-563D5505A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795CDDD-3F4C-4095-9714-C1DA93D3EFF1}"/>
              </a:ext>
            </a:extLst>
          </p:cNvPr>
          <p:cNvGrpSpPr/>
          <p:nvPr/>
        </p:nvGrpSpPr>
        <p:grpSpPr>
          <a:xfrm>
            <a:off x="698277" y="5806172"/>
            <a:ext cx="3445098" cy="332404"/>
            <a:chOff x="698277" y="5806172"/>
            <a:chExt cx="2749773" cy="33240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A50EE976-4F48-4F03-8477-8E44F2CB1E3A}"/>
                </a:ext>
              </a:extLst>
            </p:cNvPr>
            <p:cNvSpPr/>
            <p:nvPr/>
          </p:nvSpPr>
          <p:spPr>
            <a:xfrm>
              <a:off x="698277" y="5806172"/>
              <a:ext cx="274977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Nível de desenvolvimento dos países. </a:t>
              </a: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4601BF8B-B1DE-4E24-896D-4790BCC295F6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5" name="Parêntese esquerdo 24">
              <a:extLst>
                <a:ext uri="{FF2B5EF4-FFF2-40B4-BE49-F238E27FC236}">
                  <a16:creationId xmlns:a16="http://schemas.microsoft.com/office/drawing/2014/main" id="{194D6086-BC94-414F-8ABF-2BA6170CF038}"/>
                </a:ext>
              </a:extLst>
            </p:cNvPr>
            <p:cNvSpPr/>
            <p:nvPr/>
          </p:nvSpPr>
          <p:spPr>
            <a:xfrm flipH="1">
              <a:off x="33715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1873" name="Imagem 1872">
            <a:extLst>
              <a:ext uri="{FF2B5EF4-FFF2-40B4-BE49-F238E27FC236}">
                <a16:creationId xmlns:a16="http://schemas.microsoft.com/office/drawing/2014/main" id="{4198B028-5294-4DF0-AA8C-91167714B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1874" name="CaixaDeTexto 1873">
            <a:extLst>
              <a:ext uri="{FF2B5EF4-FFF2-40B4-BE49-F238E27FC236}">
                <a16:creationId xmlns:a16="http://schemas.microsoft.com/office/drawing/2014/main" id="{155957F4-1955-4BE7-B0FE-EE7E20CE9545}"/>
              </a:ext>
            </a:extLst>
          </p:cNvPr>
          <p:cNvSpPr txBox="1"/>
          <p:nvPr/>
        </p:nvSpPr>
        <p:spPr>
          <a:xfrm>
            <a:off x="412750" y="4913191"/>
            <a:ext cx="8230737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Países com uma elevada riqueza, que se traduz num rendimento por pessoa e numa qualidade de vida bastante elevados.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5" name="CaixaDeTexto 1874">
            <a:extLst>
              <a:ext uri="{FF2B5EF4-FFF2-40B4-BE49-F238E27FC236}">
                <a16:creationId xmlns:a16="http://schemas.microsoft.com/office/drawing/2014/main" id="{B89E465C-3CEF-4916-A6AC-BD6D5F240151}"/>
              </a:ext>
            </a:extLst>
          </p:cNvPr>
          <p:cNvSpPr txBox="1"/>
          <p:nvPr/>
        </p:nvSpPr>
        <p:spPr>
          <a:xfrm>
            <a:off x="412750" y="4075104"/>
            <a:ext cx="2030093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Países desenvolvidos </a:t>
            </a:r>
          </a:p>
        </p:txBody>
      </p:sp>
      <p:sp>
        <p:nvSpPr>
          <p:cNvPr id="251" name="CaixaDeTexto 250">
            <a:extLst>
              <a:ext uri="{FF2B5EF4-FFF2-40B4-BE49-F238E27FC236}">
                <a16:creationId xmlns:a16="http://schemas.microsoft.com/office/drawing/2014/main" id="{B845AF7C-07F9-410F-A4F9-96752A0DFCC9}"/>
              </a:ext>
            </a:extLst>
          </p:cNvPr>
          <p:cNvSpPr txBox="1"/>
          <p:nvPr/>
        </p:nvSpPr>
        <p:spPr>
          <a:xfrm>
            <a:off x="432000" y="605275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o nível de desenvolvimento dos países?</a:t>
            </a:r>
          </a:p>
        </p:txBody>
      </p:sp>
    </p:spTree>
    <p:extLst>
      <p:ext uri="{BB962C8B-B14F-4D97-AF65-F5344CB8AC3E}">
        <p14:creationId xmlns:p14="http://schemas.microsoft.com/office/powerpoint/2010/main" val="28611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" grpId="0" animBg="1"/>
      <p:bldP spid="187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462250B-9EB5-42E6-95F3-563D5505A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795CDDD-3F4C-4095-9714-C1DA93D3EFF1}"/>
              </a:ext>
            </a:extLst>
          </p:cNvPr>
          <p:cNvGrpSpPr/>
          <p:nvPr/>
        </p:nvGrpSpPr>
        <p:grpSpPr>
          <a:xfrm>
            <a:off x="698277" y="5806172"/>
            <a:ext cx="3445098" cy="332404"/>
            <a:chOff x="698277" y="5806172"/>
            <a:chExt cx="2749773" cy="33240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A50EE976-4F48-4F03-8477-8E44F2CB1E3A}"/>
                </a:ext>
              </a:extLst>
            </p:cNvPr>
            <p:cNvSpPr/>
            <p:nvPr/>
          </p:nvSpPr>
          <p:spPr>
            <a:xfrm>
              <a:off x="698277" y="5806172"/>
              <a:ext cx="274977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Nível de desenvolvimento dos países. </a:t>
              </a: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4601BF8B-B1DE-4E24-896D-4790BCC295F6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5" name="Parêntese esquerdo 24">
              <a:extLst>
                <a:ext uri="{FF2B5EF4-FFF2-40B4-BE49-F238E27FC236}">
                  <a16:creationId xmlns:a16="http://schemas.microsoft.com/office/drawing/2014/main" id="{194D6086-BC94-414F-8ABF-2BA6170CF038}"/>
                </a:ext>
              </a:extLst>
            </p:cNvPr>
            <p:cNvSpPr/>
            <p:nvPr/>
          </p:nvSpPr>
          <p:spPr>
            <a:xfrm flipH="1">
              <a:off x="33715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8959FDF7-A712-4C8D-835B-68E2128A41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06A6A18-1CBA-47D8-A329-A0D72491646F}"/>
              </a:ext>
            </a:extLst>
          </p:cNvPr>
          <p:cNvSpPr txBox="1"/>
          <p:nvPr/>
        </p:nvSpPr>
        <p:spPr>
          <a:xfrm>
            <a:off x="401147" y="4986225"/>
            <a:ext cx="7982401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Países que apresentam dificuldades económicas e/ou sociais no seu processo de desenvolvimento e em que as necessidades básicas da população não se encontram plenamente satisfeitas.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08F94FB-9F20-415D-9ED6-8E90EA91E4D6}"/>
              </a:ext>
            </a:extLst>
          </p:cNvPr>
          <p:cNvSpPr txBox="1"/>
          <p:nvPr/>
        </p:nvSpPr>
        <p:spPr>
          <a:xfrm>
            <a:off x="401147" y="4081844"/>
            <a:ext cx="2342053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Países em  desenvolvimento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8DE693F-B92A-41D3-8A6A-B3DBF968E905}"/>
              </a:ext>
            </a:extLst>
          </p:cNvPr>
          <p:cNvSpPr txBox="1"/>
          <p:nvPr/>
        </p:nvSpPr>
        <p:spPr>
          <a:xfrm>
            <a:off x="432000" y="605275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o nível de desenvolvimento dos países?</a:t>
            </a:r>
          </a:p>
        </p:txBody>
      </p:sp>
    </p:spTree>
    <p:extLst>
      <p:ext uri="{BB962C8B-B14F-4D97-AF65-F5344CB8AC3E}">
        <p14:creationId xmlns:p14="http://schemas.microsoft.com/office/powerpoint/2010/main" val="28195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>
            <a:extLst>
              <a:ext uri="{FF2B5EF4-FFF2-40B4-BE49-F238E27FC236}">
                <a16:creationId xmlns:a16="http://schemas.microsoft.com/office/drawing/2014/main" id="{1462250B-9EB5-42E6-95F3-563D5505A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9795CDDD-3F4C-4095-9714-C1DA93D3EFF1}"/>
              </a:ext>
            </a:extLst>
          </p:cNvPr>
          <p:cNvGrpSpPr/>
          <p:nvPr/>
        </p:nvGrpSpPr>
        <p:grpSpPr>
          <a:xfrm>
            <a:off x="698277" y="5806172"/>
            <a:ext cx="3445098" cy="332404"/>
            <a:chOff x="698277" y="5806172"/>
            <a:chExt cx="2749773" cy="332404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A50EE976-4F48-4F03-8477-8E44F2CB1E3A}"/>
                </a:ext>
              </a:extLst>
            </p:cNvPr>
            <p:cNvSpPr/>
            <p:nvPr/>
          </p:nvSpPr>
          <p:spPr>
            <a:xfrm>
              <a:off x="698277" y="5806172"/>
              <a:ext cx="274977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Nível de desenvolvimento dos países. </a:t>
              </a: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4601BF8B-B1DE-4E24-896D-4790BCC295F6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5" name="Parêntese esquerdo 24">
              <a:extLst>
                <a:ext uri="{FF2B5EF4-FFF2-40B4-BE49-F238E27FC236}">
                  <a16:creationId xmlns:a16="http://schemas.microsoft.com/office/drawing/2014/main" id="{194D6086-BC94-414F-8ABF-2BA6170CF038}"/>
                </a:ext>
              </a:extLst>
            </p:cNvPr>
            <p:cNvSpPr/>
            <p:nvPr/>
          </p:nvSpPr>
          <p:spPr>
            <a:xfrm flipH="1">
              <a:off x="33715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9B53A75F-7B0E-43D9-BF69-DA62A1898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B95B31-C0C0-4D95-876C-63B187A120D6}"/>
              </a:ext>
            </a:extLst>
          </p:cNvPr>
          <p:cNvSpPr txBox="1"/>
          <p:nvPr/>
        </p:nvSpPr>
        <p:spPr>
          <a:xfrm>
            <a:off x="436422" y="4939241"/>
            <a:ext cx="7982401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just"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Países consideravelmente desfavorecidos em termos económicos e/ou sociais, por razões geográficas, estruturais e históricas. Mais de 75% da população desses países vive em situação de pobreza.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A4BF88-5FB4-47AA-B161-C56937180338}"/>
              </a:ext>
            </a:extLst>
          </p:cNvPr>
          <p:cNvSpPr txBox="1"/>
          <p:nvPr/>
        </p:nvSpPr>
        <p:spPr>
          <a:xfrm>
            <a:off x="436423" y="4078502"/>
            <a:ext cx="2046898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Países menos desenvolvidos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4D6E2E-C9FC-45C2-9488-9E53BDCE7F18}"/>
              </a:ext>
            </a:extLst>
          </p:cNvPr>
          <p:cNvSpPr txBox="1"/>
          <p:nvPr/>
        </p:nvSpPr>
        <p:spPr>
          <a:xfrm>
            <a:off x="432000" y="605275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o nível de desenvolvimento dos países?</a:t>
            </a:r>
          </a:p>
        </p:txBody>
      </p:sp>
    </p:spTree>
    <p:extLst>
      <p:ext uri="{BB962C8B-B14F-4D97-AF65-F5344CB8AC3E}">
        <p14:creationId xmlns:p14="http://schemas.microsoft.com/office/powerpoint/2010/main" val="42125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Agrupar 149">
            <a:extLst>
              <a:ext uri="{FF2B5EF4-FFF2-40B4-BE49-F238E27FC236}">
                <a16:creationId xmlns:a16="http://schemas.microsoft.com/office/drawing/2014/main" id="{70A7C54C-F4B6-4B5E-B09C-266BB096281D}"/>
              </a:ext>
            </a:extLst>
          </p:cNvPr>
          <p:cNvGrpSpPr/>
          <p:nvPr/>
        </p:nvGrpSpPr>
        <p:grpSpPr>
          <a:xfrm>
            <a:off x="4809946" y="3154964"/>
            <a:ext cx="835513" cy="914400"/>
            <a:chOff x="4809946" y="3406166"/>
            <a:chExt cx="835513" cy="914400"/>
          </a:xfrm>
        </p:grpSpPr>
        <p:pic>
          <p:nvPicPr>
            <p:cNvPr id="15" name="Gráfico 14" descr="Família com rapaz">
              <a:extLst>
                <a:ext uri="{FF2B5EF4-FFF2-40B4-BE49-F238E27FC236}">
                  <a16:creationId xmlns:a16="http://schemas.microsoft.com/office/drawing/2014/main" id="{205BF14D-EF17-460C-B613-B1DB8F0FD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9652"/>
            <a:stretch/>
          </p:blipFill>
          <p:spPr>
            <a:xfrm>
              <a:off x="5367280" y="3406166"/>
              <a:ext cx="277502" cy="914400"/>
            </a:xfrm>
            <a:prstGeom prst="rect">
              <a:avLst/>
            </a:prstGeom>
          </p:spPr>
        </p:pic>
        <p:pic>
          <p:nvPicPr>
            <p:cNvPr id="146" name="Gráfico 145" descr="Mulher">
              <a:extLst>
                <a:ext uri="{FF2B5EF4-FFF2-40B4-BE49-F238E27FC236}">
                  <a16:creationId xmlns:a16="http://schemas.microsoft.com/office/drawing/2014/main" id="{3993F6FC-7889-4722-B4EF-D41C0D1C3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09946" y="3453653"/>
              <a:ext cx="835513" cy="835513"/>
            </a:xfrm>
            <a:prstGeom prst="rect">
              <a:avLst/>
            </a:prstGeom>
          </p:spPr>
        </p:pic>
      </p:grp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0C8F6151-DF5F-43DF-8077-BA26D221650B}"/>
              </a:ext>
            </a:extLst>
          </p:cNvPr>
          <p:cNvSpPr txBox="1"/>
          <p:nvPr/>
        </p:nvSpPr>
        <p:spPr>
          <a:xfrm>
            <a:off x="481013" y="1361208"/>
            <a:ext cx="5017312" cy="8052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625475" indent="-357188">
              <a:lnSpc>
                <a:spcPct val="250000"/>
              </a:lnSpc>
              <a:buClr>
                <a:srgbClr val="9D85B9"/>
              </a:buClr>
              <a:buFont typeface="Courier New" panose="02070309020205020404" pitchFamily="49" charset="0"/>
              <a:buChar char="o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evolução;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EA2126A-FC33-214C-9DF1-AF7B89359297}"/>
              </a:ext>
            </a:extLst>
          </p:cNvPr>
          <p:cNvSpPr txBox="1"/>
          <p:nvPr/>
        </p:nvSpPr>
        <p:spPr>
          <a:xfrm>
            <a:off x="446864" y="996892"/>
            <a:ext cx="5017312" cy="549867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Em Geografia é fundamental perceber a: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D48219B-B330-4762-9B3E-B2867183B600}"/>
              </a:ext>
            </a:extLst>
          </p:cNvPr>
          <p:cNvSpPr txBox="1"/>
          <p:nvPr/>
        </p:nvSpPr>
        <p:spPr>
          <a:xfrm>
            <a:off x="432000" y="506402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Porquê estudar a população?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85FDC03E-844C-9EC0-F92A-5FC6577D97A0}"/>
              </a:ext>
            </a:extLst>
          </p:cNvPr>
          <p:cNvSpPr txBox="1"/>
          <p:nvPr/>
        </p:nvSpPr>
        <p:spPr>
          <a:xfrm>
            <a:off x="410432" y="4482757"/>
            <a:ext cx="4302614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Ciência que estuda a dimensão, a composição e a evolução das populações humanas.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22AE49F0-D7DD-5254-0611-160E27EF9BF8}"/>
              </a:ext>
            </a:extLst>
          </p:cNvPr>
          <p:cNvSpPr txBox="1"/>
          <p:nvPr/>
        </p:nvSpPr>
        <p:spPr>
          <a:xfrm>
            <a:off x="4901893" y="4770633"/>
            <a:ext cx="1828613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Demografia</a:t>
            </a:r>
          </a:p>
        </p:txBody>
      </p:sp>
      <p:sp>
        <p:nvSpPr>
          <p:cNvPr id="44" name="Seta: Para Baixo 43">
            <a:extLst>
              <a:ext uri="{FF2B5EF4-FFF2-40B4-BE49-F238E27FC236}">
                <a16:creationId xmlns:a16="http://schemas.microsoft.com/office/drawing/2014/main" id="{F611EB63-1CA2-F510-F6A0-545F45E604B3}"/>
              </a:ext>
            </a:extLst>
          </p:cNvPr>
          <p:cNvSpPr/>
          <p:nvPr/>
        </p:nvSpPr>
        <p:spPr>
          <a:xfrm rot="16200000">
            <a:off x="5245725" y="2527513"/>
            <a:ext cx="2877912" cy="257032"/>
          </a:xfrm>
          <a:prstGeom prst="downArrow">
            <a:avLst/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B04D303-05D0-D82D-4E1A-E6805AD8C6F4}"/>
              </a:ext>
            </a:extLst>
          </p:cNvPr>
          <p:cNvSpPr txBox="1"/>
          <p:nvPr/>
        </p:nvSpPr>
        <p:spPr>
          <a:xfrm>
            <a:off x="7064975" y="2398154"/>
            <a:ext cx="1558873" cy="442674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População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E51CE4E6-19FD-4267-AF84-A41B470575C7}"/>
              </a:ext>
            </a:extLst>
          </p:cNvPr>
          <p:cNvSpPr txBox="1"/>
          <p:nvPr/>
        </p:nvSpPr>
        <p:spPr>
          <a:xfrm>
            <a:off x="458294" y="2216863"/>
            <a:ext cx="5017312" cy="8052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625475" indent="-357188">
              <a:lnSpc>
                <a:spcPct val="250000"/>
              </a:lnSpc>
              <a:buClr>
                <a:srgbClr val="9D85B9"/>
              </a:buClr>
              <a:buFont typeface="Courier New" panose="02070309020205020404" pitchFamily="49" charset="0"/>
              <a:buChar char="o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distribuição; </a:t>
            </a: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BF7E5AFB-2DB5-4DBB-B9BB-74D39EFA5113}"/>
              </a:ext>
            </a:extLst>
          </p:cNvPr>
          <p:cNvSpPr txBox="1"/>
          <p:nvPr/>
        </p:nvSpPr>
        <p:spPr>
          <a:xfrm>
            <a:off x="456686" y="2977405"/>
            <a:ext cx="5017312" cy="805256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625475" indent="-357188">
              <a:lnSpc>
                <a:spcPct val="250000"/>
              </a:lnSpc>
              <a:buClr>
                <a:srgbClr val="9D85B9"/>
              </a:buClr>
              <a:buFont typeface="Courier New" panose="02070309020205020404" pitchFamily="49" charset="0"/>
              <a:buChar char="o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composição. 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BB751AF2-5159-4D48-B0F7-8357725E08A3}"/>
              </a:ext>
            </a:extLst>
          </p:cNvPr>
          <p:cNvGrpSpPr/>
          <p:nvPr/>
        </p:nvGrpSpPr>
        <p:grpSpPr>
          <a:xfrm>
            <a:off x="2632191" y="1357865"/>
            <a:ext cx="2678838" cy="900915"/>
            <a:chOff x="2632191" y="1609067"/>
            <a:chExt cx="2678838" cy="900915"/>
          </a:xfrm>
        </p:grpSpPr>
        <p:pic>
          <p:nvPicPr>
            <p:cNvPr id="3" name="Gráfico 2" descr="Mulher">
              <a:extLst>
                <a:ext uri="{FF2B5EF4-FFF2-40B4-BE49-F238E27FC236}">
                  <a16:creationId xmlns:a16="http://schemas.microsoft.com/office/drawing/2014/main" id="{976DA2AB-3386-4C03-8547-2D0394D4B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32191" y="2175633"/>
              <a:ext cx="334349" cy="334349"/>
            </a:xfrm>
            <a:prstGeom prst="rect">
              <a:avLst/>
            </a:prstGeom>
          </p:spPr>
        </p:pic>
        <p:pic>
          <p:nvPicPr>
            <p:cNvPr id="5" name="Gráfico 4" descr="Homem">
              <a:extLst>
                <a:ext uri="{FF2B5EF4-FFF2-40B4-BE49-F238E27FC236}">
                  <a16:creationId xmlns:a16="http://schemas.microsoft.com/office/drawing/2014/main" id="{E8207836-1331-4606-BFB7-5940454A2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98943" y="2152479"/>
              <a:ext cx="334349" cy="334349"/>
            </a:xfrm>
            <a:prstGeom prst="rect">
              <a:avLst/>
            </a:prstGeom>
          </p:spPr>
        </p:pic>
        <p:pic>
          <p:nvPicPr>
            <p:cNvPr id="97" name="Gráfico 96" descr="Mulher">
              <a:extLst>
                <a:ext uri="{FF2B5EF4-FFF2-40B4-BE49-F238E27FC236}">
                  <a16:creationId xmlns:a16="http://schemas.microsoft.com/office/drawing/2014/main" id="{862B5753-B2C8-4B47-85C5-56FD85B94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66312" y="2133709"/>
              <a:ext cx="334349" cy="334349"/>
            </a:xfrm>
            <a:prstGeom prst="rect">
              <a:avLst/>
            </a:prstGeom>
          </p:spPr>
        </p:pic>
        <p:pic>
          <p:nvPicPr>
            <p:cNvPr id="98" name="Gráfico 97" descr="Homem">
              <a:extLst>
                <a:ext uri="{FF2B5EF4-FFF2-40B4-BE49-F238E27FC236}">
                  <a16:creationId xmlns:a16="http://schemas.microsoft.com/office/drawing/2014/main" id="{CF96ABEF-1FD4-44F6-9B72-910B4D93F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130298" y="2113605"/>
              <a:ext cx="334349" cy="334349"/>
            </a:xfrm>
            <a:prstGeom prst="rect">
              <a:avLst/>
            </a:prstGeom>
          </p:spPr>
        </p:pic>
        <p:pic>
          <p:nvPicPr>
            <p:cNvPr id="99" name="Gráfico 98" descr="Mulher">
              <a:extLst>
                <a:ext uri="{FF2B5EF4-FFF2-40B4-BE49-F238E27FC236}">
                  <a16:creationId xmlns:a16="http://schemas.microsoft.com/office/drawing/2014/main" id="{85744132-110B-4D0A-9757-E23B43C61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90072" y="2094835"/>
              <a:ext cx="334349" cy="334349"/>
            </a:xfrm>
            <a:prstGeom prst="rect">
              <a:avLst/>
            </a:prstGeom>
          </p:spPr>
        </p:pic>
        <p:pic>
          <p:nvPicPr>
            <p:cNvPr id="100" name="Gráfico 99" descr="Homem">
              <a:extLst>
                <a:ext uri="{FF2B5EF4-FFF2-40B4-BE49-F238E27FC236}">
                  <a16:creationId xmlns:a16="http://schemas.microsoft.com/office/drawing/2014/main" id="{03807063-2EFC-448D-9075-663CA021E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447508" y="2069998"/>
              <a:ext cx="334349" cy="334349"/>
            </a:xfrm>
            <a:prstGeom prst="rect">
              <a:avLst/>
            </a:prstGeom>
          </p:spPr>
        </p:pic>
        <p:pic>
          <p:nvPicPr>
            <p:cNvPr id="101" name="Gráfico 100" descr="Mulher">
              <a:extLst>
                <a:ext uri="{FF2B5EF4-FFF2-40B4-BE49-F238E27FC236}">
                  <a16:creationId xmlns:a16="http://schemas.microsoft.com/office/drawing/2014/main" id="{4B22F26A-2913-400B-9F2F-4DCA645A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01559" y="2039606"/>
              <a:ext cx="334349" cy="334349"/>
            </a:xfrm>
            <a:prstGeom prst="rect">
              <a:avLst/>
            </a:prstGeom>
          </p:spPr>
        </p:pic>
        <p:pic>
          <p:nvPicPr>
            <p:cNvPr id="102" name="Gráfico 101" descr="Homem">
              <a:extLst>
                <a:ext uri="{FF2B5EF4-FFF2-40B4-BE49-F238E27FC236}">
                  <a16:creationId xmlns:a16="http://schemas.microsoft.com/office/drawing/2014/main" id="{F99239FA-21E9-44CA-856E-93E876852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753443" y="2012354"/>
              <a:ext cx="334349" cy="334349"/>
            </a:xfrm>
            <a:prstGeom prst="rect">
              <a:avLst/>
            </a:prstGeom>
          </p:spPr>
        </p:pic>
        <p:pic>
          <p:nvPicPr>
            <p:cNvPr id="103" name="Gráfico 102" descr="Mulher">
              <a:extLst>
                <a:ext uri="{FF2B5EF4-FFF2-40B4-BE49-F238E27FC236}">
                  <a16:creationId xmlns:a16="http://schemas.microsoft.com/office/drawing/2014/main" id="{F9833BB7-D86C-4F87-BCE0-AF6E3A8D8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05645" y="1987493"/>
              <a:ext cx="334349" cy="334349"/>
            </a:xfrm>
            <a:prstGeom prst="rect">
              <a:avLst/>
            </a:prstGeom>
          </p:spPr>
        </p:pic>
        <p:pic>
          <p:nvPicPr>
            <p:cNvPr id="104" name="Gráfico 103" descr="Homem">
              <a:extLst>
                <a:ext uri="{FF2B5EF4-FFF2-40B4-BE49-F238E27FC236}">
                  <a16:creationId xmlns:a16="http://schemas.microsoft.com/office/drawing/2014/main" id="{190906A6-D8F8-4D15-AABE-879E49EB2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057847" y="1947452"/>
              <a:ext cx="334349" cy="334349"/>
            </a:xfrm>
            <a:prstGeom prst="rect">
              <a:avLst/>
            </a:prstGeom>
          </p:spPr>
        </p:pic>
        <p:pic>
          <p:nvPicPr>
            <p:cNvPr id="105" name="Gráfico 104" descr="Mulher">
              <a:extLst>
                <a:ext uri="{FF2B5EF4-FFF2-40B4-BE49-F238E27FC236}">
                  <a16:creationId xmlns:a16="http://schemas.microsoft.com/office/drawing/2014/main" id="{C11B6D08-EBF7-4B31-947C-8886858E7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219143" y="1891517"/>
              <a:ext cx="334349" cy="334349"/>
            </a:xfrm>
            <a:prstGeom prst="rect">
              <a:avLst/>
            </a:prstGeom>
          </p:spPr>
        </p:pic>
        <p:pic>
          <p:nvPicPr>
            <p:cNvPr id="106" name="Gráfico 105" descr="Homem">
              <a:extLst>
                <a:ext uri="{FF2B5EF4-FFF2-40B4-BE49-F238E27FC236}">
                  <a16:creationId xmlns:a16="http://schemas.microsoft.com/office/drawing/2014/main" id="{23DA5A5F-FD3D-4EE5-BFFF-3CAD9B3C9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78697" y="1836031"/>
              <a:ext cx="334349" cy="334349"/>
            </a:xfrm>
            <a:prstGeom prst="rect">
              <a:avLst/>
            </a:prstGeom>
          </p:spPr>
        </p:pic>
        <p:pic>
          <p:nvPicPr>
            <p:cNvPr id="109" name="Gráfico 108" descr="Mulher">
              <a:extLst>
                <a:ext uri="{FF2B5EF4-FFF2-40B4-BE49-F238E27FC236}">
                  <a16:creationId xmlns:a16="http://schemas.microsoft.com/office/drawing/2014/main" id="{0D032845-9536-44A7-9DD8-1F2DECC2C8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538519" y="1784724"/>
              <a:ext cx="334349" cy="334349"/>
            </a:xfrm>
            <a:prstGeom prst="rect">
              <a:avLst/>
            </a:prstGeom>
          </p:spPr>
        </p:pic>
        <p:pic>
          <p:nvPicPr>
            <p:cNvPr id="110" name="Gráfico 109" descr="Homem">
              <a:extLst>
                <a:ext uri="{FF2B5EF4-FFF2-40B4-BE49-F238E27FC236}">
                  <a16:creationId xmlns:a16="http://schemas.microsoft.com/office/drawing/2014/main" id="{847F78A7-4B4A-490E-8D2C-055D537D4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85373" y="1724158"/>
              <a:ext cx="334349" cy="334349"/>
            </a:xfrm>
            <a:prstGeom prst="rect">
              <a:avLst/>
            </a:prstGeom>
          </p:spPr>
        </p:pic>
        <p:pic>
          <p:nvPicPr>
            <p:cNvPr id="111" name="Gráfico 110" descr="Mulher">
              <a:extLst>
                <a:ext uri="{FF2B5EF4-FFF2-40B4-BE49-F238E27FC236}">
                  <a16:creationId xmlns:a16="http://schemas.microsoft.com/office/drawing/2014/main" id="{4B5F075B-22FF-4A82-9012-8AF62FF31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29826" y="1669633"/>
              <a:ext cx="334349" cy="334349"/>
            </a:xfrm>
            <a:prstGeom prst="rect">
              <a:avLst/>
            </a:prstGeom>
          </p:spPr>
        </p:pic>
        <p:pic>
          <p:nvPicPr>
            <p:cNvPr id="112" name="Gráfico 111" descr="Homem">
              <a:extLst>
                <a:ext uri="{FF2B5EF4-FFF2-40B4-BE49-F238E27FC236}">
                  <a16:creationId xmlns:a16="http://schemas.microsoft.com/office/drawing/2014/main" id="{A5AABB4F-AA88-453F-B515-4B35E4C7E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76680" y="1609067"/>
              <a:ext cx="334349" cy="334349"/>
            </a:xfrm>
            <a:prstGeom prst="rect">
              <a:avLst/>
            </a:prstGeom>
          </p:spPr>
        </p:pic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472544D5-2E7E-4EFC-A2D3-DD3730B712A7}"/>
              </a:ext>
            </a:extLst>
          </p:cNvPr>
          <p:cNvGrpSpPr/>
          <p:nvPr/>
        </p:nvGrpSpPr>
        <p:grpSpPr>
          <a:xfrm>
            <a:off x="2808625" y="2195204"/>
            <a:ext cx="3082767" cy="942325"/>
            <a:chOff x="2808625" y="2446406"/>
            <a:chExt cx="3082767" cy="942325"/>
          </a:xfrm>
        </p:grpSpPr>
        <p:pic>
          <p:nvPicPr>
            <p:cNvPr id="114" name="Gráfico 113" descr="Mulher">
              <a:extLst>
                <a:ext uri="{FF2B5EF4-FFF2-40B4-BE49-F238E27FC236}">
                  <a16:creationId xmlns:a16="http://schemas.microsoft.com/office/drawing/2014/main" id="{99A46BB5-5C87-4ACC-B16D-4913165AE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7958" y="2610912"/>
              <a:ext cx="334349" cy="334349"/>
            </a:xfrm>
            <a:prstGeom prst="rect">
              <a:avLst/>
            </a:prstGeom>
          </p:spPr>
        </p:pic>
        <p:pic>
          <p:nvPicPr>
            <p:cNvPr id="115" name="Gráfico 114" descr="Homem">
              <a:extLst>
                <a:ext uri="{FF2B5EF4-FFF2-40B4-BE49-F238E27FC236}">
                  <a16:creationId xmlns:a16="http://schemas.microsoft.com/office/drawing/2014/main" id="{0712477E-80C5-4A92-9058-F469F4859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08625" y="2675490"/>
              <a:ext cx="334349" cy="334349"/>
            </a:xfrm>
            <a:prstGeom prst="rect">
              <a:avLst/>
            </a:prstGeom>
          </p:spPr>
        </p:pic>
        <p:pic>
          <p:nvPicPr>
            <p:cNvPr id="116" name="Gráfico 115" descr="Mulher">
              <a:extLst>
                <a:ext uri="{FF2B5EF4-FFF2-40B4-BE49-F238E27FC236}">
                  <a16:creationId xmlns:a16="http://schemas.microsoft.com/office/drawing/2014/main" id="{04107C6D-104B-4F84-8DED-35EBCBF01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49932" y="3015707"/>
              <a:ext cx="334349" cy="334349"/>
            </a:xfrm>
            <a:prstGeom prst="rect">
              <a:avLst/>
            </a:prstGeom>
          </p:spPr>
        </p:pic>
        <p:pic>
          <p:nvPicPr>
            <p:cNvPr id="117" name="Gráfico 116" descr="Homem">
              <a:extLst>
                <a:ext uri="{FF2B5EF4-FFF2-40B4-BE49-F238E27FC236}">
                  <a16:creationId xmlns:a16="http://schemas.microsoft.com/office/drawing/2014/main" id="{AD7FFD68-965E-4C19-82FD-6E97F290A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59208" y="2981308"/>
              <a:ext cx="334349" cy="334349"/>
            </a:xfrm>
            <a:prstGeom prst="rect">
              <a:avLst/>
            </a:prstGeom>
          </p:spPr>
        </p:pic>
        <p:pic>
          <p:nvPicPr>
            <p:cNvPr id="118" name="Gráfico 117" descr="Mulher">
              <a:extLst>
                <a:ext uri="{FF2B5EF4-FFF2-40B4-BE49-F238E27FC236}">
                  <a16:creationId xmlns:a16="http://schemas.microsoft.com/office/drawing/2014/main" id="{BFBDEFED-5F99-4CCD-AEE0-B48012E45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90593" y="2624198"/>
              <a:ext cx="334349" cy="334349"/>
            </a:xfrm>
            <a:prstGeom prst="rect">
              <a:avLst/>
            </a:prstGeom>
          </p:spPr>
        </p:pic>
        <p:pic>
          <p:nvPicPr>
            <p:cNvPr id="119" name="Gráfico 118" descr="Homem">
              <a:extLst>
                <a:ext uri="{FF2B5EF4-FFF2-40B4-BE49-F238E27FC236}">
                  <a16:creationId xmlns:a16="http://schemas.microsoft.com/office/drawing/2014/main" id="{FE180AED-6B28-47E4-ABF4-53CBE8FF6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71296" y="3054382"/>
              <a:ext cx="334349" cy="334349"/>
            </a:xfrm>
            <a:prstGeom prst="rect">
              <a:avLst/>
            </a:prstGeom>
          </p:spPr>
        </p:pic>
        <p:pic>
          <p:nvPicPr>
            <p:cNvPr id="120" name="Gráfico 119" descr="Mulher">
              <a:extLst>
                <a:ext uri="{FF2B5EF4-FFF2-40B4-BE49-F238E27FC236}">
                  <a16:creationId xmlns:a16="http://schemas.microsoft.com/office/drawing/2014/main" id="{D373143C-2C90-4FC1-A10B-85F8D4B76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40154" y="2446406"/>
              <a:ext cx="334349" cy="334349"/>
            </a:xfrm>
            <a:prstGeom prst="rect">
              <a:avLst/>
            </a:prstGeom>
          </p:spPr>
        </p:pic>
        <p:pic>
          <p:nvPicPr>
            <p:cNvPr id="121" name="Gráfico 120" descr="Homem">
              <a:extLst>
                <a:ext uri="{FF2B5EF4-FFF2-40B4-BE49-F238E27FC236}">
                  <a16:creationId xmlns:a16="http://schemas.microsoft.com/office/drawing/2014/main" id="{58FBFEC5-0249-45BE-9FA9-A27BE3FFB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52957" y="2821993"/>
              <a:ext cx="334349" cy="334349"/>
            </a:xfrm>
            <a:prstGeom prst="rect">
              <a:avLst/>
            </a:prstGeom>
          </p:spPr>
        </p:pic>
        <p:pic>
          <p:nvPicPr>
            <p:cNvPr id="122" name="Gráfico 121" descr="Mulher">
              <a:extLst>
                <a:ext uri="{FF2B5EF4-FFF2-40B4-BE49-F238E27FC236}">
                  <a16:creationId xmlns:a16="http://schemas.microsoft.com/office/drawing/2014/main" id="{BBF6D6A1-1D54-4D14-B44B-41DE70A29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930296" y="2609415"/>
              <a:ext cx="334349" cy="334349"/>
            </a:xfrm>
            <a:prstGeom prst="rect">
              <a:avLst/>
            </a:prstGeom>
          </p:spPr>
        </p:pic>
        <p:pic>
          <p:nvPicPr>
            <p:cNvPr id="123" name="Gráfico 122" descr="Homem">
              <a:extLst>
                <a:ext uri="{FF2B5EF4-FFF2-40B4-BE49-F238E27FC236}">
                  <a16:creationId xmlns:a16="http://schemas.microsoft.com/office/drawing/2014/main" id="{A7C88622-2C67-4300-8CBA-594B3E17C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35086" y="2510776"/>
              <a:ext cx="334349" cy="334349"/>
            </a:xfrm>
            <a:prstGeom prst="rect">
              <a:avLst/>
            </a:prstGeom>
          </p:spPr>
        </p:pic>
        <p:pic>
          <p:nvPicPr>
            <p:cNvPr id="124" name="Gráfico 123" descr="Mulher">
              <a:extLst>
                <a:ext uri="{FF2B5EF4-FFF2-40B4-BE49-F238E27FC236}">
                  <a16:creationId xmlns:a16="http://schemas.microsoft.com/office/drawing/2014/main" id="{9C66B4EC-4DB2-451B-98E6-34AB36704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22518" y="2594032"/>
              <a:ext cx="334349" cy="334349"/>
            </a:xfrm>
            <a:prstGeom prst="rect">
              <a:avLst/>
            </a:prstGeom>
          </p:spPr>
        </p:pic>
        <p:pic>
          <p:nvPicPr>
            <p:cNvPr id="125" name="Gráfico 124" descr="Homem">
              <a:extLst>
                <a:ext uri="{FF2B5EF4-FFF2-40B4-BE49-F238E27FC236}">
                  <a16:creationId xmlns:a16="http://schemas.microsoft.com/office/drawing/2014/main" id="{4914F221-E902-4A41-A834-733A9ADA4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21637" y="2847210"/>
              <a:ext cx="334349" cy="334349"/>
            </a:xfrm>
            <a:prstGeom prst="rect">
              <a:avLst/>
            </a:prstGeom>
          </p:spPr>
        </p:pic>
        <p:pic>
          <p:nvPicPr>
            <p:cNvPr id="126" name="Gráfico 125" descr="Mulher">
              <a:extLst>
                <a:ext uri="{FF2B5EF4-FFF2-40B4-BE49-F238E27FC236}">
                  <a16:creationId xmlns:a16="http://schemas.microsoft.com/office/drawing/2014/main" id="{566A0733-6896-4F67-8AFE-A9ADE88A0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7534" y="2801789"/>
              <a:ext cx="334349" cy="334349"/>
            </a:xfrm>
            <a:prstGeom prst="rect">
              <a:avLst/>
            </a:prstGeom>
          </p:spPr>
        </p:pic>
        <p:pic>
          <p:nvPicPr>
            <p:cNvPr id="127" name="Gráfico 126" descr="Homem">
              <a:extLst>
                <a:ext uri="{FF2B5EF4-FFF2-40B4-BE49-F238E27FC236}">
                  <a16:creationId xmlns:a16="http://schemas.microsoft.com/office/drawing/2014/main" id="{146970B3-9D2D-44B2-9ACA-A06C4BE44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1851" y="2572930"/>
              <a:ext cx="334349" cy="334349"/>
            </a:xfrm>
            <a:prstGeom prst="rect">
              <a:avLst/>
            </a:prstGeom>
          </p:spPr>
        </p:pic>
        <p:pic>
          <p:nvPicPr>
            <p:cNvPr id="128" name="Gráfico 127" descr="Mulher">
              <a:extLst>
                <a:ext uri="{FF2B5EF4-FFF2-40B4-BE49-F238E27FC236}">
                  <a16:creationId xmlns:a16="http://schemas.microsoft.com/office/drawing/2014/main" id="{8DB32132-0709-48B4-AD08-B30E59550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357755" y="2639149"/>
              <a:ext cx="334349" cy="334349"/>
            </a:xfrm>
            <a:prstGeom prst="rect">
              <a:avLst/>
            </a:prstGeom>
          </p:spPr>
        </p:pic>
        <p:pic>
          <p:nvPicPr>
            <p:cNvPr id="129" name="Gráfico 128" descr="Homem">
              <a:extLst>
                <a:ext uri="{FF2B5EF4-FFF2-40B4-BE49-F238E27FC236}">
                  <a16:creationId xmlns:a16="http://schemas.microsoft.com/office/drawing/2014/main" id="{6D49943C-52DB-4DB5-95DF-DECAB4868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57043" y="2855220"/>
              <a:ext cx="334349" cy="334349"/>
            </a:xfrm>
            <a:prstGeom prst="rect">
              <a:avLst/>
            </a:prstGeom>
          </p:spPr>
        </p:pic>
      </p:grpSp>
      <p:pic>
        <p:nvPicPr>
          <p:cNvPr id="147" name="Gráfico 146" descr="Homem">
            <a:extLst>
              <a:ext uri="{FF2B5EF4-FFF2-40B4-BE49-F238E27FC236}">
                <a16:creationId xmlns:a16="http://schemas.microsoft.com/office/drawing/2014/main" id="{19DFDBCF-141E-4E3D-89B1-F2EA597C3C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24375" y="3202451"/>
            <a:ext cx="835513" cy="835513"/>
          </a:xfrm>
          <a:prstGeom prst="rect">
            <a:avLst/>
          </a:prstGeom>
        </p:spPr>
      </p:pic>
      <p:pic>
        <p:nvPicPr>
          <p:cNvPr id="7" name="Gráfico 6" descr="Homem com uma bengala">
            <a:extLst>
              <a:ext uri="{FF2B5EF4-FFF2-40B4-BE49-F238E27FC236}">
                <a16:creationId xmlns:a16="http://schemas.microsoft.com/office/drawing/2014/main" id="{1D7ACA27-5C38-46F2-8A75-E66320156B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57043" y="3138106"/>
            <a:ext cx="914400" cy="914400"/>
          </a:xfrm>
          <a:prstGeom prst="rect">
            <a:avLst/>
          </a:prstGeom>
        </p:spPr>
      </p:pic>
      <p:pic>
        <p:nvPicPr>
          <p:cNvPr id="13" name="Gráfico 12" descr="Bebé a gatinhar">
            <a:extLst>
              <a:ext uri="{FF2B5EF4-FFF2-40B4-BE49-F238E27FC236}">
                <a16:creationId xmlns:a16="http://schemas.microsoft.com/office/drawing/2014/main" id="{AF3F927F-0E68-46FE-9D78-7C3B3D43A9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08850" y="3166114"/>
            <a:ext cx="914400" cy="914400"/>
          </a:xfrm>
          <a:prstGeom prst="rect">
            <a:avLst/>
          </a:prstGeom>
        </p:spPr>
      </p:pic>
      <p:grpSp>
        <p:nvGrpSpPr>
          <p:cNvPr id="42" name="Agrupar 41">
            <a:extLst>
              <a:ext uri="{FF2B5EF4-FFF2-40B4-BE49-F238E27FC236}">
                <a16:creationId xmlns:a16="http://schemas.microsoft.com/office/drawing/2014/main" id="{B7FB2037-AFC1-49BD-90F3-C699F1B5D352}"/>
              </a:ext>
            </a:extLst>
          </p:cNvPr>
          <p:cNvGrpSpPr/>
          <p:nvPr/>
        </p:nvGrpSpPr>
        <p:grpSpPr>
          <a:xfrm>
            <a:off x="2787013" y="3184577"/>
            <a:ext cx="906150" cy="854510"/>
            <a:chOff x="2728098" y="3478420"/>
            <a:chExt cx="906150" cy="854510"/>
          </a:xfrm>
        </p:grpSpPr>
        <p:pic>
          <p:nvPicPr>
            <p:cNvPr id="130" name="Gráfico 129" descr="Mulher">
              <a:extLst>
                <a:ext uri="{FF2B5EF4-FFF2-40B4-BE49-F238E27FC236}">
                  <a16:creationId xmlns:a16="http://schemas.microsoft.com/office/drawing/2014/main" id="{BB34F1D6-F6A8-4855-A122-081C40D81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28098" y="4050567"/>
              <a:ext cx="277116" cy="277116"/>
            </a:xfrm>
            <a:prstGeom prst="rect">
              <a:avLst/>
            </a:prstGeom>
          </p:spPr>
        </p:pic>
        <p:pic>
          <p:nvPicPr>
            <p:cNvPr id="131" name="Gráfico 130" descr="Homem">
              <a:extLst>
                <a:ext uri="{FF2B5EF4-FFF2-40B4-BE49-F238E27FC236}">
                  <a16:creationId xmlns:a16="http://schemas.microsoft.com/office/drawing/2014/main" id="{6C7F0E66-B7C9-45C9-B57A-C51A1F0FC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33697" y="4052990"/>
              <a:ext cx="277116" cy="277116"/>
            </a:xfrm>
            <a:prstGeom prst="rect">
              <a:avLst/>
            </a:prstGeom>
          </p:spPr>
        </p:pic>
        <p:pic>
          <p:nvPicPr>
            <p:cNvPr id="132" name="Gráfico 131" descr="Mulher">
              <a:extLst>
                <a:ext uri="{FF2B5EF4-FFF2-40B4-BE49-F238E27FC236}">
                  <a16:creationId xmlns:a16="http://schemas.microsoft.com/office/drawing/2014/main" id="{DC8D2992-18EF-4577-8852-685F8BEDB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7776" y="4053391"/>
              <a:ext cx="277116" cy="277116"/>
            </a:xfrm>
            <a:prstGeom prst="rect">
              <a:avLst/>
            </a:prstGeom>
          </p:spPr>
        </p:pic>
        <p:pic>
          <p:nvPicPr>
            <p:cNvPr id="133" name="Gráfico 132" descr="Homem">
              <a:extLst>
                <a:ext uri="{FF2B5EF4-FFF2-40B4-BE49-F238E27FC236}">
                  <a16:creationId xmlns:a16="http://schemas.microsoft.com/office/drawing/2014/main" id="{9B365651-582C-451E-A584-8EC19F06C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43375" y="4055814"/>
              <a:ext cx="277116" cy="277116"/>
            </a:xfrm>
            <a:prstGeom prst="rect">
              <a:avLst/>
            </a:prstGeom>
          </p:spPr>
        </p:pic>
        <p:pic>
          <p:nvPicPr>
            <p:cNvPr id="134" name="Gráfico 133" descr="Mulher">
              <a:extLst>
                <a:ext uri="{FF2B5EF4-FFF2-40B4-BE49-F238E27FC236}">
                  <a16:creationId xmlns:a16="http://schemas.microsoft.com/office/drawing/2014/main" id="{1E2D117B-545B-4DD2-98BD-62AA03E59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47454" y="4052568"/>
              <a:ext cx="277116" cy="277116"/>
            </a:xfrm>
            <a:prstGeom prst="rect">
              <a:avLst/>
            </a:prstGeom>
          </p:spPr>
        </p:pic>
        <p:pic>
          <p:nvPicPr>
            <p:cNvPr id="135" name="Gráfico 134" descr="Homem">
              <a:extLst>
                <a:ext uri="{FF2B5EF4-FFF2-40B4-BE49-F238E27FC236}">
                  <a16:creationId xmlns:a16="http://schemas.microsoft.com/office/drawing/2014/main" id="{F7855F33-672E-4550-88E9-18A89B3DC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53053" y="4054991"/>
              <a:ext cx="277116" cy="277116"/>
            </a:xfrm>
            <a:prstGeom prst="rect">
              <a:avLst/>
            </a:prstGeom>
          </p:spPr>
        </p:pic>
        <p:pic>
          <p:nvPicPr>
            <p:cNvPr id="136" name="Gráfico 135" descr="Mulher">
              <a:extLst>
                <a:ext uri="{FF2B5EF4-FFF2-40B4-BE49-F238E27FC236}">
                  <a16:creationId xmlns:a16="http://schemas.microsoft.com/office/drawing/2014/main" id="{387A76F7-FD4B-4E5D-8CA6-8B3CED461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57132" y="4052568"/>
              <a:ext cx="277116" cy="277116"/>
            </a:xfrm>
            <a:prstGeom prst="rect">
              <a:avLst/>
            </a:prstGeom>
          </p:spPr>
        </p:pic>
        <p:pic>
          <p:nvPicPr>
            <p:cNvPr id="137" name="Gráfico 136" descr="Homem">
              <a:extLst>
                <a:ext uri="{FF2B5EF4-FFF2-40B4-BE49-F238E27FC236}">
                  <a16:creationId xmlns:a16="http://schemas.microsoft.com/office/drawing/2014/main" id="{FF655733-FFA5-4316-BDD2-C7FE16CAB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34103" y="3765526"/>
              <a:ext cx="277116" cy="277116"/>
            </a:xfrm>
            <a:prstGeom prst="rect">
              <a:avLst/>
            </a:prstGeom>
          </p:spPr>
        </p:pic>
        <p:pic>
          <p:nvPicPr>
            <p:cNvPr id="138" name="Gráfico 137" descr="Mulher">
              <a:extLst>
                <a:ext uri="{FF2B5EF4-FFF2-40B4-BE49-F238E27FC236}">
                  <a16:creationId xmlns:a16="http://schemas.microsoft.com/office/drawing/2014/main" id="{12C32553-B6AE-4A63-AFBA-47D78A84C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8161" y="3764879"/>
              <a:ext cx="277116" cy="277116"/>
            </a:xfrm>
            <a:prstGeom prst="rect">
              <a:avLst/>
            </a:prstGeom>
          </p:spPr>
        </p:pic>
        <p:pic>
          <p:nvPicPr>
            <p:cNvPr id="139" name="Gráfico 138" descr="Homem">
              <a:extLst>
                <a:ext uri="{FF2B5EF4-FFF2-40B4-BE49-F238E27FC236}">
                  <a16:creationId xmlns:a16="http://schemas.microsoft.com/office/drawing/2014/main" id="{10829DA4-3A22-42B9-987D-3B7A323AE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43760" y="3767302"/>
              <a:ext cx="277116" cy="277116"/>
            </a:xfrm>
            <a:prstGeom prst="rect">
              <a:avLst/>
            </a:prstGeom>
          </p:spPr>
        </p:pic>
        <p:pic>
          <p:nvPicPr>
            <p:cNvPr id="140" name="Gráfico 139" descr="Mulher">
              <a:extLst>
                <a:ext uri="{FF2B5EF4-FFF2-40B4-BE49-F238E27FC236}">
                  <a16:creationId xmlns:a16="http://schemas.microsoft.com/office/drawing/2014/main" id="{26F7E4F1-25B6-4F87-9CC9-5FEDB359A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47454" y="3766655"/>
              <a:ext cx="277116" cy="277116"/>
            </a:xfrm>
            <a:prstGeom prst="rect">
              <a:avLst/>
            </a:prstGeom>
          </p:spPr>
        </p:pic>
        <p:pic>
          <p:nvPicPr>
            <p:cNvPr id="141" name="Gráfico 140" descr="Homem">
              <a:extLst>
                <a:ext uri="{FF2B5EF4-FFF2-40B4-BE49-F238E27FC236}">
                  <a16:creationId xmlns:a16="http://schemas.microsoft.com/office/drawing/2014/main" id="{CB41B6BD-3F21-4762-B36E-82DD05D2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53053" y="3769078"/>
              <a:ext cx="277116" cy="277116"/>
            </a:xfrm>
            <a:prstGeom prst="rect">
              <a:avLst/>
            </a:prstGeom>
          </p:spPr>
        </p:pic>
        <p:pic>
          <p:nvPicPr>
            <p:cNvPr id="142" name="Gráfico 141" descr="Mulher">
              <a:extLst>
                <a:ext uri="{FF2B5EF4-FFF2-40B4-BE49-F238E27FC236}">
                  <a16:creationId xmlns:a16="http://schemas.microsoft.com/office/drawing/2014/main" id="{31F81236-059A-47F4-A8AB-594358631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7776" y="3478420"/>
              <a:ext cx="277116" cy="277116"/>
            </a:xfrm>
            <a:prstGeom prst="rect">
              <a:avLst/>
            </a:prstGeom>
          </p:spPr>
        </p:pic>
        <p:pic>
          <p:nvPicPr>
            <p:cNvPr id="143" name="Gráfico 142" descr="Homem">
              <a:extLst>
                <a:ext uri="{FF2B5EF4-FFF2-40B4-BE49-F238E27FC236}">
                  <a16:creationId xmlns:a16="http://schemas.microsoft.com/office/drawing/2014/main" id="{8CCAE7B3-A1D2-44F0-BF5F-DCED15E12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43375" y="3480843"/>
              <a:ext cx="277116" cy="277116"/>
            </a:xfrm>
            <a:prstGeom prst="rect">
              <a:avLst/>
            </a:prstGeom>
          </p:spPr>
        </p:pic>
        <p:pic>
          <p:nvPicPr>
            <p:cNvPr id="144" name="Gráfico 143" descr="Mulher">
              <a:extLst>
                <a:ext uri="{FF2B5EF4-FFF2-40B4-BE49-F238E27FC236}">
                  <a16:creationId xmlns:a16="http://schemas.microsoft.com/office/drawing/2014/main" id="{EA6C8160-2591-4A11-BAA8-B8062A958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48022" y="3479613"/>
              <a:ext cx="277116" cy="277116"/>
            </a:xfrm>
            <a:prstGeom prst="rect">
              <a:avLst/>
            </a:prstGeom>
          </p:spPr>
        </p:pic>
      </p:grpSp>
      <p:sp>
        <p:nvSpPr>
          <p:cNvPr id="151" name="Seta: Em Ângulo 150">
            <a:extLst>
              <a:ext uri="{FF2B5EF4-FFF2-40B4-BE49-F238E27FC236}">
                <a16:creationId xmlns:a16="http://schemas.microsoft.com/office/drawing/2014/main" id="{0BF89A73-F976-4887-AA97-E1FFD9ECB621}"/>
              </a:ext>
            </a:extLst>
          </p:cNvPr>
          <p:cNvSpPr/>
          <p:nvPr/>
        </p:nvSpPr>
        <p:spPr>
          <a:xfrm rot="10800000">
            <a:off x="6851623" y="2936385"/>
            <a:ext cx="1147491" cy="2430450"/>
          </a:xfrm>
          <a:prstGeom prst="bentArrow">
            <a:avLst>
              <a:gd name="adj1" fmla="val 22203"/>
              <a:gd name="adj2" fmla="val 32969"/>
              <a:gd name="adj3" fmla="val 18941"/>
              <a:gd name="adj4" fmla="val 43750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52" name="CaixaDeTexto 151">
            <a:extLst>
              <a:ext uri="{FF2B5EF4-FFF2-40B4-BE49-F238E27FC236}">
                <a16:creationId xmlns:a16="http://schemas.microsoft.com/office/drawing/2014/main" id="{3BE7DA66-DD34-4040-B516-F289D29A8CAA}"/>
              </a:ext>
            </a:extLst>
          </p:cNvPr>
          <p:cNvSpPr txBox="1"/>
          <p:nvPr/>
        </p:nvSpPr>
        <p:spPr>
          <a:xfrm>
            <a:off x="7140808" y="5087822"/>
            <a:ext cx="1401212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recorrendo à </a:t>
            </a:r>
          </a:p>
        </p:txBody>
      </p:sp>
    </p:spTree>
    <p:extLst>
      <p:ext uri="{BB962C8B-B14F-4D97-AF65-F5344CB8AC3E}">
        <p14:creationId xmlns:p14="http://schemas.microsoft.com/office/powerpoint/2010/main" val="19613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9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" grpId="0"/>
      <p:bldP spid="11" grpId="0"/>
      <p:bldP spid="46" grpId="0" animBg="1"/>
      <p:bldP spid="47" grpId="0" animBg="1"/>
      <p:bldP spid="44" grpId="0" animBg="1"/>
      <p:bldP spid="45" grpId="0" animBg="1"/>
      <p:bldP spid="95" grpId="0"/>
      <p:bldP spid="96" grpId="0"/>
      <p:bldP spid="151" grpId="0" animBg="1"/>
      <p:bldP spid="1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DF39B34-FE33-9E8B-97E3-7AA38B835583}"/>
              </a:ext>
            </a:extLst>
          </p:cNvPr>
          <p:cNvSpPr txBox="1"/>
          <p:nvPr/>
        </p:nvSpPr>
        <p:spPr>
          <a:xfrm>
            <a:off x="529446" y="1811621"/>
            <a:ext cx="8172427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Recolha, tratamento e divulgação de informações demográficas, económicas e sociais sobre a totalidade da população num determinado momento e numa área definida, normalmente um país.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2AD695-51DE-E8AA-0466-5B9BD4EB6294}"/>
              </a:ext>
            </a:extLst>
          </p:cNvPr>
          <p:cNvSpPr txBox="1"/>
          <p:nvPr/>
        </p:nvSpPr>
        <p:spPr>
          <a:xfrm>
            <a:off x="529446" y="1155056"/>
            <a:ext cx="1088341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Censo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658FFEEA-2D0A-49AA-9344-E0FE6FC5D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" t="1544" r="25626" b="46593"/>
          <a:stretch/>
        </p:blipFill>
        <p:spPr>
          <a:xfrm>
            <a:off x="2481943" y="3245531"/>
            <a:ext cx="4180115" cy="2953326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488FDBC-DC61-45E5-98F6-3BC05C692FCD}"/>
              </a:ext>
            </a:extLst>
          </p:cNvPr>
          <p:cNvGrpSpPr/>
          <p:nvPr/>
        </p:nvGrpSpPr>
        <p:grpSpPr>
          <a:xfrm>
            <a:off x="2116979" y="6354812"/>
            <a:ext cx="4910043" cy="332404"/>
            <a:chOff x="698277" y="5806172"/>
            <a:chExt cx="3919048" cy="332404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BBA5094-34B1-4859-AF48-A67EB22C288A}"/>
                </a:ext>
              </a:extLst>
            </p:cNvPr>
            <p:cNvSpPr/>
            <p:nvPr/>
          </p:nvSpPr>
          <p:spPr>
            <a:xfrm>
              <a:off x="698277" y="5806172"/>
              <a:ext cx="3919048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Resultados provisórios dos Censos de 2021, em Portugal. </a:t>
              </a:r>
            </a:p>
          </p:txBody>
        </p:sp>
        <p:sp>
          <p:nvSpPr>
            <p:cNvPr id="14" name="Parêntese esquerdo 13">
              <a:extLst>
                <a:ext uri="{FF2B5EF4-FFF2-40B4-BE49-F238E27FC236}">
                  <a16:creationId xmlns:a16="http://schemas.microsoft.com/office/drawing/2014/main" id="{DCEB8745-D1C1-4969-BD7F-3225868E12E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4E0686F7-A552-43B5-B853-8B41F0543C57}"/>
                </a:ext>
              </a:extLst>
            </p:cNvPr>
            <p:cNvSpPr/>
            <p:nvPr/>
          </p:nvSpPr>
          <p:spPr>
            <a:xfrm flipH="1">
              <a:off x="45052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E51E667-B391-4BC5-8625-356F268A1E2C}"/>
              </a:ext>
            </a:extLst>
          </p:cNvPr>
          <p:cNvSpPr txBox="1"/>
          <p:nvPr/>
        </p:nvSpPr>
        <p:spPr>
          <a:xfrm>
            <a:off x="432000" y="506402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Porquê estudar a população?</a:t>
            </a:r>
          </a:p>
        </p:txBody>
      </p:sp>
    </p:spTree>
    <p:extLst>
      <p:ext uri="{BB962C8B-B14F-4D97-AF65-F5344CB8AC3E}">
        <p14:creationId xmlns:p14="http://schemas.microsoft.com/office/powerpoint/2010/main" val="751629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58FFEEA-2D0A-49AA-9344-E0FE6FC5DC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5863" y="40192"/>
            <a:ext cx="6375323" cy="6263544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488FDBC-DC61-45E5-98F6-3BC05C692FCD}"/>
              </a:ext>
            </a:extLst>
          </p:cNvPr>
          <p:cNvGrpSpPr/>
          <p:nvPr/>
        </p:nvGrpSpPr>
        <p:grpSpPr>
          <a:xfrm>
            <a:off x="2116979" y="6354812"/>
            <a:ext cx="4910043" cy="332404"/>
            <a:chOff x="698277" y="5806172"/>
            <a:chExt cx="3919048" cy="332404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BBA5094-34B1-4859-AF48-A67EB22C288A}"/>
                </a:ext>
              </a:extLst>
            </p:cNvPr>
            <p:cNvSpPr/>
            <p:nvPr/>
          </p:nvSpPr>
          <p:spPr>
            <a:xfrm>
              <a:off x="698277" y="5806172"/>
              <a:ext cx="3919048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Resultados provisórios dos Censos de 2021, em Portugal. </a:t>
              </a:r>
            </a:p>
          </p:txBody>
        </p:sp>
        <p:sp>
          <p:nvSpPr>
            <p:cNvPr id="14" name="Parêntese esquerdo 13">
              <a:extLst>
                <a:ext uri="{FF2B5EF4-FFF2-40B4-BE49-F238E27FC236}">
                  <a16:creationId xmlns:a16="http://schemas.microsoft.com/office/drawing/2014/main" id="{DCEB8745-D1C1-4969-BD7F-3225868E12E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4E0686F7-A552-43B5-B853-8B41F0543C57}"/>
                </a:ext>
              </a:extLst>
            </p:cNvPr>
            <p:cNvSpPr/>
            <p:nvPr/>
          </p:nvSpPr>
          <p:spPr>
            <a:xfrm flipH="1">
              <a:off x="450526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891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15C1E7-7EAE-4DD6-B2C7-61A2D1DF8E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43" t="68426" r="28417" b="20890"/>
          <a:stretch/>
        </p:blipFill>
        <p:spPr>
          <a:xfrm>
            <a:off x="2795301" y="3532071"/>
            <a:ext cx="3215246" cy="89664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8B7E8C6-4476-18D2-5255-0D90C0C9C776}"/>
              </a:ext>
            </a:extLst>
          </p:cNvPr>
          <p:cNvSpPr txBox="1"/>
          <p:nvPr/>
        </p:nvSpPr>
        <p:spPr>
          <a:xfrm>
            <a:off x="432000" y="49184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distribui a natalidade no Mundo?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C34154F-B9D8-48E1-966B-F99DA3AD3D44}"/>
              </a:ext>
            </a:extLst>
          </p:cNvPr>
          <p:cNvSpPr txBox="1"/>
          <p:nvPr/>
        </p:nvSpPr>
        <p:spPr>
          <a:xfrm>
            <a:off x="517977" y="1021842"/>
            <a:ext cx="7599863" cy="1571424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variação da população está muito dependente da </a:t>
            </a:r>
            <a:r>
              <a:rPr lang="pt-PT" sz="2000" b="1" dirty="0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natalidade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Contudo, para se fazer a comparação entre realidades distintas usa-se a…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8DDE036-CE1F-4277-9536-FA4091AA2AFF}"/>
              </a:ext>
            </a:extLst>
          </p:cNvPr>
          <p:cNvSpPr txBox="1"/>
          <p:nvPr/>
        </p:nvSpPr>
        <p:spPr>
          <a:xfrm>
            <a:off x="921687" y="2752878"/>
            <a:ext cx="6962474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nados-vivos, por cada mil habitantes, ocorridos num determinado território, num certo intervalo de tempo.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384E94-FB96-439C-AB59-FF8E01277971}"/>
              </a:ext>
            </a:extLst>
          </p:cNvPr>
          <p:cNvSpPr txBox="1"/>
          <p:nvPr/>
        </p:nvSpPr>
        <p:spPr>
          <a:xfrm>
            <a:off x="2471388" y="2132334"/>
            <a:ext cx="4010692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Taxa bruta de natalidade (TBN)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AB48F6-538E-4352-9AB9-2345EDC6E043}"/>
              </a:ext>
            </a:extLst>
          </p:cNvPr>
          <p:cNvSpPr txBox="1"/>
          <p:nvPr/>
        </p:nvSpPr>
        <p:spPr>
          <a:xfrm>
            <a:off x="1724477" y="5335545"/>
            <a:ext cx="5173417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total de habitantes de uma determinada área, num dado momento.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632DB4E-F2E3-423F-B372-C68EF88834EB}"/>
              </a:ext>
            </a:extLst>
          </p:cNvPr>
          <p:cNvSpPr txBox="1"/>
          <p:nvPr/>
        </p:nvSpPr>
        <p:spPr>
          <a:xfrm>
            <a:off x="2686392" y="4755233"/>
            <a:ext cx="3249588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9D85B9"/>
                </a:solidFill>
              </a:rPr>
              <a:t>População absoluta (PA)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51FA8C63-6DB1-408A-B65C-C865619389C6}"/>
              </a:ext>
            </a:extLst>
          </p:cNvPr>
          <p:cNvSpPr/>
          <p:nvPr/>
        </p:nvSpPr>
        <p:spPr>
          <a:xfrm>
            <a:off x="4228602" y="4222261"/>
            <a:ext cx="174322" cy="484204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58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bldLvl="2"/>
      <p:bldP spid="4" grpId="0" animBg="1"/>
      <p:bldP spid="5" grpId="0" animBg="1"/>
      <p:bldP spid="8" grpId="0" animBg="1"/>
      <p:bldP spid="9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FDA4311-B0D9-4633-AFB8-297B49F2E2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9615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A86F52C5-A11E-41BE-AA3A-69AC6CC1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9180000" cy="648705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26DCF89-3351-49C9-9665-66A6A7C099B4}"/>
              </a:ext>
            </a:extLst>
          </p:cNvPr>
          <p:cNvSpPr txBox="1"/>
          <p:nvPr/>
        </p:nvSpPr>
        <p:spPr>
          <a:xfrm>
            <a:off x="432000" y="552129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distribui a natalidade no Mundo?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018F833-1092-4126-A1D5-2F89F07A3C51}"/>
              </a:ext>
            </a:extLst>
          </p:cNvPr>
          <p:cNvGrpSpPr/>
          <p:nvPr/>
        </p:nvGrpSpPr>
        <p:grpSpPr>
          <a:xfrm>
            <a:off x="1852309" y="5621064"/>
            <a:ext cx="5327338" cy="332404"/>
            <a:chOff x="698277" y="5806172"/>
            <a:chExt cx="4252120" cy="332404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43E3BC1-6107-49A9-BADD-B2B662201930}"/>
                </a:ext>
              </a:extLst>
            </p:cNvPr>
            <p:cNvSpPr/>
            <p:nvPr/>
          </p:nvSpPr>
          <p:spPr>
            <a:xfrm>
              <a:off x="698277" y="5806172"/>
              <a:ext cx="4252120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taxa bruta de natalidade no Mundo, em 2021.</a:t>
              </a:r>
            </a:p>
          </p:txBody>
        </p:sp>
        <p:sp>
          <p:nvSpPr>
            <p:cNvPr id="14" name="Parêntese esquerdo 13">
              <a:extLst>
                <a:ext uri="{FF2B5EF4-FFF2-40B4-BE49-F238E27FC236}">
                  <a16:creationId xmlns:a16="http://schemas.microsoft.com/office/drawing/2014/main" id="{7EEC58BE-479F-4BDB-98A4-0015ED0254C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C5EF27FF-F68E-4EF2-B861-682A66B46D31}"/>
                </a:ext>
              </a:extLst>
            </p:cNvPr>
            <p:cNvSpPr/>
            <p:nvPr/>
          </p:nvSpPr>
          <p:spPr>
            <a:xfrm flipH="1">
              <a:off x="4804254" y="5809276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E7998210-7669-4EA5-B507-13AAD54A21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7008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46AE0DD-BCF1-4912-AB4D-DE81673431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7008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B109A0-0F87-46C4-AC4C-7BAA4B5F9B25}"/>
              </a:ext>
            </a:extLst>
          </p:cNvPr>
          <p:cNvSpPr txBox="1"/>
          <p:nvPr/>
        </p:nvSpPr>
        <p:spPr>
          <a:xfrm>
            <a:off x="4267960" y="4273553"/>
            <a:ext cx="1910081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B23D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elevados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F66250-3165-4B79-95B5-1A7C67CA5C9E}"/>
              </a:ext>
            </a:extLst>
          </p:cNvPr>
          <p:cNvSpPr txBox="1"/>
          <p:nvPr/>
        </p:nvSpPr>
        <p:spPr>
          <a:xfrm>
            <a:off x="5499365" y="1018062"/>
            <a:ext cx="1910080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EED7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reduzidos</a:t>
            </a:r>
          </a:p>
        </p:txBody>
      </p:sp>
    </p:spTree>
    <p:extLst>
      <p:ext uri="{BB962C8B-B14F-4D97-AF65-F5344CB8AC3E}">
        <p14:creationId xmlns:p14="http://schemas.microsoft.com/office/powerpoint/2010/main" val="460616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21502E1-8747-4C3A-ADFB-AE1731C231A5}"/>
              </a:ext>
            </a:extLst>
          </p:cNvPr>
          <p:cNvSpPr txBox="1"/>
          <p:nvPr/>
        </p:nvSpPr>
        <p:spPr>
          <a:xfrm>
            <a:off x="3364154" y="1213815"/>
            <a:ext cx="5086510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médio de crianças por mulher em idade fértil (dos 15 aos 49 anos de idade).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70BB98-C2E8-4C09-8D63-A8C6F237E117}"/>
              </a:ext>
            </a:extLst>
          </p:cNvPr>
          <p:cNvSpPr txBox="1"/>
          <p:nvPr/>
        </p:nvSpPr>
        <p:spPr>
          <a:xfrm>
            <a:off x="513000" y="1219158"/>
            <a:ext cx="2639146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Índice sintético de fecundidade (ISF)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6AD34C6-FF52-45EB-BCD2-C5FEE856ABCC}"/>
              </a:ext>
            </a:extLst>
          </p:cNvPr>
          <p:cNvSpPr txBox="1"/>
          <p:nvPr/>
        </p:nvSpPr>
        <p:spPr>
          <a:xfrm>
            <a:off x="3364155" y="3649978"/>
            <a:ext cx="5086509" cy="1464231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Valor que corresponde ao número de filhos que, em média, cada mulher deverá ter para que haja renovação das gerações (2,1).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D74ACEF-068C-4C26-A725-38BD66A89593}"/>
              </a:ext>
            </a:extLst>
          </p:cNvPr>
          <p:cNvSpPr txBox="1"/>
          <p:nvPr/>
        </p:nvSpPr>
        <p:spPr>
          <a:xfrm>
            <a:off x="463712" y="3990498"/>
            <a:ext cx="2737722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Índice de renovação de gerações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C36A64B-49E7-46FA-BDEB-E85F34B1FF8F}"/>
              </a:ext>
            </a:extLst>
          </p:cNvPr>
          <p:cNvSpPr txBox="1"/>
          <p:nvPr/>
        </p:nvSpPr>
        <p:spPr>
          <a:xfrm>
            <a:off x="432000" y="49184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distribui a fecundidade no Mundo?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DFD12A-7BA4-4C6F-8255-FEF211D7C604}"/>
              </a:ext>
            </a:extLst>
          </p:cNvPr>
          <p:cNvSpPr txBox="1"/>
          <p:nvPr/>
        </p:nvSpPr>
        <p:spPr>
          <a:xfrm>
            <a:off x="847650" y="2597391"/>
            <a:ext cx="1969847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dirty="0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Renovação das gerações</a:t>
            </a:r>
            <a:endParaRPr lang="pt-PT" sz="2000" b="1" dirty="0">
              <a:solidFill>
                <a:srgbClr val="EAA3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DF742EA7-FBC0-4535-AE15-F4F1102FA40B}"/>
              </a:ext>
            </a:extLst>
          </p:cNvPr>
          <p:cNvSpPr/>
          <p:nvPr/>
        </p:nvSpPr>
        <p:spPr>
          <a:xfrm>
            <a:off x="1614349" y="2067467"/>
            <a:ext cx="436448" cy="484204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7" name="Seta: Para Baixo 16">
            <a:extLst>
              <a:ext uri="{FF2B5EF4-FFF2-40B4-BE49-F238E27FC236}">
                <a16:creationId xmlns:a16="http://schemas.microsoft.com/office/drawing/2014/main" id="{F65A9E7E-FCC7-441D-B825-5F016A2931F7}"/>
              </a:ext>
            </a:extLst>
          </p:cNvPr>
          <p:cNvSpPr/>
          <p:nvPr/>
        </p:nvSpPr>
        <p:spPr>
          <a:xfrm>
            <a:off x="1614349" y="3444721"/>
            <a:ext cx="436448" cy="484204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130FFD6-46A6-4D3F-9FAA-23303C0D323E}"/>
              </a:ext>
            </a:extLst>
          </p:cNvPr>
          <p:cNvSpPr txBox="1"/>
          <p:nvPr/>
        </p:nvSpPr>
        <p:spPr>
          <a:xfrm>
            <a:off x="513000" y="2057013"/>
            <a:ext cx="2688434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permite         verificar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B04C756-D3A5-4557-B067-1B18A8193752}"/>
              </a:ext>
            </a:extLst>
          </p:cNvPr>
          <p:cNvSpPr txBox="1"/>
          <p:nvPr/>
        </p:nvSpPr>
        <p:spPr>
          <a:xfrm>
            <a:off x="575311" y="3416178"/>
            <a:ext cx="1177289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através do</a:t>
            </a:r>
          </a:p>
        </p:txBody>
      </p:sp>
    </p:spTree>
    <p:extLst>
      <p:ext uri="{BB962C8B-B14F-4D97-AF65-F5344CB8AC3E}">
        <p14:creationId xmlns:p14="http://schemas.microsoft.com/office/powerpoint/2010/main" val="310715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5" grpId="0" animBg="1"/>
      <p:bldP spid="16" grpId="0" animBg="1"/>
      <p:bldP spid="17" grpId="0" animBg="1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35CA64-8629-4485-9869-A59B1A972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670D975-9E20-42D2-9E6A-A49AF2EC3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0D700795-5418-4806-985E-49AAC89AB007}"/>
              </a:ext>
            </a:extLst>
          </p:cNvPr>
          <p:cNvSpPr txBox="1"/>
          <p:nvPr/>
        </p:nvSpPr>
        <p:spPr>
          <a:xfrm>
            <a:off x="5406013" y="4814000"/>
            <a:ext cx="3426488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Países que não realizam a renovação das gerações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5F1CD558-0B13-424C-B916-EE2FFDD0C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60E03BBE-0041-4F3C-8C15-2FDAE855DEF7}"/>
              </a:ext>
            </a:extLst>
          </p:cNvPr>
          <p:cNvSpPr txBox="1"/>
          <p:nvPr/>
        </p:nvSpPr>
        <p:spPr>
          <a:xfrm>
            <a:off x="5406013" y="4814000"/>
            <a:ext cx="3426488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Países que realizam a renovação das gerações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47A056A-BCEB-4BCB-ABA1-7FE1F44FDB95}"/>
              </a:ext>
            </a:extLst>
          </p:cNvPr>
          <p:cNvGrpSpPr/>
          <p:nvPr/>
        </p:nvGrpSpPr>
        <p:grpSpPr>
          <a:xfrm>
            <a:off x="1565600" y="5770052"/>
            <a:ext cx="6012800" cy="329300"/>
            <a:chOff x="698276" y="5806172"/>
            <a:chExt cx="4098263" cy="329300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A370BE24-00DA-491B-9150-974B8272DF77}"/>
                </a:ext>
              </a:extLst>
            </p:cNvPr>
            <p:cNvSpPr/>
            <p:nvPr/>
          </p:nvSpPr>
          <p:spPr>
            <a:xfrm>
              <a:off x="698276" y="5806172"/>
              <a:ext cx="409826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do índice sintético de fecundidade no Mundo, em 2020. </a:t>
              </a:r>
            </a:p>
          </p:txBody>
        </p:sp>
        <p:sp>
          <p:nvSpPr>
            <p:cNvPr id="6" name="Parêntese esquerdo 5">
              <a:extLst>
                <a:ext uri="{FF2B5EF4-FFF2-40B4-BE49-F238E27FC236}">
                  <a16:creationId xmlns:a16="http://schemas.microsoft.com/office/drawing/2014/main" id="{B3590FA4-FD96-4CD6-AB91-FE91C17C1E1F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7" name="Parêntese esquerdo 6">
              <a:extLst>
                <a:ext uri="{FF2B5EF4-FFF2-40B4-BE49-F238E27FC236}">
                  <a16:creationId xmlns:a16="http://schemas.microsoft.com/office/drawing/2014/main" id="{BCD00D2D-6A76-40FF-B9E0-67697799054D}"/>
                </a:ext>
              </a:extLst>
            </p:cNvPr>
            <p:cNvSpPr/>
            <p:nvPr/>
          </p:nvSpPr>
          <p:spPr>
            <a:xfrm flipH="1">
              <a:off x="4594881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C36A64B-49E7-46FA-BDEB-E85F34B1FF8F}"/>
              </a:ext>
            </a:extLst>
          </p:cNvPr>
          <p:cNvSpPr txBox="1"/>
          <p:nvPr/>
        </p:nvSpPr>
        <p:spPr>
          <a:xfrm>
            <a:off x="432000" y="552129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distribui a fecundidade no Mundo?</a:t>
            </a:r>
          </a:p>
        </p:txBody>
      </p:sp>
    </p:spTree>
    <p:extLst>
      <p:ext uri="{BB962C8B-B14F-4D97-AF65-F5344CB8AC3E}">
        <p14:creationId xmlns:p14="http://schemas.microsoft.com/office/powerpoint/2010/main" val="131126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35CA64-8629-4485-9869-A59B1A972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EE2A929A-C958-4BD1-B28A-939A8DE6F2EE}"/>
              </a:ext>
            </a:extLst>
          </p:cNvPr>
          <p:cNvGrpSpPr/>
          <p:nvPr/>
        </p:nvGrpSpPr>
        <p:grpSpPr>
          <a:xfrm>
            <a:off x="1565600" y="5770052"/>
            <a:ext cx="6012800" cy="329300"/>
            <a:chOff x="698276" y="5806172"/>
            <a:chExt cx="4098263" cy="329300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EA981CA5-ABC8-49C6-9A4A-87A08560C664}"/>
                </a:ext>
              </a:extLst>
            </p:cNvPr>
            <p:cNvSpPr/>
            <p:nvPr/>
          </p:nvSpPr>
          <p:spPr>
            <a:xfrm>
              <a:off x="698276" y="5806172"/>
              <a:ext cx="4098263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do índice sintético de fecundidade no Mundo, em 2020. </a:t>
              </a:r>
            </a:p>
          </p:txBody>
        </p:sp>
        <p:sp>
          <p:nvSpPr>
            <p:cNvPr id="19" name="Parêntese esquerdo 18">
              <a:extLst>
                <a:ext uri="{FF2B5EF4-FFF2-40B4-BE49-F238E27FC236}">
                  <a16:creationId xmlns:a16="http://schemas.microsoft.com/office/drawing/2014/main" id="{7A8EBC5A-565B-4B2E-A66A-96097612DD97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0" name="Parêntese esquerdo 19">
              <a:extLst>
                <a:ext uri="{FF2B5EF4-FFF2-40B4-BE49-F238E27FC236}">
                  <a16:creationId xmlns:a16="http://schemas.microsoft.com/office/drawing/2014/main" id="{69B76C09-0D2A-4B12-97EB-456627549592}"/>
                </a:ext>
              </a:extLst>
            </p:cNvPr>
            <p:cNvSpPr/>
            <p:nvPr/>
          </p:nvSpPr>
          <p:spPr>
            <a:xfrm flipH="1">
              <a:off x="4594881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733A103B-E495-42C9-A50D-C7583049F190}"/>
              </a:ext>
            </a:extLst>
          </p:cNvPr>
          <p:cNvSpPr/>
          <p:nvPr/>
        </p:nvSpPr>
        <p:spPr>
          <a:xfrm>
            <a:off x="4515209" y="3108468"/>
            <a:ext cx="21952" cy="21952"/>
          </a:xfrm>
          <a:custGeom>
            <a:avLst/>
            <a:gdLst>
              <a:gd name="connsiteX0" fmla="*/ 13696 w 25633"/>
              <a:gd name="connsiteY0" fmla="*/ 12927 h 25633"/>
              <a:gd name="connsiteX1" fmla="*/ 13312 w 25633"/>
              <a:gd name="connsiteY1" fmla="*/ 13696 h 25633"/>
              <a:gd name="connsiteX2" fmla="*/ 12927 w 25633"/>
              <a:gd name="connsiteY2" fmla="*/ 21386 h 25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33" h="25633">
                <a:moveTo>
                  <a:pt x="13696" y="12927"/>
                </a:moveTo>
                <a:lnTo>
                  <a:pt x="13312" y="13696"/>
                </a:lnTo>
                <a:lnTo>
                  <a:pt x="12927" y="21386"/>
                </a:lnTo>
              </a:path>
            </a:pathLst>
          </a:custGeom>
          <a:solidFill>
            <a:srgbClr val="84B9C6"/>
          </a:solidFill>
          <a:ln w="12809" cap="flat">
            <a:noFill/>
            <a:prstDash val="solid"/>
            <a:miter/>
          </a:ln>
        </p:spPr>
        <p:txBody>
          <a:bodyPr rtlCol="0" anchor="ctr"/>
          <a:lstStyle/>
          <a:p>
            <a:endParaRPr lang="pt-PT"/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968AC45-681D-4768-A113-A0CC06CEF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048" y="184143"/>
            <a:ext cx="9180000" cy="648705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AABD5C0-3309-406B-80AB-8BDDBFBFC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21D0894-936B-45C7-AA8B-64F6C9B1555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019"/>
          <a:stretch/>
        </p:blipFill>
        <p:spPr>
          <a:xfrm>
            <a:off x="149777" y="4059535"/>
            <a:ext cx="2693907" cy="222550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BC4CF838-35B4-4E3E-B382-64EB2DDF68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8865D4A-2C78-4FA9-8AC2-B664DD41E9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973"/>
          <a:stretch/>
        </p:blipFill>
        <p:spPr>
          <a:xfrm>
            <a:off x="6461089" y="1148793"/>
            <a:ext cx="2586443" cy="222550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70976F-9F06-4DB6-A3A7-B1C0B8656C51}"/>
              </a:ext>
            </a:extLst>
          </p:cNvPr>
          <p:cNvSpPr txBox="1"/>
          <p:nvPr/>
        </p:nvSpPr>
        <p:spPr>
          <a:xfrm>
            <a:off x="432000" y="552129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se distribui a fecundidade no Mundo?</a:t>
            </a:r>
          </a:p>
        </p:txBody>
      </p:sp>
    </p:spTree>
    <p:extLst>
      <p:ext uri="{BB962C8B-B14F-4D97-AF65-F5344CB8AC3E}">
        <p14:creationId xmlns:p14="http://schemas.microsoft.com/office/powerpoint/2010/main" val="207962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AF6D488C-F287-43AB-9237-6A5C67CD15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788" y="4250432"/>
            <a:ext cx="3908299" cy="2607568"/>
          </a:xfrm>
          <a:prstGeom prst="roundRect">
            <a:avLst>
              <a:gd name="adj" fmla="val 1145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1E8DE7-77D5-40A4-A178-3340B935BA54}"/>
              </a:ext>
            </a:extLst>
          </p:cNvPr>
          <p:cNvSpPr txBox="1"/>
          <p:nvPr/>
        </p:nvSpPr>
        <p:spPr>
          <a:xfrm>
            <a:off x="420216" y="448871"/>
            <a:ext cx="7548127" cy="1055608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os fatores que influenciam a natalidade e a fecundidade?</a:t>
            </a:r>
          </a:p>
        </p:txBody>
      </p:sp>
      <p:sp>
        <p:nvSpPr>
          <p:cNvPr id="3" name="Duplo semicírculo 2">
            <a:extLst>
              <a:ext uri="{FF2B5EF4-FFF2-40B4-BE49-F238E27FC236}">
                <a16:creationId xmlns:a16="http://schemas.microsoft.com/office/drawing/2014/main" id="{AB077188-F47C-676D-FA3F-E2F59EA7DB07}"/>
              </a:ext>
            </a:extLst>
          </p:cNvPr>
          <p:cNvSpPr/>
          <p:nvPr/>
        </p:nvSpPr>
        <p:spPr>
          <a:xfrm>
            <a:off x="-3536187" y="2759382"/>
            <a:ext cx="4116621" cy="3837780"/>
          </a:xfrm>
          <a:prstGeom prst="blockArc">
            <a:avLst>
              <a:gd name="adj1" fmla="val 18900000"/>
              <a:gd name="adj2" fmla="val 2700000"/>
              <a:gd name="adj3" fmla="val 563"/>
            </a:avLst>
          </a:prstGeom>
          <a:ln>
            <a:solidFill>
              <a:srgbClr val="9D85B9"/>
            </a:solidFill>
          </a:ln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AF7EE3A-9B5F-371E-DBE1-EC68D8BE52AA}"/>
              </a:ext>
            </a:extLst>
          </p:cNvPr>
          <p:cNvSpPr/>
          <p:nvPr/>
        </p:nvSpPr>
        <p:spPr>
          <a:xfrm>
            <a:off x="273504" y="3402332"/>
            <a:ext cx="5720662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0" lvl="0" indent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Utilização generalizada de métodos contracetivos e do </a:t>
            </a:r>
            <a:r>
              <a:rPr lang="pt-PT" sz="1600" kern="1200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planeamento familiar</a:t>
            </a: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0E0DF5-A67C-43CE-C4DE-2181EF0C301E}"/>
              </a:ext>
            </a:extLst>
          </p:cNvPr>
          <p:cNvSpPr>
            <a:spLocks noChangeAspect="1"/>
          </p:cNvSpPr>
          <p:nvPr/>
        </p:nvSpPr>
        <p:spPr>
          <a:xfrm>
            <a:off x="11913" y="3403458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5EFD020-A1FD-8C5D-8082-35F771F71C0C}"/>
              </a:ext>
            </a:extLst>
          </p:cNvPr>
          <p:cNvSpPr/>
          <p:nvPr/>
        </p:nvSpPr>
        <p:spPr>
          <a:xfrm>
            <a:off x="469330" y="4058286"/>
            <a:ext cx="5561084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92075"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Aumento da escolarização, sobretudo nas mulheres;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BED608-4F1C-AFF2-1A6F-4D404830C169}"/>
              </a:ext>
            </a:extLst>
          </p:cNvPr>
          <p:cNvSpPr>
            <a:spLocks noChangeAspect="1"/>
          </p:cNvSpPr>
          <p:nvPr/>
        </p:nvSpPr>
        <p:spPr>
          <a:xfrm>
            <a:off x="263059" y="4060651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5B14BE9-6311-B083-28E6-2007BDD352CF}"/>
              </a:ext>
            </a:extLst>
          </p:cNvPr>
          <p:cNvSpPr/>
          <p:nvPr/>
        </p:nvSpPr>
        <p:spPr>
          <a:xfrm>
            <a:off x="506361" y="4720002"/>
            <a:ext cx="5524053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92075"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Maior participação da mulher no mercado de trabalho;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A6DB66-3A3F-4F4B-5B16-CCE6B03BB0B5}"/>
              </a:ext>
            </a:extLst>
          </p:cNvPr>
          <p:cNvSpPr>
            <a:spLocks noChangeAspect="1"/>
          </p:cNvSpPr>
          <p:nvPr/>
        </p:nvSpPr>
        <p:spPr>
          <a:xfrm>
            <a:off x="263059" y="4710224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F7C77780-8B74-2011-E7CC-F6DB0D3F7EA0}"/>
              </a:ext>
            </a:extLst>
          </p:cNvPr>
          <p:cNvSpPr/>
          <p:nvPr/>
        </p:nvSpPr>
        <p:spPr>
          <a:xfrm>
            <a:off x="261312" y="5388251"/>
            <a:ext cx="5732854" cy="672607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defTabSz="577850">
              <a:lnSpc>
                <a:spcPct val="90000"/>
              </a:lnSpc>
              <a:spcAft>
                <a:spcPct val="35000"/>
              </a:spcAft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Custos elevados com a educação dos filhos, com a alimentação, a habitação e a saúde do agregado familiar;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57D4731-A98B-5D54-9EEE-C712E75E3608}"/>
              </a:ext>
            </a:extLst>
          </p:cNvPr>
          <p:cNvSpPr>
            <a:spLocks noChangeAspect="1"/>
          </p:cNvSpPr>
          <p:nvPr/>
        </p:nvSpPr>
        <p:spPr>
          <a:xfrm>
            <a:off x="11913" y="5371989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tângulo Arredondado 3">
            <a:extLst>
              <a:ext uri="{FF2B5EF4-FFF2-40B4-BE49-F238E27FC236}">
                <a16:creationId xmlns:a16="http://schemas.microsoft.com/office/drawing/2014/main" id="{FFE67E5F-F6B5-82DA-7D5F-A45CAEB3A928}"/>
              </a:ext>
            </a:extLst>
          </p:cNvPr>
          <p:cNvSpPr/>
          <p:nvPr/>
        </p:nvSpPr>
        <p:spPr>
          <a:xfrm>
            <a:off x="1143186" y="2425013"/>
            <a:ext cx="2377254" cy="668737"/>
          </a:xfrm>
          <a:prstGeom prst="roundRect">
            <a:avLst/>
          </a:prstGeom>
          <a:solidFill>
            <a:schemeClr val="bg1"/>
          </a:solidFill>
          <a:ln>
            <a:solidFill>
              <a:srgbClr val="EBBF53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TBN e ISF baixos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D80BE4-08EC-817C-7214-37FEC9DEFF0D}"/>
              </a:ext>
            </a:extLst>
          </p:cNvPr>
          <p:cNvSpPr txBox="1"/>
          <p:nvPr/>
        </p:nvSpPr>
        <p:spPr>
          <a:xfrm>
            <a:off x="2003045" y="1585140"/>
            <a:ext cx="657537" cy="510778"/>
          </a:xfrm>
          <a:prstGeom prst="roundRect">
            <a:avLst/>
          </a:prstGeom>
          <a:solidFill>
            <a:srgbClr val="FFE38B"/>
          </a:solidFill>
          <a:ln w="28575">
            <a:solidFill>
              <a:srgbClr val="8B6FAD">
                <a:alpha val="6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sz="2400" dirty="0"/>
              <a:t>PD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B4B40BC-AE90-9EFD-C873-0ECF282852A6}"/>
              </a:ext>
            </a:extLst>
          </p:cNvPr>
          <p:cNvSpPr txBox="1"/>
          <p:nvPr/>
        </p:nvSpPr>
        <p:spPr>
          <a:xfrm>
            <a:off x="1453790" y="4742082"/>
            <a:ext cx="6153226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Ação orientada para o controlo e a decisão consciente do número de filhos que se deseja ter.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B00F445-661D-8F6F-3B54-1C66DB9D1E75}"/>
              </a:ext>
            </a:extLst>
          </p:cNvPr>
          <p:cNvSpPr txBox="1"/>
          <p:nvPr/>
        </p:nvSpPr>
        <p:spPr>
          <a:xfrm>
            <a:off x="3112254" y="4149460"/>
            <a:ext cx="2836298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9D85B9"/>
                </a:solidFill>
              </a:rPr>
              <a:t>Planeamento familiar</a:t>
            </a:r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88B4A756-C329-454A-8C40-A59E26835A9A}"/>
              </a:ext>
            </a:extLst>
          </p:cNvPr>
          <p:cNvSpPr/>
          <p:nvPr/>
        </p:nvSpPr>
        <p:spPr>
          <a:xfrm>
            <a:off x="2113589" y="2135047"/>
            <a:ext cx="436448" cy="212239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20" name="Seta: Em Ângulo 19">
            <a:extLst>
              <a:ext uri="{FF2B5EF4-FFF2-40B4-BE49-F238E27FC236}">
                <a16:creationId xmlns:a16="http://schemas.microsoft.com/office/drawing/2014/main" id="{9D0E2D7F-2A30-4EC7-87AC-B4477F0A46CC}"/>
              </a:ext>
            </a:extLst>
          </p:cNvPr>
          <p:cNvSpPr/>
          <p:nvPr/>
        </p:nvSpPr>
        <p:spPr>
          <a:xfrm rot="10800000" flipH="1">
            <a:off x="1465027" y="3942161"/>
            <a:ext cx="1565365" cy="607923"/>
          </a:xfrm>
          <a:prstGeom prst="bentArrow">
            <a:avLst>
              <a:gd name="adj1" fmla="val 22203"/>
              <a:gd name="adj2" fmla="val 32969"/>
              <a:gd name="adj3" fmla="val 28004"/>
              <a:gd name="adj4" fmla="val 43750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5" grpId="0" animBg="1"/>
      <p:bldP spid="15" grpId="1" animBg="1"/>
      <p:bldP spid="16" grpId="0" animBg="1"/>
      <p:bldP spid="16" grpId="1" animBg="1"/>
      <p:bldP spid="19" grpId="0" animBg="1"/>
      <p:bldP spid="20" grpId="0" animBg="1"/>
      <p:bldP spid="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B5EB8E19-9C6D-47B5-A19B-2B3466B67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0" b="90000" l="850" r="90000">
                        <a14:foregroundMark x1="12350" y1="5490" x2="18400" y2="5784"/>
                        <a14:foregroundMark x1="35450" y1="18431" x2="35550" y2="38333"/>
                        <a14:foregroundMark x1="36400" y1="3627" x2="36000" y2="6863"/>
                        <a14:foregroundMark x1="14200" y1="2451" x2="19250" y2="3824"/>
                        <a14:foregroundMark x1="5600" y1="5490" x2="5350" y2="29510"/>
                        <a14:foregroundMark x1="2950" y1="46863" x2="850" y2="52647"/>
                        <a14:foregroundMark x1="6150" y1="10980" x2="9000" y2="20392"/>
                        <a14:foregroundMark x1="38600" y1="31863" x2="38900" y2="43137"/>
                        <a14:foregroundMark x1="37950" y1="14706" x2="37750" y2="21961"/>
                        <a14:foregroundMark x1="35850" y1="1471" x2="37600" y2="2353"/>
                        <a14:foregroundMark x1="38100" y1="3627" x2="37050" y2="7549"/>
                        <a14:foregroundMark x1="38550" y1="5392" x2="38400" y2="6863"/>
                        <a14:foregroundMark x1="32250" y1="13137" x2="33300" y2="9608"/>
                        <a14:foregroundMark x1="50500" y1="2451" x2="49650" y2="39216"/>
                        <a14:foregroundMark x1="49650" y1="39216" x2="51600" y2="49118"/>
                        <a14:foregroundMark x1="42250" y1="9118" x2="42750" y2="17353"/>
                        <a14:foregroundMark x1="42350" y1="19608" x2="42550" y2="25196"/>
                        <a14:foregroundMark x1="40500" y1="23431" x2="42250" y2="22745"/>
                        <a14:foregroundMark x1="46400" y1="11275" x2="45900" y2="26078"/>
                        <a14:foregroundMark x1="64350" y1="6373" x2="62600" y2="29902"/>
                        <a14:foregroundMark x1="64150" y1="25686" x2="66150" y2="28824"/>
                        <a14:foregroundMark x1="71100" y1="10098" x2="71750" y2="26373"/>
                        <a14:foregroundMark x1="70950" y1="5000" x2="72300" y2="4020"/>
                        <a14:foregroundMark x1="73400" y1="4804" x2="73050" y2="7157"/>
                        <a14:foregroundMark x1="83350" y1="5490" x2="81100" y2="8529"/>
                        <a14:foregroundMark x1="83600" y1="6373" x2="83950" y2="19118"/>
                        <a14:foregroundMark x1="4250" y1="48137" x2="5050" y2="47843"/>
                        <a14:foregroundMark x1="5100" y1="47255" x2="5050" y2="45784"/>
                        <a14:foregroundMark x1="22150" y1="1275" x2="22400" y2="1373"/>
                        <a14:foregroundMark x1="23200" y1="980" x2="22300" y2="5882"/>
                        <a14:foregroundMark x1="1400" y1="4706" x2="850" y2="25098"/>
                        <a14:foregroundMark x1="82650" y1="4020" x2="83550" y2="4706"/>
                        <a14:foregroundMark x1="46500" y1="5882" x2="47300" y2="8039"/>
                        <a14:foregroundMark x1="46900" y1="5098" x2="47400" y2="5392"/>
                        <a14:foregroundMark x1="42200" y1="8725" x2="42400" y2="8725"/>
                        <a14:foregroundMark x1="73050" y1="1765" x2="73050" y2="1765"/>
                        <a14:foregroundMark x1="73500" y1="1471" x2="73500" y2="1471"/>
                        <a14:backgroundMark x1="39150" y1="1078" x2="39350" y2="3137"/>
                        <a14:backgroundMark x1="74800" y1="1667" x2="74800" y2="3039"/>
                        <a14:backgroundMark x1="48450" y1="8529" x2="48450" y2="73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82" y="5224247"/>
            <a:ext cx="3806657" cy="1941395"/>
          </a:xfrm>
          <a:prstGeom prst="roundRect">
            <a:avLst>
              <a:gd name="adj" fmla="val 0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Duplo semicírculo 2">
            <a:extLst>
              <a:ext uri="{FF2B5EF4-FFF2-40B4-BE49-F238E27FC236}">
                <a16:creationId xmlns:a16="http://schemas.microsoft.com/office/drawing/2014/main" id="{AB077188-F47C-676D-FA3F-E2F59EA7DB07}"/>
              </a:ext>
            </a:extLst>
          </p:cNvPr>
          <p:cNvSpPr/>
          <p:nvPr/>
        </p:nvSpPr>
        <p:spPr>
          <a:xfrm>
            <a:off x="-3536187" y="2759382"/>
            <a:ext cx="4116621" cy="3837780"/>
          </a:xfrm>
          <a:prstGeom prst="blockArc">
            <a:avLst>
              <a:gd name="adj1" fmla="val 18900000"/>
              <a:gd name="adj2" fmla="val 2700000"/>
              <a:gd name="adj3" fmla="val 563"/>
            </a:avLst>
          </a:prstGeom>
          <a:ln>
            <a:solidFill>
              <a:srgbClr val="9D85B9"/>
            </a:solidFill>
          </a:ln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AF7EE3A-9B5F-371E-DBE1-EC68D8BE52AA}"/>
              </a:ext>
            </a:extLst>
          </p:cNvPr>
          <p:cNvSpPr/>
          <p:nvPr/>
        </p:nvSpPr>
        <p:spPr>
          <a:xfrm>
            <a:off x="273504" y="3402332"/>
            <a:ext cx="6686096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0" lvl="0" indent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Casamentos (ou uniões de facto) tardios que levam ao aumento da idade da mulher no nascimento do primeiro filho;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E0E0DF5-A67C-43CE-C4DE-2181EF0C301E}"/>
              </a:ext>
            </a:extLst>
          </p:cNvPr>
          <p:cNvSpPr>
            <a:spLocks noChangeAspect="1"/>
          </p:cNvSpPr>
          <p:nvPr/>
        </p:nvSpPr>
        <p:spPr>
          <a:xfrm>
            <a:off x="11913" y="3403458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5EFD020-A1FD-8C5D-8082-35F771F71C0C}"/>
              </a:ext>
            </a:extLst>
          </p:cNvPr>
          <p:cNvSpPr/>
          <p:nvPr/>
        </p:nvSpPr>
        <p:spPr>
          <a:xfrm>
            <a:off x="469329" y="4058286"/>
            <a:ext cx="6294285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92075" lvl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Aumento da taxa de divórcios;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BED608-4F1C-AFF2-1A6F-4D404830C169}"/>
              </a:ext>
            </a:extLst>
          </p:cNvPr>
          <p:cNvSpPr>
            <a:spLocks noChangeAspect="1"/>
          </p:cNvSpPr>
          <p:nvPr/>
        </p:nvSpPr>
        <p:spPr>
          <a:xfrm>
            <a:off x="263059" y="4060651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55B14BE9-6311-B083-28E6-2007BDD352CF}"/>
              </a:ext>
            </a:extLst>
          </p:cNvPr>
          <p:cNvSpPr/>
          <p:nvPr/>
        </p:nvSpPr>
        <p:spPr>
          <a:xfrm>
            <a:off x="506362" y="4720002"/>
            <a:ext cx="6234138" cy="576000"/>
          </a:xfrm>
          <a:prstGeom prst="roundRect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7704" tIns="33020" rIns="33020" bIns="33020" numCol="1" spcCol="1270" anchor="ctr" anchorCtr="0">
            <a:noAutofit/>
          </a:bodyPr>
          <a:lstStyle/>
          <a:p>
            <a:pPr marL="0" lvl="0" indent="0" algn="l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1600" kern="1200" dirty="0">
                <a:latin typeface="Arial" panose="020B0604020202020204" pitchFamily="34" charset="0"/>
                <a:cs typeface="Arial" panose="020B0604020202020204" pitchFamily="34" charset="0"/>
              </a:rPr>
              <a:t>Vulgarização do modo de vida urbano que, por norma, tem um custo de vida mais elevado.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A6DB66-3A3F-4F4B-5B16-CCE6B03BB0B5}"/>
              </a:ext>
            </a:extLst>
          </p:cNvPr>
          <p:cNvSpPr>
            <a:spLocks noChangeAspect="1"/>
          </p:cNvSpPr>
          <p:nvPr/>
        </p:nvSpPr>
        <p:spPr>
          <a:xfrm>
            <a:off x="263059" y="4710224"/>
            <a:ext cx="576000" cy="576000"/>
          </a:xfrm>
          <a:prstGeom prst="ellipse">
            <a:avLst/>
          </a:prstGeom>
          <a:ln>
            <a:solidFill>
              <a:srgbClr val="EBBF53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C4F9E33-C56A-47BF-A11D-28F64B71F7D9}"/>
              </a:ext>
            </a:extLst>
          </p:cNvPr>
          <p:cNvSpPr txBox="1"/>
          <p:nvPr/>
        </p:nvSpPr>
        <p:spPr>
          <a:xfrm>
            <a:off x="420216" y="539305"/>
            <a:ext cx="7548127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os fatores que influenciam a natalidade e a fecundidade?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45D6345-AFF7-4304-97B7-E0A5F736B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683" y="1206079"/>
            <a:ext cx="3166596" cy="2110537"/>
          </a:xfrm>
          <a:prstGeom prst="roundRect">
            <a:avLst>
              <a:gd name="adj" fmla="val 1145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Retângulo Arredondado 3">
            <a:extLst>
              <a:ext uri="{FF2B5EF4-FFF2-40B4-BE49-F238E27FC236}">
                <a16:creationId xmlns:a16="http://schemas.microsoft.com/office/drawing/2014/main" id="{AD51AE8B-CBE5-4456-8B18-0885A4CAF261}"/>
              </a:ext>
            </a:extLst>
          </p:cNvPr>
          <p:cNvSpPr/>
          <p:nvPr/>
        </p:nvSpPr>
        <p:spPr>
          <a:xfrm>
            <a:off x="1143186" y="2425013"/>
            <a:ext cx="2377254" cy="668737"/>
          </a:xfrm>
          <a:prstGeom prst="roundRect">
            <a:avLst/>
          </a:prstGeom>
          <a:solidFill>
            <a:schemeClr val="bg1"/>
          </a:solidFill>
          <a:ln>
            <a:solidFill>
              <a:srgbClr val="EBBF53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TBN e ISF baixos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51CC2F-660B-4FD6-9285-785C95E46E07}"/>
              </a:ext>
            </a:extLst>
          </p:cNvPr>
          <p:cNvSpPr txBox="1"/>
          <p:nvPr/>
        </p:nvSpPr>
        <p:spPr>
          <a:xfrm>
            <a:off x="2003045" y="1585140"/>
            <a:ext cx="657537" cy="510778"/>
          </a:xfrm>
          <a:prstGeom prst="roundRect">
            <a:avLst/>
          </a:prstGeom>
          <a:solidFill>
            <a:srgbClr val="FFE38B"/>
          </a:solidFill>
          <a:ln w="28575">
            <a:solidFill>
              <a:srgbClr val="8B6FAD">
                <a:alpha val="6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sz="2400" dirty="0"/>
              <a:t>PD </a:t>
            </a:r>
          </a:p>
        </p:txBody>
      </p:sp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2F041356-787E-4BEB-96BE-B5D6183E6079}"/>
              </a:ext>
            </a:extLst>
          </p:cNvPr>
          <p:cNvSpPr/>
          <p:nvPr/>
        </p:nvSpPr>
        <p:spPr>
          <a:xfrm>
            <a:off x="2113589" y="2135047"/>
            <a:ext cx="436448" cy="212239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38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B1E0CB4-E896-510A-1F7D-6DCC391A3D4D}"/>
              </a:ext>
            </a:extLst>
          </p:cNvPr>
          <p:cNvSpPr txBox="1"/>
          <p:nvPr/>
        </p:nvSpPr>
        <p:spPr>
          <a:xfrm>
            <a:off x="3437681" y="3703210"/>
            <a:ext cx="5422471" cy="576000"/>
          </a:xfrm>
          <a:prstGeom prst="roundRect">
            <a:avLst>
              <a:gd name="adj" fmla="val 14473"/>
            </a:avLst>
          </a:prstGeom>
          <a:noFill/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Dificuldades no acesso e na utilização de métodos contracetivos; </a:t>
            </a:r>
          </a:p>
        </p:txBody>
      </p:sp>
      <p:sp>
        <p:nvSpPr>
          <p:cNvPr id="3" name="Duplo semicírculo 2">
            <a:extLst>
              <a:ext uri="{FF2B5EF4-FFF2-40B4-BE49-F238E27FC236}">
                <a16:creationId xmlns:a16="http://schemas.microsoft.com/office/drawing/2014/main" id="{0DE55120-028A-5582-AD0A-E4D10F5FA00A}"/>
              </a:ext>
            </a:extLst>
          </p:cNvPr>
          <p:cNvSpPr/>
          <p:nvPr/>
        </p:nvSpPr>
        <p:spPr>
          <a:xfrm flipH="1">
            <a:off x="8514344" y="3064492"/>
            <a:ext cx="4116621" cy="3837780"/>
          </a:xfrm>
          <a:prstGeom prst="blockArc">
            <a:avLst>
              <a:gd name="adj1" fmla="val 18900000"/>
              <a:gd name="adj2" fmla="val 2700000"/>
              <a:gd name="adj3" fmla="val 563"/>
            </a:avLst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F74CEDE-8CD0-7E04-C8D0-03D39D26318A}"/>
              </a:ext>
            </a:extLst>
          </p:cNvPr>
          <p:cNvSpPr txBox="1"/>
          <p:nvPr/>
        </p:nvSpPr>
        <p:spPr>
          <a:xfrm>
            <a:off x="3437680" y="4348488"/>
            <a:ext cx="5177733" cy="630019"/>
          </a:xfrm>
          <a:prstGeom prst="roundRect">
            <a:avLst>
              <a:gd name="adj" fmla="val 13747"/>
            </a:avLst>
          </a:prstGeom>
          <a:noFill/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Obstáculos na adesão ao planeamento familiar (pressão da religião, por exemplo);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2982B43-3778-D7EB-33DF-9AB56AA05922}"/>
              </a:ext>
            </a:extLst>
          </p:cNvPr>
          <p:cNvSpPr txBox="1"/>
          <p:nvPr/>
        </p:nvSpPr>
        <p:spPr>
          <a:xfrm>
            <a:off x="3437680" y="5703205"/>
            <a:ext cx="5424908" cy="618708"/>
          </a:xfrm>
          <a:prstGeom prst="roundRect">
            <a:avLst>
              <a:gd name="adj" fmla="val 10865"/>
            </a:avLst>
          </a:prstGeom>
          <a:noFill/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Papel da mulher na sociedade enquanto mãe e dona de casa;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178FEE6-C86A-00A2-6B3E-03AA4AD3FF1D}"/>
              </a:ext>
            </a:extLst>
          </p:cNvPr>
          <p:cNvSpPr txBox="1"/>
          <p:nvPr/>
        </p:nvSpPr>
        <p:spPr>
          <a:xfrm>
            <a:off x="3437680" y="5025106"/>
            <a:ext cx="5158214" cy="619200"/>
          </a:xfrm>
          <a:prstGeom prst="roundRect">
            <a:avLst>
              <a:gd name="adj" fmla="val 16990"/>
            </a:avLst>
          </a:prstGeom>
          <a:noFill/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Baixos níveis de escolarização da população;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0E75B21-205A-F7E7-F08D-8E66991C52A8}"/>
              </a:ext>
            </a:extLst>
          </p:cNvPr>
          <p:cNvSpPr>
            <a:spLocks noChangeAspect="1"/>
          </p:cNvSpPr>
          <p:nvPr/>
        </p:nvSpPr>
        <p:spPr>
          <a:xfrm flipH="1">
            <a:off x="8535298" y="3704903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A8D472-B46D-DA24-A59C-F5A07738888D}"/>
              </a:ext>
            </a:extLst>
          </p:cNvPr>
          <p:cNvSpPr>
            <a:spLocks noChangeAspect="1"/>
          </p:cNvSpPr>
          <p:nvPr/>
        </p:nvSpPr>
        <p:spPr>
          <a:xfrm flipH="1">
            <a:off x="8284152" y="4381001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E0D0DF-9DC7-C917-6D79-6CB221157C43}"/>
              </a:ext>
            </a:extLst>
          </p:cNvPr>
          <p:cNvSpPr>
            <a:spLocks noChangeAspect="1"/>
          </p:cNvSpPr>
          <p:nvPr/>
        </p:nvSpPr>
        <p:spPr>
          <a:xfrm flipH="1">
            <a:off x="8284152" y="5049769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E360C2-E5A4-FB3E-AAFB-4F9208F29DA0}"/>
              </a:ext>
            </a:extLst>
          </p:cNvPr>
          <p:cNvSpPr>
            <a:spLocks noChangeAspect="1"/>
          </p:cNvSpPr>
          <p:nvPr/>
        </p:nvSpPr>
        <p:spPr>
          <a:xfrm flipH="1">
            <a:off x="8523722" y="5719154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tângulo Arredondado 3">
            <a:extLst>
              <a:ext uri="{FF2B5EF4-FFF2-40B4-BE49-F238E27FC236}">
                <a16:creationId xmlns:a16="http://schemas.microsoft.com/office/drawing/2014/main" id="{7C6C2CAC-3925-48F9-9399-3E9193F65312}"/>
              </a:ext>
            </a:extLst>
          </p:cNvPr>
          <p:cNvSpPr/>
          <p:nvPr/>
        </p:nvSpPr>
        <p:spPr>
          <a:xfrm>
            <a:off x="5543304" y="2899577"/>
            <a:ext cx="2674724" cy="668737"/>
          </a:xfrm>
          <a:prstGeom prst="roundRect">
            <a:avLst/>
          </a:prstGeom>
          <a:solidFill>
            <a:schemeClr val="bg1"/>
          </a:solidFill>
          <a:ln>
            <a:solidFill>
              <a:srgbClr val="EBBF53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TBN e ISF elevados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F244A38-1659-4BF7-B81F-EC0CB9E1A312}"/>
              </a:ext>
            </a:extLst>
          </p:cNvPr>
          <p:cNvSpPr txBox="1"/>
          <p:nvPr/>
        </p:nvSpPr>
        <p:spPr>
          <a:xfrm>
            <a:off x="4999296" y="1585140"/>
            <a:ext cx="3762742" cy="919401"/>
          </a:xfrm>
          <a:prstGeom prst="roundRect">
            <a:avLst/>
          </a:prstGeom>
          <a:solidFill>
            <a:srgbClr val="9D85B9"/>
          </a:solidFill>
          <a:ln w="28575">
            <a:solidFill>
              <a:srgbClr val="FFC000">
                <a:alpha val="6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sz="2400" dirty="0">
                <a:solidFill>
                  <a:srgbClr val="FFC000"/>
                </a:solidFill>
              </a:rPr>
              <a:t>PED</a:t>
            </a:r>
            <a:r>
              <a:rPr lang="pt-PT" dirty="0">
                <a:solidFill>
                  <a:srgbClr val="FFC000"/>
                </a:solidFill>
              </a:rPr>
              <a:t>, particularmente nos </a:t>
            </a:r>
            <a:r>
              <a:rPr lang="pt-PT" sz="2400" dirty="0">
                <a:solidFill>
                  <a:srgbClr val="FFC000"/>
                </a:solidFill>
              </a:rPr>
              <a:t>PMD 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05346E45-3328-4F16-B769-F2F6B6D45FBF}"/>
              </a:ext>
            </a:extLst>
          </p:cNvPr>
          <p:cNvSpPr/>
          <p:nvPr/>
        </p:nvSpPr>
        <p:spPr>
          <a:xfrm>
            <a:off x="6662442" y="2609611"/>
            <a:ext cx="436448" cy="212239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759F316-83BD-41FB-B0C9-11A18A34E2F6}"/>
              </a:ext>
            </a:extLst>
          </p:cNvPr>
          <p:cNvSpPr txBox="1"/>
          <p:nvPr/>
        </p:nvSpPr>
        <p:spPr>
          <a:xfrm>
            <a:off x="420216" y="539305"/>
            <a:ext cx="7548127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os fatores que influenciam a natalidade e a fecundidade?</a:t>
            </a:r>
          </a:p>
        </p:txBody>
      </p:sp>
    </p:spTree>
    <p:extLst>
      <p:ext uri="{BB962C8B-B14F-4D97-AF65-F5344CB8AC3E}">
        <p14:creationId xmlns:p14="http://schemas.microsoft.com/office/powerpoint/2010/main" val="40652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AE15D3F7-DF9E-41B9-B9A6-E12FDC67D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36" y="1564667"/>
            <a:ext cx="3669434" cy="2440174"/>
          </a:xfrm>
          <a:prstGeom prst="roundRect">
            <a:avLst>
              <a:gd name="adj" fmla="val 11457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Retângulo Arredondado 3">
            <a:extLst>
              <a:ext uri="{FF2B5EF4-FFF2-40B4-BE49-F238E27FC236}">
                <a16:creationId xmlns:a16="http://schemas.microsoft.com/office/drawing/2014/main" id="{C753BEDB-5AF5-4BBE-8018-20FC22FA226C}"/>
              </a:ext>
            </a:extLst>
          </p:cNvPr>
          <p:cNvSpPr/>
          <p:nvPr/>
        </p:nvSpPr>
        <p:spPr>
          <a:xfrm>
            <a:off x="5543304" y="2899577"/>
            <a:ext cx="2674724" cy="668737"/>
          </a:xfrm>
          <a:prstGeom prst="roundRect">
            <a:avLst/>
          </a:prstGeom>
          <a:solidFill>
            <a:schemeClr val="bg1"/>
          </a:solidFill>
          <a:ln>
            <a:solidFill>
              <a:srgbClr val="EBBF53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TBN e ISF elevados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F59A05A-299F-421B-ABDA-BB706DF32A03}"/>
              </a:ext>
            </a:extLst>
          </p:cNvPr>
          <p:cNvSpPr txBox="1"/>
          <p:nvPr/>
        </p:nvSpPr>
        <p:spPr>
          <a:xfrm>
            <a:off x="3437681" y="3673373"/>
            <a:ext cx="5422471" cy="635675"/>
          </a:xfrm>
          <a:prstGeom prst="roundRect">
            <a:avLst>
              <a:gd name="adj" fmla="val 14473"/>
            </a:avLst>
          </a:prstGeom>
          <a:solidFill>
            <a:schemeClr val="bg1"/>
          </a:solidFill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Tradição de famílias numerosas e a existência da poligamia; </a:t>
            </a:r>
          </a:p>
        </p:txBody>
      </p:sp>
      <p:sp>
        <p:nvSpPr>
          <p:cNvPr id="20" name="Duplo semicírculo 19">
            <a:extLst>
              <a:ext uri="{FF2B5EF4-FFF2-40B4-BE49-F238E27FC236}">
                <a16:creationId xmlns:a16="http://schemas.microsoft.com/office/drawing/2014/main" id="{22A77FE9-B37A-4136-BD2A-45E177B3F5CA}"/>
              </a:ext>
            </a:extLst>
          </p:cNvPr>
          <p:cNvSpPr/>
          <p:nvPr/>
        </p:nvSpPr>
        <p:spPr>
          <a:xfrm flipH="1">
            <a:off x="8514344" y="3064492"/>
            <a:ext cx="4116621" cy="3837780"/>
          </a:xfrm>
          <a:prstGeom prst="blockArc">
            <a:avLst>
              <a:gd name="adj1" fmla="val 18900000"/>
              <a:gd name="adj2" fmla="val 2700000"/>
              <a:gd name="adj3" fmla="val 563"/>
            </a:avLst>
          </a:prstGeom>
          <a:ln>
            <a:solidFill>
              <a:srgbClr val="EBBF53"/>
            </a:solidFill>
          </a:ln>
        </p:spPr>
        <p:style>
          <a:lnRef idx="2">
            <a:schemeClr val="accent6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7C7A72B-40DB-4E15-83F7-E8B8C603BC8E}"/>
              </a:ext>
            </a:extLst>
          </p:cNvPr>
          <p:cNvSpPr txBox="1"/>
          <p:nvPr/>
        </p:nvSpPr>
        <p:spPr>
          <a:xfrm>
            <a:off x="3437680" y="4215853"/>
            <a:ext cx="5177733" cy="895290"/>
          </a:xfrm>
          <a:prstGeom prst="roundRect">
            <a:avLst>
              <a:gd name="adj" fmla="val 13747"/>
            </a:avLst>
          </a:prstGeom>
          <a:solidFill>
            <a:schemeClr val="bg1"/>
          </a:solidFill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Contribuição dos filhos para o rendimento do agregado familiar, uma vez que é comum o trabalho infantil;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F05B313-85A0-4D48-B64F-4A0DF2B1BE8C}"/>
              </a:ext>
            </a:extLst>
          </p:cNvPr>
          <p:cNvSpPr txBox="1"/>
          <p:nvPr/>
        </p:nvSpPr>
        <p:spPr>
          <a:xfrm>
            <a:off x="3437680" y="5703205"/>
            <a:ext cx="5424908" cy="618708"/>
          </a:xfrm>
          <a:prstGeom prst="roundRect">
            <a:avLst>
              <a:gd name="adj" fmla="val 10865"/>
            </a:avLst>
          </a:prstGeom>
          <a:solidFill>
            <a:schemeClr val="bg1"/>
          </a:solidFill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Elevado número de filhos por casal, para compensar as mortes durante a infância.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C994BEA-6090-4D48-93F8-52AB9AF79439}"/>
              </a:ext>
            </a:extLst>
          </p:cNvPr>
          <p:cNvSpPr txBox="1"/>
          <p:nvPr/>
        </p:nvSpPr>
        <p:spPr>
          <a:xfrm>
            <a:off x="3437680" y="5031671"/>
            <a:ext cx="5158214" cy="619200"/>
          </a:xfrm>
          <a:prstGeom prst="roundRect">
            <a:avLst>
              <a:gd name="adj" fmla="val 16990"/>
            </a:avLst>
          </a:prstGeom>
          <a:solidFill>
            <a:schemeClr val="bg1"/>
          </a:solidFill>
          <a:ln w="25400">
            <a:solidFill>
              <a:srgbClr val="9D85B9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Casamentos precoces;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2ACB88B-9C1B-4797-B01C-DB875BCE589C}"/>
              </a:ext>
            </a:extLst>
          </p:cNvPr>
          <p:cNvSpPr>
            <a:spLocks noChangeAspect="1"/>
          </p:cNvSpPr>
          <p:nvPr/>
        </p:nvSpPr>
        <p:spPr>
          <a:xfrm flipH="1">
            <a:off x="8535298" y="3704903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C96AC8B-A966-484B-91D9-2C6215DAC235}"/>
              </a:ext>
            </a:extLst>
          </p:cNvPr>
          <p:cNvSpPr>
            <a:spLocks noChangeAspect="1"/>
          </p:cNvSpPr>
          <p:nvPr/>
        </p:nvSpPr>
        <p:spPr>
          <a:xfrm flipH="1">
            <a:off x="8284152" y="4381001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E4A93CE-0AE6-4D3F-BF22-FD4C4579B53B}"/>
              </a:ext>
            </a:extLst>
          </p:cNvPr>
          <p:cNvSpPr>
            <a:spLocks noChangeAspect="1"/>
          </p:cNvSpPr>
          <p:nvPr/>
        </p:nvSpPr>
        <p:spPr>
          <a:xfrm flipH="1">
            <a:off x="8284152" y="5049769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E31748E-E8E6-4ADB-B4BC-9137080C7AA6}"/>
              </a:ext>
            </a:extLst>
          </p:cNvPr>
          <p:cNvSpPr>
            <a:spLocks noChangeAspect="1"/>
          </p:cNvSpPr>
          <p:nvPr/>
        </p:nvSpPr>
        <p:spPr>
          <a:xfrm flipH="1">
            <a:off x="8523722" y="5719154"/>
            <a:ext cx="576000" cy="576000"/>
          </a:xfrm>
          <a:prstGeom prst="ellipse">
            <a:avLst/>
          </a:prstGeom>
          <a:ln>
            <a:solidFill>
              <a:srgbClr val="9D85B9"/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6B6ED5E-A459-4615-8EFB-82D246C590B3}"/>
              </a:ext>
            </a:extLst>
          </p:cNvPr>
          <p:cNvSpPr txBox="1"/>
          <p:nvPr/>
        </p:nvSpPr>
        <p:spPr>
          <a:xfrm>
            <a:off x="420216" y="539305"/>
            <a:ext cx="7548127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os fatores que influenciam a natalidade e a fecundidade?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2CC88A0-597C-4FC4-89C2-75F39A98D469}"/>
              </a:ext>
            </a:extLst>
          </p:cNvPr>
          <p:cNvSpPr txBox="1"/>
          <p:nvPr/>
        </p:nvSpPr>
        <p:spPr>
          <a:xfrm>
            <a:off x="4999296" y="1585140"/>
            <a:ext cx="3762742" cy="919401"/>
          </a:xfrm>
          <a:prstGeom prst="roundRect">
            <a:avLst/>
          </a:prstGeom>
          <a:solidFill>
            <a:srgbClr val="9D85B9"/>
          </a:solidFill>
          <a:ln w="28575">
            <a:solidFill>
              <a:srgbClr val="FFC000">
                <a:alpha val="60000"/>
              </a:srgb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sz="2400" dirty="0">
                <a:solidFill>
                  <a:srgbClr val="FFC000"/>
                </a:solidFill>
              </a:rPr>
              <a:t>PED</a:t>
            </a:r>
            <a:r>
              <a:rPr lang="pt-PT" dirty="0">
                <a:solidFill>
                  <a:srgbClr val="FFC000"/>
                </a:solidFill>
              </a:rPr>
              <a:t>, particularmente nos </a:t>
            </a:r>
            <a:r>
              <a:rPr lang="pt-PT" sz="2400" dirty="0">
                <a:solidFill>
                  <a:srgbClr val="FFC000"/>
                </a:solidFill>
              </a:rPr>
              <a:t>PMD </a:t>
            </a:r>
          </a:p>
        </p:txBody>
      </p:sp>
      <p:sp>
        <p:nvSpPr>
          <p:cNvPr id="18" name="Seta: Para Baixo 17">
            <a:extLst>
              <a:ext uri="{FF2B5EF4-FFF2-40B4-BE49-F238E27FC236}">
                <a16:creationId xmlns:a16="http://schemas.microsoft.com/office/drawing/2014/main" id="{F206B8FD-0A1C-4F2C-A975-D2C402735E3F}"/>
              </a:ext>
            </a:extLst>
          </p:cNvPr>
          <p:cNvSpPr/>
          <p:nvPr/>
        </p:nvSpPr>
        <p:spPr>
          <a:xfrm>
            <a:off x="6662442" y="2609611"/>
            <a:ext cx="436448" cy="212239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5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0BCC250-91B7-7E24-567A-48B89EFC60B0}"/>
              </a:ext>
            </a:extLst>
          </p:cNvPr>
          <p:cNvSpPr txBox="1"/>
          <p:nvPr/>
        </p:nvSpPr>
        <p:spPr>
          <a:xfrm>
            <a:off x="420216" y="455132"/>
            <a:ext cx="8712000" cy="1055608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fatores influenciam a mortalidade e a esperança de vida?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DEA9C-04FE-55B9-215D-A10F9B3AE8E0}"/>
              </a:ext>
            </a:extLst>
          </p:cNvPr>
          <p:cNvSpPr txBox="1"/>
          <p:nvPr/>
        </p:nvSpPr>
        <p:spPr>
          <a:xfrm>
            <a:off x="3674239" y="2058307"/>
            <a:ext cx="4787957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óbitos, por cada mil habitantes, ocorridos num determinado território, num certo intervalo de tempo.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2CF2BE-3D0B-3732-1F31-C0187AC57E37}"/>
              </a:ext>
            </a:extLst>
          </p:cNvPr>
          <p:cNvSpPr txBox="1"/>
          <p:nvPr/>
        </p:nvSpPr>
        <p:spPr>
          <a:xfrm>
            <a:off x="503467" y="2230431"/>
            <a:ext cx="2836298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Taxa bruta de mortalidade (TBM)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54A224F-439A-0C4E-1BA1-6DBAE645C0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48333" r="21562" b="42222"/>
          <a:stretch/>
        </p:blipFill>
        <p:spPr>
          <a:xfrm>
            <a:off x="4269301" y="3284649"/>
            <a:ext cx="3215247" cy="99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4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AC4033-BF68-472D-AA9B-FE9B5DF7D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2D6F7D7-5120-4098-AA55-C499C200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048" y="184143"/>
            <a:ext cx="9180000" cy="6487054"/>
          </a:xfrm>
          <a:prstGeom prst="rect">
            <a:avLst/>
          </a:prstGeom>
        </p:spPr>
      </p:pic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85E1603-0A8E-4CD1-90FD-F73A8A431D36}"/>
              </a:ext>
            </a:extLst>
          </p:cNvPr>
          <p:cNvGrpSpPr/>
          <p:nvPr/>
        </p:nvGrpSpPr>
        <p:grpSpPr>
          <a:xfrm>
            <a:off x="2177558" y="5770052"/>
            <a:ext cx="4985242" cy="340520"/>
            <a:chOff x="698276" y="5806172"/>
            <a:chExt cx="3397890" cy="340520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id="{1DE64956-A0D0-4843-9ED1-2205D6B3C52B}"/>
                </a:ext>
              </a:extLst>
            </p:cNvPr>
            <p:cNvSpPr/>
            <p:nvPr/>
          </p:nvSpPr>
          <p:spPr>
            <a:xfrm>
              <a:off x="698276" y="5806172"/>
              <a:ext cx="3397890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taxa de mortalidade no Mundo, em 2020. </a:t>
              </a:r>
            </a:p>
          </p:txBody>
        </p:sp>
        <p:sp>
          <p:nvSpPr>
            <p:cNvPr id="18" name="Parêntese esquerdo 17">
              <a:extLst>
                <a:ext uri="{FF2B5EF4-FFF2-40B4-BE49-F238E27FC236}">
                  <a16:creationId xmlns:a16="http://schemas.microsoft.com/office/drawing/2014/main" id="{3D9CB213-4463-4233-A1CF-6962C2AAED8B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9" name="Parêntese esquerdo 18">
              <a:extLst>
                <a:ext uri="{FF2B5EF4-FFF2-40B4-BE49-F238E27FC236}">
                  <a16:creationId xmlns:a16="http://schemas.microsoft.com/office/drawing/2014/main" id="{F0727718-D654-46ED-8E55-D2A48F7797A9}"/>
                </a:ext>
              </a:extLst>
            </p:cNvPr>
            <p:cNvSpPr/>
            <p:nvPr/>
          </p:nvSpPr>
          <p:spPr>
            <a:xfrm flipH="1">
              <a:off x="3964712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12" name="Imagem 11">
            <a:extLst>
              <a:ext uri="{FF2B5EF4-FFF2-40B4-BE49-F238E27FC236}">
                <a16:creationId xmlns:a16="http://schemas.microsoft.com/office/drawing/2014/main" id="{0B5E86C6-7CDC-46FE-B0FF-4B0597F1CF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BAE1489-8869-4802-A047-27D8EA0FA4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4FEBC5-75EB-02C6-28E4-2261AE7DB992}"/>
              </a:ext>
            </a:extLst>
          </p:cNvPr>
          <p:cNvSpPr txBox="1"/>
          <p:nvPr/>
        </p:nvSpPr>
        <p:spPr>
          <a:xfrm>
            <a:off x="361388" y="5094708"/>
            <a:ext cx="4196907" cy="1226880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TBM mais elevada: </a:t>
            </a:r>
          </a:p>
          <a:p>
            <a:pPr marL="342900" indent="-342900">
              <a:spcBef>
                <a:spcPts val="0"/>
              </a:spcBef>
              <a:buSzPct val="120000"/>
              <a:buBlip>
                <a:blip r:embed="rId7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Generalidade dos países europeus; </a:t>
            </a:r>
          </a:p>
          <a:p>
            <a:pPr marL="342900" indent="-342900">
              <a:spcBef>
                <a:spcPts val="0"/>
              </a:spcBef>
              <a:buSzPct val="120000"/>
              <a:buBlip>
                <a:blip r:embed="rId7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Alguns países menos desenvolvidos de África.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898B44-080F-0474-5519-C690B4CC3B92}"/>
              </a:ext>
            </a:extLst>
          </p:cNvPr>
          <p:cNvSpPr txBox="1"/>
          <p:nvPr/>
        </p:nvSpPr>
        <p:spPr>
          <a:xfrm>
            <a:off x="4919682" y="4827182"/>
            <a:ext cx="3921759" cy="1226880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17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TBM mais baixa: </a:t>
            </a:r>
          </a:p>
          <a:p>
            <a:pPr marL="342900" indent="-342900">
              <a:spcBef>
                <a:spcPts val="0"/>
              </a:spcBef>
              <a:buSzPct val="120000"/>
              <a:buBlip>
                <a:blip r:embed="rId7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Países do Norte de África; </a:t>
            </a:r>
          </a:p>
          <a:p>
            <a:pPr marL="342900" indent="-342900">
              <a:spcBef>
                <a:spcPts val="0"/>
              </a:spcBef>
              <a:buSzPct val="120000"/>
              <a:buBlip>
                <a:blip r:embed="rId7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Países do Médio Oriente;</a:t>
            </a:r>
          </a:p>
          <a:p>
            <a:pPr marL="342900" indent="-342900">
              <a:spcBef>
                <a:spcPts val="0"/>
              </a:spcBef>
              <a:buSzPct val="120000"/>
              <a:buBlip>
                <a:blip r:embed="rId7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Alguns países da América Latina.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0BCC250-91B7-7E24-567A-48B89EFC60B0}"/>
              </a:ext>
            </a:extLst>
          </p:cNvPr>
          <p:cNvSpPr txBox="1"/>
          <p:nvPr/>
        </p:nvSpPr>
        <p:spPr>
          <a:xfrm>
            <a:off x="420216" y="5455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fatores influenciam a mortalidade e a esperança de vida?</a:t>
            </a:r>
          </a:p>
        </p:txBody>
      </p:sp>
    </p:spTree>
    <p:extLst>
      <p:ext uri="{BB962C8B-B14F-4D97-AF65-F5344CB8AC3E}">
        <p14:creationId xmlns:p14="http://schemas.microsoft.com/office/powerpoint/2010/main" val="374876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F936E2C-F446-807E-6DB6-31D085768C6F}"/>
              </a:ext>
            </a:extLst>
          </p:cNvPr>
          <p:cNvSpPr txBox="1"/>
          <p:nvPr/>
        </p:nvSpPr>
        <p:spPr>
          <a:xfrm>
            <a:off x="3274568" y="1476070"/>
            <a:ext cx="5381752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médio de anos que uma pessoa pode esperar viver quando nasce.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3EC24E-F3A0-6342-B5D5-5744FA6FBE29}"/>
              </a:ext>
            </a:extLst>
          </p:cNvPr>
          <p:cNvSpPr txBox="1"/>
          <p:nvPr/>
        </p:nvSpPr>
        <p:spPr>
          <a:xfrm>
            <a:off x="271090" y="1476070"/>
            <a:ext cx="2726110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Esperança de vida à nascença (EV)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DB6246AF-ADD9-4997-954E-FE67F340B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8537" y="2387846"/>
            <a:ext cx="5424014" cy="417649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11916F0B-511F-4C25-AA0D-8FFC43340DD2}"/>
              </a:ext>
            </a:extLst>
          </p:cNvPr>
          <p:cNvSpPr txBox="1"/>
          <p:nvPr/>
        </p:nvSpPr>
        <p:spPr>
          <a:xfrm>
            <a:off x="181447" y="3802280"/>
            <a:ext cx="3146249" cy="945029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0"/>
              </a:spcBef>
              <a:buSzPct val="120000"/>
              <a:buBlip>
                <a:blip r:embed="rId4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Diferença entre sexos: as mulheres registam valores mais elevados.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A617D5-0C30-4576-9131-E0859E02F6F8}"/>
              </a:ext>
            </a:extLst>
          </p:cNvPr>
          <p:cNvSpPr/>
          <p:nvPr/>
        </p:nvSpPr>
        <p:spPr>
          <a:xfrm rot="10800000">
            <a:off x="4622405" y="3541148"/>
            <a:ext cx="324000" cy="2250000"/>
          </a:xfrm>
          <a:prstGeom prst="rect">
            <a:avLst/>
          </a:prstGeom>
          <a:solidFill>
            <a:srgbClr val="E5C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B3F88094-AA7F-4846-86DE-903549BC1F24}"/>
              </a:ext>
            </a:extLst>
          </p:cNvPr>
          <p:cNvSpPr/>
          <p:nvPr/>
        </p:nvSpPr>
        <p:spPr>
          <a:xfrm rot="10800000">
            <a:off x="5665753" y="3704978"/>
            <a:ext cx="324000" cy="2086170"/>
          </a:xfrm>
          <a:prstGeom prst="rect">
            <a:avLst/>
          </a:prstGeom>
          <a:solidFill>
            <a:srgbClr val="E5C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2ADE822-71D7-4CB4-B800-F5069625B268}"/>
              </a:ext>
            </a:extLst>
          </p:cNvPr>
          <p:cNvSpPr/>
          <p:nvPr/>
        </p:nvSpPr>
        <p:spPr>
          <a:xfrm rot="10800000">
            <a:off x="6704882" y="4060578"/>
            <a:ext cx="324000" cy="1730570"/>
          </a:xfrm>
          <a:prstGeom prst="rect">
            <a:avLst/>
          </a:prstGeom>
          <a:solidFill>
            <a:srgbClr val="E5C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D1DC6AE2-89F7-4C60-8ED0-4DE129C7BB98}"/>
              </a:ext>
            </a:extLst>
          </p:cNvPr>
          <p:cNvSpPr/>
          <p:nvPr/>
        </p:nvSpPr>
        <p:spPr>
          <a:xfrm rot="10800000">
            <a:off x="7744010" y="4334898"/>
            <a:ext cx="324000" cy="1456250"/>
          </a:xfrm>
          <a:prstGeom prst="rect">
            <a:avLst/>
          </a:prstGeom>
          <a:solidFill>
            <a:srgbClr val="E5CB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FE0A0E0-FBB5-4DE8-8570-C8EABE20521A}"/>
              </a:ext>
            </a:extLst>
          </p:cNvPr>
          <p:cNvSpPr/>
          <p:nvPr/>
        </p:nvSpPr>
        <p:spPr>
          <a:xfrm rot="10800000">
            <a:off x="5028805" y="3649098"/>
            <a:ext cx="324000" cy="2142050"/>
          </a:xfrm>
          <a:prstGeom prst="rect">
            <a:avLst/>
          </a:prstGeom>
          <a:solidFill>
            <a:srgbClr val="A2C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A1DD4A5C-C018-4D6C-A257-C5CE84704523}"/>
              </a:ext>
            </a:extLst>
          </p:cNvPr>
          <p:cNvSpPr/>
          <p:nvPr/>
        </p:nvSpPr>
        <p:spPr>
          <a:xfrm rot="10800000">
            <a:off x="6072153" y="3903098"/>
            <a:ext cx="324000" cy="1888050"/>
          </a:xfrm>
          <a:prstGeom prst="rect">
            <a:avLst/>
          </a:prstGeom>
          <a:solidFill>
            <a:srgbClr val="A2C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565F127-9933-4858-941D-A1BEE34C63DD}"/>
              </a:ext>
            </a:extLst>
          </p:cNvPr>
          <p:cNvSpPr/>
          <p:nvPr/>
        </p:nvSpPr>
        <p:spPr>
          <a:xfrm rot="10800000">
            <a:off x="7111282" y="4136778"/>
            <a:ext cx="324000" cy="1654370"/>
          </a:xfrm>
          <a:prstGeom prst="rect">
            <a:avLst/>
          </a:prstGeom>
          <a:solidFill>
            <a:srgbClr val="A2C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565F3573-82CF-4027-A7BC-C5EBABBA5E95}"/>
              </a:ext>
            </a:extLst>
          </p:cNvPr>
          <p:cNvSpPr/>
          <p:nvPr/>
        </p:nvSpPr>
        <p:spPr>
          <a:xfrm rot="10800000">
            <a:off x="8150410" y="4380618"/>
            <a:ext cx="324000" cy="1410530"/>
          </a:xfrm>
          <a:prstGeom prst="rect">
            <a:avLst/>
          </a:prstGeom>
          <a:solidFill>
            <a:srgbClr val="A2C6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5D47D75-038A-4154-B04B-DA1FADC7C2A1}"/>
              </a:ext>
            </a:extLst>
          </p:cNvPr>
          <p:cNvSpPr txBox="1"/>
          <p:nvPr/>
        </p:nvSpPr>
        <p:spPr>
          <a:xfrm>
            <a:off x="4510525" y="325391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85,6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370D0EB-AC77-4392-8756-A9000E46DFC5}"/>
              </a:ext>
            </a:extLst>
          </p:cNvPr>
          <p:cNvSpPr txBox="1"/>
          <p:nvPr/>
        </p:nvSpPr>
        <p:spPr>
          <a:xfrm>
            <a:off x="4946405" y="334547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81,9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58632851-A8F7-408D-88E2-38D8101A5E74}"/>
              </a:ext>
            </a:extLst>
          </p:cNvPr>
          <p:cNvSpPr txBox="1"/>
          <p:nvPr/>
        </p:nvSpPr>
        <p:spPr>
          <a:xfrm>
            <a:off x="5557512" y="340779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79,6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FE9E21C-28E1-456B-AA3A-20E8536A5C23}"/>
              </a:ext>
            </a:extLst>
          </p:cNvPr>
          <p:cNvSpPr txBox="1"/>
          <p:nvPr/>
        </p:nvSpPr>
        <p:spPr>
          <a:xfrm>
            <a:off x="5993392" y="3615021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72,2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F4645A8B-E3ED-4C33-8FC3-16548A27E1A8}"/>
              </a:ext>
            </a:extLst>
          </p:cNvPr>
          <p:cNvSpPr txBox="1"/>
          <p:nvPr/>
        </p:nvSpPr>
        <p:spPr>
          <a:xfrm>
            <a:off x="6597971" y="3766865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65,8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488C498-8EE4-47C5-92CB-A2E24078AF2F}"/>
              </a:ext>
            </a:extLst>
          </p:cNvPr>
          <p:cNvSpPr txBox="1"/>
          <p:nvPr/>
        </p:nvSpPr>
        <p:spPr>
          <a:xfrm>
            <a:off x="7038931" y="384319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63,3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90D6E96-4501-450B-A6D9-C4165B6A4EEA}"/>
              </a:ext>
            </a:extLst>
          </p:cNvPr>
          <p:cNvSpPr txBox="1"/>
          <p:nvPr/>
        </p:nvSpPr>
        <p:spPr>
          <a:xfrm>
            <a:off x="7631997" y="4044586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55,5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97AAC6E-B8C2-48F8-B4E4-7D8024745BC5}"/>
              </a:ext>
            </a:extLst>
          </p:cNvPr>
          <p:cNvSpPr txBox="1"/>
          <p:nvPr/>
        </p:nvSpPr>
        <p:spPr>
          <a:xfrm>
            <a:off x="8062162" y="4087979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53,9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AF7846A-923E-4E27-B90F-E9D282D789F4}"/>
              </a:ext>
            </a:extLst>
          </p:cNvPr>
          <p:cNvSpPr txBox="1"/>
          <p:nvPr/>
        </p:nvSpPr>
        <p:spPr>
          <a:xfrm>
            <a:off x="181447" y="2728668"/>
            <a:ext cx="3146249" cy="945029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0"/>
              </a:spcBef>
              <a:buSzPct val="120000"/>
              <a:buBlip>
                <a:blip r:embed="rId4"/>
              </a:buBlip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Tem vindo a aumentar de forma generalizada no Mundo.</a:t>
            </a:r>
          </a:p>
        </p:txBody>
      </p:sp>
      <p:sp>
        <p:nvSpPr>
          <p:cNvPr id="39" name="Seta: Para Baixo 38">
            <a:extLst>
              <a:ext uri="{FF2B5EF4-FFF2-40B4-BE49-F238E27FC236}">
                <a16:creationId xmlns:a16="http://schemas.microsoft.com/office/drawing/2014/main" id="{04061C11-F3B9-4083-B073-A5FD3093016D}"/>
              </a:ext>
            </a:extLst>
          </p:cNvPr>
          <p:cNvSpPr/>
          <p:nvPr/>
        </p:nvSpPr>
        <p:spPr>
          <a:xfrm>
            <a:off x="1415921" y="2387846"/>
            <a:ext cx="436448" cy="212239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DECB80A9-5888-4C90-8F1D-9D49C355DF59}"/>
              </a:ext>
            </a:extLst>
          </p:cNvPr>
          <p:cNvSpPr txBox="1"/>
          <p:nvPr/>
        </p:nvSpPr>
        <p:spPr>
          <a:xfrm>
            <a:off x="420216" y="5455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fatores influenciam a mortalidade e a esperança de vida?</a:t>
            </a:r>
          </a:p>
        </p:txBody>
      </p:sp>
    </p:spTree>
    <p:extLst>
      <p:ext uri="{BB962C8B-B14F-4D97-AF65-F5344CB8AC3E}">
        <p14:creationId xmlns:p14="http://schemas.microsoft.com/office/powerpoint/2010/main" val="352414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5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AE69B76-91CC-4BBF-A5AE-AC0998D99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66BCE727-B272-41FB-B9A2-5BC219D35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048" y="184143"/>
            <a:ext cx="9180000" cy="64870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11161BA-E1E1-4B96-97B7-1F60EB5364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D2A7E5A-ACCE-413E-8C5B-65310D330A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026C8E8-F5AB-4330-8E27-905F1C699BC2}"/>
              </a:ext>
            </a:extLst>
          </p:cNvPr>
          <p:cNvSpPr txBox="1"/>
          <p:nvPr/>
        </p:nvSpPr>
        <p:spPr>
          <a:xfrm>
            <a:off x="5686837" y="1399900"/>
            <a:ext cx="3036947" cy="442674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A057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elevados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462BE1DB-1222-490A-9363-555BC0903B8F}"/>
              </a:ext>
            </a:extLst>
          </p:cNvPr>
          <p:cNvSpPr txBox="1"/>
          <p:nvPr/>
        </p:nvSpPr>
        <p:spPr>
          <a:xfrm>
            <a:off x="4071398" y="4814000"/>
            <a:ext cx="1910080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EDD8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reduzidos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5F64BEB-A08A-487D-970C-60D84CE8E402}"/>
              </a:ext>
            </a:extLst>
          </p:cNvPr>
          <p:cNvGrpSpPr/>
          <p:nvPr/>
        </p:nvGrpSpPr>
        <p:grpSpPr>
          <a:xfrm>
            <a:off x="2177558" y="5770052"/>
            <a:ext cx="4788885" cy="340520"/>
            <a:chOff x="698276" y="5806172"/>
            <a:chExt cx="3264055" cy="340520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410A8EBA-4267-452C-A7D5-321AFB1E20FD}"/>
                </a:ext>
              </a:extLst>
            </p:cNvPr>
            <p:cNvSpPr/>
            <p:nvPr/>
          </p:nvSpPr>
          <p:spPr>
            <a:xfrm>
              <a:off x="698276" y="5806172"/>
              <a:ext cx="3264055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esperança de vida no Mundo, em 2020. </a:t>
              </a:r>
            </a:p>
          </p:txBody>
        </p:sp>
        <p:sp>
          <p:nvSpPr>
            <p:cNvPr id="14" name="Parêntese esquerdo 13">
              <a:extLst>
                <a:ext uri="{FF2B5EF4-FFF2-40B4-BE49-F238E27FC236}">
                  <a16:creationId xmlns:a16="http://schemas.microsoft.com/office/drawing/2014/main" id="{A38D3E18-5491-4508-A9CB-D42F49EAD76D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3C19A69B-00F4-410E-8E7C-B657A06EA279}"/>
                </a:ext>
              </a:extLst>
            </p:cNvPr>
            <p:cNvSpPr/>
            <p:nvPr/>
          </p:nvSpPr>
          <p:spPr>
            <a:xfrm flipH="1">
              <a:off x="3846987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52914D7-C53D-4D83-A69C-773852B92156}"/>
              </a:ext>
            </a:extLst>
          </p:cNvPr>
          <p:cNvSpPr txBox="1"/>
          <p:nvPr/>
        </p:nvSpPr>
        <p:spPr>
          <a:xfrm>
            <a:off x="420216" y="5455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fatores influenciam a mortalidade e a esperança de vida?</a:t>
            </a:r>
          </a:p>
        </p:txBody>
      </p:sp>
    </p:spTree>
    <p:extLst>
      <p:ext uri="{BB962C8B-B14F-4D97-AF65-F5344CB8AC3E}">
        <p14:creationId xmlns:p14="http://schemas.microsoft.com/office/powerpoint/2010/main" val="626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3">
            <a:extLst>
              <a:ext uri="{FF2B5EF4-FFF2-40B4-BE49-F238E27FC236}">
                <a16:creationId xmlns:a16="http://schemas.microsoft.com/office/drawing/2014/main" id="{2A2C4EA1-87CA-05E1-929C-725A687FBA34}"/>
              </a:ext>
            </a:extLst>
          </p:cNvPr>
          <p:cNvSpPr/>
          <p:nvPr/>
        </p:nvSpPr>
        <p:spPr>
          <a:xfrm>
            <a:off x="718045" y="1756269"/>
            <a:ext cx="8113853" cy="649127"/>
          </a:xfrm>
          <a:prstGeom prst="roundRect">
            <a:avLst/>
          </a:prstGeom>
          <a:solidFill>
            <a:schemeClr val="bg1"/>
          </a:solidFill>
          <a:ln>
            <a:solidFill>
              <a:srgbClr val="9D85B9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 que influenciam a diminuição da mortalidade e o aumento da esperança de vida à nascença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84B6072-1354-D5ED-CF0C-FF4B93B982C7}"/>
              </a:ext>
            </a:extLst>
          </p:cNvPr>
          <p:cNvSpPr txBox="1"/>
          <p:nvPr/>
        </p:nvSpPr>
        <p:spPr>
          <a:xfrm>
            <a:off x="718693" y="2535146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Idade da população. </a:t>
            </a:r>
            <a:r>
              <a:rPr lang="pt-PT" sz="1800" dirty="0"/>
              <a:t>População jovem.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0FAC8C4-B583-E46D-B862-E1A7D4BE6ACF}"/>
              </a:ext>
            </a:extLst>
          </p:cNvPr>
          <p:cNvSpPr txBox="1"/>
          <p:nvPr/>
        </p:nvSpPr>
        <p:spPr>
          <a:xfrm>
            <a:off x="718691" y="3052643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Saúde. </a:t>
            </a:r>
            <a:r>
              <a:rPr lang="pt-PT" sz="1800" dirty="0"/>
              <a:t>Acesso a hospitais, medicamentos, vacinas e pessoal qualificado.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CFC4526-5BFB-299A-3036-996F32E0D6E9}"/>
              </a:ext>
            </a:extLst>
          </p:cNvPr>
          <p:cNvSpPr txBox="1"/>
          <p:nvPr/>
        </p:nvSpPr>
        <p:spPr>
          <a:xfrm>
            <a:off x="718691" y="3580300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Saneamento. </a:t>
            </a:r>
            <a:r>
              <a:rPr lang="pt-PT" sz="1800" dirty="0"/>
              <a:t>Redes de esgotos e acesso a água potável.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60BD8AC-3B6C-2544-6950-E0BB6005E06F}"/>
              </a:ext>
            </a:extLst>
          </p:cNvPr>
          <p:cNvSpPr txBox="1"/>
          <p:nvPr/>
        </p:nvSpPr>
        <p:spPr>
          <a:xfrm>
            <a:off x="718690" y="4084371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Alimentação. </a:t>
            </a:r>
            <a:r>
              <a:rPr lang="pt-PT" sz="1800" dirty="0"/>
              <a:t>Maior quantidade e variedade de alimentos disponíveis.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DD0A4B3-DD68-1E29-1ED7-2E889B40B14A}"/>
              </a:ext>
            </a:extLst>
          </p:cNvPr>
          <p:cNvSpPr txBox="1"/>
          <p:nvPr/>
        </p:nvSpPr>
        <p:spPr>
          <a:xfrm>
            <a:off x="718690" y="4572226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Higiene. </a:t>
            </a:r>
            <a:r>
              <a:rPr lang="pt-PT" sz="1800" dirty="0"/>
              <a:t>Hábitos saudáveis e promotores da saúde.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8CADC8C-3D4A-171C-9A4F-7800360CA0E8}"/>
              </a:ext>
            </a:extLst>
          </p:cNvPr>
          <p:cNvSpPr txBox="1"/>
          <p:nvPr/>
        </p:nvSpPr>
        <p:spPr>
          <a:xfrm>
            <a:off x="718046" y="5060081"/>
            <a:ext cx="8113853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/>
              <a:t>Segurança. </a:t>
            </a:r>
            <a:r>
              <a:rPr lang="pt-PT" sz="1800" dirty="0"/>
              <a:t>Melhoria da estabilidade social.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0035B7-3D06-44CD-9A5E-66CD08714B2B}"/>
              </a:ext>
            </a:extLst>
          </p:cNvPr>
          <p:cNvSpPr txBox="1"/>
          <p:nvPr/>
        </p:nvSpPr>
        <p:spPr>
          <a:xfrm>
            <a:off x="420216" y="5455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fatores influenciam a mortalidade e a esperança de vida?</a:t>
            </a:r>
          </a:p>
        </p:txBody>
      </p:sp>
    </p:spTree>
    <p:extLst>
      <p:ext uri="{BB962C8B-B14F-4D97-AF65-F5344CB8AC3E}">
        <p14:creationId xmlns:p14="http://schemas.microsoft.com/office/powerpoint/2010/main" val="27712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282FD4E-5F8A-40B4-A9DA-ABB288BED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78B4551-E510-2E3B-2301-ACBFD901FDA5}"/>
              </a:ext>
            </a:extLst>
          </p:cNvPr>
          <p:cNvSpPr txBox="1"/>
          <p:nvPr/>
        </p:nvSpPr>
        <p:spPr>
          <a:xfrm>
            <a:off x="420216" y="47368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varia a taxa de mortalidade infantil?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E47F161-7ACD-9BAA-9DBA-F060DF05530E}"/>
              </a:ext>
            </a:extLst>
          </p:cNvPr>
          <p:cNvSpPr txBox="1"/>
          <p:nvPr/>
        </p:nvSpPr>
        <p:spPr>
          <a:xfrm>
            <a:off x="1160378" y="2393953"/>
            <a:ext cx="6823244" cy="1123712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óbitos de crianças com menos de um ano de idade, por cada mil nados-vivos, ocorridos num determinado território e num certo período de tempo.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88BFD04-CA25-F7E1-6F29-8AB4E6503EFC}"/>
              </a:ext>
            </a:extLst>
          </p:cNvPr>
          <p:cNvSpPr txBox="1"/>
          <p:nvPr/>
        </p:nvSpPr>
        <p:spPr>
          <a:xfrm>
            <a:off x="3211831" y="1454313"/>
            <a:ext cx="2720339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Taxa de mortalidade infantil (TMI)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DFE86B4-A35E-4C76-8940-827A70FECB10}"/>
              </a:ext>
            </a:extLst>
          </p:cNvPr>
          <p:cNvGrpSpPr/>
          <p:nvPr/>
        </p:nvGrpSpPr>
        <p:grpSpPr>
          <a:xfrm>
            <a:off x="1788549" y="5770052"/>
            <a:ext cx="5566903" cy="340520"/>
            <a:chOff x="698276" y="5806172"/>
            <a:chExt cx="3794344" cy="340520"/>
          </a:xfrm>
        </p:grpSpPr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id="{973344BE-1797-4BB0-800B-65C7681F7B9E}"/>
                </a:ext>
              </a:extLst>
            </p:cNvPr>
            <p:cNvSpPr/>
            <p:nvPr/>
          </p:nvSpPr>
          <p:spPr>
            <a:xfrm>
              <a:off x="698276" y="5806172"/>
              <a:ext cx="3794344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taxa de mortalidade infantil no Mundo, em 2020. </a:t>
              </a: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ED6F5A39-A93F-499F-AD05-DC9A20794810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6" name="Parêntese esquerdo 15">
              <a:extLst>
                <a:ext uri="{FF2B5EF4-FFF2-40B4-BE49-F238E27FC236}">
                  <a16:creationId xmlns:a16="http://schemas.microsoft.com/office/drawing/2014/main" id="{A7D4F2CB-28D1-426F-B992-BB341D3BB36F}"/>
                </a:ext>
              </a:extLst>
            </p:cNvPr>
            <p:cNvSpPr/>
            <p:nvPr/>
          </p:nvSpPr>
          <p:spPr>
            <a:xfrm flipH="1">
              <a:off x="4394057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1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B282FD4E-5F8A-40B4-A9DA-ABB288BED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DD01DA5B-537A-4BC0-AF44-E19B3A39B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048" y="184143"/>
            <a:ext cx="9180000" cy="648705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B5F4EB8-72CE-498C-8D4A-EE0CF1038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1677B77-C597-4EEF-B1B2-F21E192A3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92"/>
            <a:ext cx="9144000" cy="6469615"/>
          </a:xfrm>
          <a:prstGeom prst="rect">
            <a:avLst/>
          </a:prstGeom>
          <a:effectLst>
            <a:glow rad="38100">
              <a:srgbClr val="EAA304">
                <a:alpha val="70000"/>
              </a:srgb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7825EF8-0B8E-4C83-BF64-9A760490A173}"/>
              </a:ext>
            </a:extLst>
          </p:cNvPr>
          <p:cNvSpPr txBox="1"/>
          <p:nvPr/>
        </p:nvSpPr>
        <p:spPr>
          <a:xfrm>
            <a:off x="4376197" y="4762923"/>
            <a:ext cx="3036947" cy="442674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rgbClr val="5341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elevados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6BFF6FB-2C99-4593-B1CE-E6B46BA9340C}"/>
              </a:ext>
            </a:extLst>
          </p:cNvPr>
          <p:cNvSpPr txBox="1"/>
          <p:nvPr/>
        </p:nvSpPr>
        <p:spPr>
          <a:xfrm>
            <a:off x="119158" y="3019710"/>
            <a:ext cx="1910080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Valores mais reduzidos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B2699BBE-127F-4232-BE4D-6F586F6FA4F7}"/>
              </a:ext>
            </a:extLst>
          </p:cNvPr>
          <p:cNvGrpSpPr/>
          <p:nvPr/>
        </p:nvGrpSpPr>
        <p:grpSpPr>
          <a:xfrm>
            <a:off x="1788549" y="5770052"/>
            <a:ext cx="5566903" cy="340520"/>
            <a:chOff x="698276" y="5806172"/>
            <a:chExt cx="3794344" cy="34052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AFF97357-127D-48BC-99CD-9DF037984330}"/>
                </a:ext>
              </a:extLst>
            </p:cNvPr>
            <p:cNvSpPr/>
            <p:nvPr/>
          </p:nvSpPr>
          <p:spPr>
            <a:xfrm>
              <a:off x="698276" y="5806172"/>
              <a:ext cx="3794344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taxa de mortalidade infantil no Mundo, em 2020. </a:t>
              </a:r>
            </a:p>
          </p:txBody>
        </p:sp>
        <p:sp>
          <p:nvSpPr>
            <p:cNvPr id="11" name="Parêntese esquerdo 10">
              <a:extLst>
                <a:ext uri="{FF2B5EF4-FFF2-40B4-BE49-F238E27FC236}">
                  <a16:creationId xmlns:a16="http://schemas.microsoft.com/office/drawing/2014/main" id="{E8832C7D-FE97-40C1-83FB-573AA00C32E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2" name="Parêntese esquerdo 11">
              <a:extLst>
                <a:ext uri="{FF2B5EF4-FFF2-40B4-BE49-F238E27FC236}">
                  <a16:creationId xmlns:a16="http://schemas.microsoft.com/office/drawing/2014/main" id="{0B1077B4-3382-490E-8AB2-CA4E446DF03C}"/>
                </a:ext>
              </a:extLst>
            </p:cNvPr>
            <p:cNvSpPr/>
            <p:nvPr/>
          </p:nvSpPr>
          <p:spPr>
            <a:xfrm flipH="1">
              <a:off x="4394057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8B4551-E510-2E3B-2301-ACBFD901FDA5}"/>
              </a:ext>
            </a:extLst>
          </p:cNvPr>
          <p:cNvSpPr txBox="1"/>
          <p:nvPr/>
        </p:nvSpPr>
        <p:spPr>
          <a:xfrm>
            <a:off x="420216" y="5540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varia a taxa de mortalidade infantil?</a:t>
            </a:r>
          </a:p>
        </p:txBody>
      </p:sp>
    </p:spTree>
    <p:extLst>
      <p:ext uri="{BB962C8B-B14F-4D97-AF65-F5344CB8AC3E}">
        <p14:creationId xmlns:p14="http://schemas.microsoft.com/office/powerpoint/2010/main" val="50228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3">
            <a:extLst>
              <a:ext uri="{FF2B5EF4-FFF2-40B4-BE49-F238E27FC236}">
                <a16:creationId xmlns:a16="http://schemas.microsoft.com/office/drawing/2014/main" id="{B6EB2AF0-FF50-A414-4B0B-A7AF98BBEAC1}"/>
              </a:ext>
            </a:extLst>
          </p:cNvPr>
          <p:cNvSpPr/>
          <p:nvPr/>
        </p:nvSpPr>
        <p:spPr>
          <a:xfrm>
            <a:off x="1784316" y="1146417"/>
            <a:ext cx="5407693" cy="523436"/>
          </a:xfrm>
          <a:prstGeom prst="roundRect">
            <a:avLst/>
          </a:prstGeom>
          <a:solidFill>
            <a:schemeClr val="bg1"/>
          </a:solidFill>
          <a:ln>
            <a:solidFill>
              <a:srgbClr val="9D85B9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Fatores que contribuem para elevadas TMI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CCAE52-4D8F-C760-0C64-92517AAD8A5C}"/>
              </a:ext>
            </a:extLst>
          </p:cNvPr>
          <p:cNvSpPr txBox="1"/>
          <p:nvPr/>
        </p:nvSpPr>
        <p:spPr>
          <a:xfrm>
            <a:off x="602901" y="1910486"/>
            <a:ext cx="7770529" cy="69633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Escassa assistência médica durante a gravidez, parto e pós-parto, a que se associa uma mortalidade materna elevada;  </a:t>
            </a:r>
            <a:r>
              <a:rPr lang="pt-PT" sz="1800" b="1" dirty="0"/>
              <a:t> </a:t>
            </a:r>
            <a:endParaRPr lang="pt-PT" sz="18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7B2164D-A904-8D07-9214-A21877EDB259}"/>
              </a:ext>
            </a:extLst>
          </p:cNvPr>
          <p:cNvSpPr txBox="1"/>
          <p:nvPr/>
        </p:nvSpPr>
        <p:spPr>
          <a:xfrm>
            <a:off x="602900" y="2696468"/>
            <a:ext cx="7770529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Obstáculos na implementação da vacinação universal;  </a:t>
            </a:r>
            <a:r>
              <a:rPr lang="pt-PT" sz="1800" b="1" dirty="0"/>
              <a:t> </a:t>
            </a:r>
            <a:endParaRPr lang="pt-PT" sz="18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F00E5D4-08AE-F2F8-DCBC-D027A1790834}"/>
              </a:ext>
            </a:extLst>
          </p:cNvPr>
          <p:cNvSpPr txBox="1"/>
          <p:nvPr/>
        </p:nvSpPr>
        <p:spPr>
          <a:xfrm>
            <a:off x="602900" y="3182880"/>
            <a:ext cx="7770529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Dificuldades na prestação de cuidados maternos adequados;  </a:t>
            </a:r>
            <a:r>
              <a:rPr lang="pt-PT" sz="1800" b="1" dirty="0"/>
              <a:t> </a:t>
            </a:r>
            <a:endParaRPr lang="pt-PT" sz="18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F6F010-6972-6404-5EAC-8E5AE1D833B3}"/>
              </a:ext>
            </a:extLst>
          </p:cNvPr>
          <p:cNvSpPr txBox="1"/>
          <p:nvPr/>
        </p:nvSpPr>
        <p:spPr>
          <a:xfrm>
            <a:off x="602899" y="3656112"/>
            <a:ext cx="7770529" cy="39790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Deficiente alimentação da mãe e do bebé;  </a:t>
            </a:r>
            <a:r>
              <a:rPr lang="pt-PT" sz="1800" b="1" dirty="0"/>
              <a:t> </a:t>
            </a:r>
            <a:endParaRPr lang="pt-PT" sz="18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C500362-0F29-01D3-090E-0CB175002DE2}"/>
              </a:ext>
            </a:extLst>
          </p:cNvPr>
          <p:cNvSpPr txBox="1"/>
          <p:nvPr/>
        </p:nvSpPr>
        <p:spPr>
          <a:xfrm>
            <a:off x="602899" y="4124407"/>
            <a:ext cx="7770529" cy="69633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2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dirty="0"/>
              <a:t>Condições higiénico-sanitárias insuficientes, que facilitam a proliferação de doenças.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70E0E8-445C-4D56-AC79-FFA8D8A7E850}"/>
              </a:ext>
            </a:extLst>
          </p:cNvPr>
          <p:cNvSpPr txBox="1"/>
          <p:nvPr/>
        </p:nvSpPr>
        <p:spPr>
          <a:xfrm>
            <a:off x="420216" y="55406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varia a taxa de mortalidade infantil?</a:t>
            </a:r>
          </a:p>
        </p:txBody>
      </p:sp>
    </p:spTree>
    <p:extLst>
      <p:ext uri="{BB962C8B-B14F-4D97-AF65-F5344CB8AC3E}">
        <p14:creationId xmlns:p14="http://schemas.microsoft.com/office/powerpoint/2010/main" val="289561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9F3F1C0-0676-FD85-CA82-6C9E85F2A7C5}"/>
              </a:ext>
            </a:extLst>
          </p:cNvPr>
          <p:cNvSpPr txBox="1"/>
          <p:nvPr/>
        </p:nvSpPr>
        <p:spPr>
          <a:xfrm>
            <a:off x="420216" y="47368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a distribuição do saldo natural?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189D0BD-DB81-12E1-8CDC-DCC18837ADCE}"/>
              </a:ext>
            </a:extLst>
          </p:cNvPr>
          <p:cNvSpPr txBox="1"/>
          <p:nvPr/>
        </p:nvSpPr>
        <p:spPr>
          <a:xfrm>
            <a:off x="3200209" y="1233257"/>
            <a:ext cx="5207775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Diferença entre os nados-vivos (natalidade) e os óbitos (mortalidade).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7F070F-9FA4-7AE2-5896-2816E4782622}"/>
              </a:ext>
            </a:extLst>
          </p:cNvPr>
          <p:cNvSpPr txBox="1"/>
          <p:nvPr/>
        </p:nvSpPr>
        <p:spPr>
          <a:xfrm>
            <a:off x="420216" y="1403517"/>
            <a:ext cx="2484517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9D85B9"/>
                </a:solidFill>
              </a:rPr>
              <a:t>Saldo natural (SN)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CF9F62D-3D47-0998-4AB1-41E594D0F041}"/>
              </a:ext>
            </a:extLst>
          </p:cNvPr>
          <p:cNvSpPr txBox="1"/>
          <p:nvPr/>
        </p:nvSpPr>
        <p:spPr>
          <a:xfrm>
            <a:off x="3502803" y="3456818"/>
            <a:ext cx="4905181" cy="783193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Diferença entre a taxa bruta de natalidade e a taxa bruta de mortalidade. </a:t>
            </a:r>
            <a:endParaRPr lang="pt-PT" sz="2000" b="1" dirty="0">
              <a:solidFill>
                <a:srgbClr val="E50A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8640F9A-EA30-0199-B556-18603510A182}"/>
              </a:ext>
            </a:extLst>
          </p:cNvPr>
          <p:cNvSpPr txBox="1"/>
          <p:nvPr/>
        </p:nvSpPr>
        <p:spPr>
          <a:xfrm>
            <a:off x="420216" y="3456818"/>
            <a:ext cx="2817059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639D3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>
                <a:solidFill>
                  <a:srgbClr val="9D85B9"/>
                </a:solidFill>
              </a:rPr>
              <a:t>Taxa de crescimento natural (TCN)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39B26E4-2FF6-4C97-860A-004058D972FF}"/>
              </a:ext>
            </a:extLst>
          </p:cNvPr>
          <p:cNvSpPr txBox="1"/>
          <p:nvPr/>
        </p:nvSpPr>
        <p:spPr>
          <a:xfrm>
            <a:off x="348260" y="2672963"/>
            <a:ext cx="7599863" cy="549867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Para se comparar diferentes realidades usa-se a…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86AC6E9-7FD9-4B7D-A64E-73B03F6AA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192" y="2168249"/>
            <a:ext cx="4011808" cy="63205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1A6C97B-19E1-4E1B-BD38-EB57881FE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444" y="4473999"/>
            <a:ext cx="4077303" cy="183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 animBg="1"/>
      <p:bldP spid="8" grpId="0" animBg="1"/>
      <p:bldP spid="11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0B2BB3C-4D1C-E730-32CE-CE202AEDA026}"/>
              </a:ext>
            </a:extLst>
          </p:cNvPr>
          <p:cNvSpPr txBox="1"/>
          <p:nvPr/>
        </p:nvSpPr>
        <p:spPr>
          <a:xfrm>
            <a:off x="420216" y="902089"/>
            <a:ext cx="8194098" cy="112371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taxa de crescimento natural permite fazer comparações entre regiões e países e, dessa forma, analisar a evolução da população no tempo e no espaço.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701399-7163-4D6A-A9DC-22684FBDC8F8}"/>
              </a:ext>
            </a:extLst>
          </p:cNvPr>
          <p:cNvSpPr txBox="1"/>
          <p:nvPr/>
        </p:nvSpPr>
        <p:spPr>
          <a:xfrm>
            <a:off x="420216" y="54401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é a distribuição do saldo natural?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4BCC3E57-144E-45F0-96F9-B51C24328CEC}"/>
              </a:ext>
            </a:extLst>
          </p:cNvPr>
          <p:cNvGrpSpPr/>
          <p:nvPr/>
        </p:nvGrpSpPr>
        <p:grpSpPr>
          <a:xfrm>
            <a:off x="1788548" y="6418239"/>
            <a:ext cx="5566904" cy="340520"/>
            <a:chOff x="698277" y="5806172"/>
            <a:chExt cx="3794344" cy="340520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51F319A9-2C63-4DF5-A9F7-371EA0E2899E}"/>
                </a:ext>
              </a:extLst>
            </p:cNvPr>
            <p:cNvSpPr/>
            <p:nvPr/>
          </p:nvSpPr>
          <p:spPr>
            <a:xfrm>
              <a:off x="698277" y="5806172"/>
              <a:ext cx="3794344" cy="32930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Distribuição da taxa de crescimento natural no Mundo, em 2020. </a:t>
              </a:r>
            </a:p>
          </p:txBody>
        </p:sp>
        <p:sp>
          <p:nvSpPr>
            <p:cNvPr id="14" name="Parêntese esquerdo 13">
              <a:extLst>
                <a:ext uri="{FF2B5EF4-FFF2-40B4-BE49-F238E27FC236}">
                  <a16:creationId xmlns:a16="http://schemas.microsoft.com/office/drawing/2014/main" id="{1346ADE6-F084-4E83-B7DD-5062EE76B0F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5" name="Parêntese esquerdo 14">
              <a:extLst>
                <a:ext uri="{FF2B5EF4-FFF2-40B4-BE49-F238E27FC236}">
                  <a16:creationId xmlns:a16="http://schemas.microsoft.com/office/drawing/2014/main" id="{BD8E2D18-A33E-4418-A708-D9D6E15E51F5}"/>
                </a:ext>
              </a:extLst>
            </p:cNvPr>
            <p:cNvSpPr/>
            <p:nvPr/>
          </p:nvSpPr>
          <p:spPr>
            <a:xfrm flipH="1">
              <a:off x="4407903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13335A35-3A7B-4687-9145-A896A0BCF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379"/>
            <a:ext cx="9144000" cy="6469615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B9993017-90F2-4E6F-AC04-048E58051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0048" y="832330"/>
            <a:ext cx="9180000" cy="648705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2752C56-3FB2-4EE6-8511-33389BFFF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379"/>
            <a:ext cx="9144000" cy="646961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D83F84C-3477-491C-8F48-E83F67A6A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379"/>
            <a:ext cx="9144000" cy="6469615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B0BFC0B5-6A86-4A3C-AB69-DABA219C7C4E}"/>
              </a:ext>
            </a:extLst>
          </p:cNvPr>
          <p:cNvSpPr txBox="1"/>
          <p:nvPr/>
        </p:nvSpPr>
        <p:spPr>
          <a:xfrm>
            <a:off x="272495" y="3768124"/>
            <a:ext cx="3764444" cy="129319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7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>
                <a:solidFill>
                  <a:srgbClr val="64705C"/>
                </a:solidFill>
              </a:rPr>
              <a:t>Mais elevada </a:t>
            </a:r>
            <a:r>
              <a:rPr lang="pt-PT" sz="1800" dirty="0"/>
              <a:t>nos PMD do continente africano, devido, predominantemente, às elevadas TBN;  </a:t>
            </a:r>
            <a:r>
              <a:rPr lang="pt-PT" sz="1800" b="1" dirty="0"/>
              <a:t> </a:t>
            </a:r>
            <a:endParaRPr lang="pt-PT" sz="18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13AFB08-E91C-4D30-A79F-682299F7313D}"/>
              </a:ext>
            </a:extLst>
          </p:cNvPr>
          <p:cNvSpPr txBox="1"/>
          <p:nvPr/>
        </p:nvSpPr>
        <p:spPr>
          <a:xfrm>
            <a:off x="272495" y="5150984"/>
            <a:ext cx="8341819" cy="994767"/>
          </a:xfrm>
          <a:prstGeom prst="roundRect">
            <a:avLst>
              <a:gd name="adj" fmla="val 13577"/>
            </a:avLst>
          </a:prstGeom>
          <a:solidFill>
            <a:schemeClr val="bg1"/>
          </a:solid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marL="342900" indent="-342900">
              <a:spcBef>
                <a:spcPts val="600"/>
              </a:spcBef>
              <a:buSzPct val="120000"/>
              <a:buBlip>
                <a:blip r:embed="rId7"/>
              </a:buBlip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sz="1800" b="1" dirty="0">
                <a:solidFill>
                  <a:srgbClr val="DAA4A3"/>
                </a:solidFill>
              </a:rPr>
              <a:t>Mais baixa </a:t>
            </a:r>
            <a:r>
              <a:rPr lang="pt-PT" sz="1800" dirty="0"/>
              <a:t>nos países mais desenvolvidos, principalmente da Europa, por causa das baixas TBN e da elevada proporção de idosos, o que provoca o aumento da TBM.   </a:t>
            </a:r>
            <a:r>
              <a:rPr lang="pt-PT" sz="1800" b="1" dirty="0"/>
              <a:t> </a:t>
            </a:r>
            <a:endParaRPr lang="pt-PT" sz="1800" dirty="0"/>
          </a:p>
        </p:txBody>
      </p:sp>
    </p:spTree>
    <p:extLst>
      <p:ext uri="{BB962C8B-B14F-4D97-AF65-F5344CB8AC3E}">
        <p14:creationId xmlns:p14="http://schemas.microsoft.com/office/powerpoint/2010/main" val="248271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m 303">
            <a:extLst>
              <a:ext uri="{FF2B5EF4-FFF2-40B4-BE49-F238E27FC236}">
                <a16:creationId xmlns:a16="http://schemas.microsoft.com/office/drawing/2014/main" id="{C6BF4E60-4C5E-4227-AD8A-2CADF71F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600" y="1227600"/>
            <a:ext cx="6472800" cy="501414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BAC1C2A-602E-7FA1-607C-1EE4798F678B}"/>
              </a:ext>
            </a:extLst>
          </p:cNvPr>
          <p:cNvSpPr txBox="1"/>
          <p:nvPr/>
        </p:nvSpPr>
        <p:spPr>
          <a:xfrm>
            <a:off x="420216" y="473680"/>
            <a:ext cx="8712000" cy="578882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evoluiu a população mundial?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BEF252D-FF19-2137-7E61-AA6B8AFFD8A3}"/>
              </a:ext>
            </a:extLst>
          </p:cNvPr>
          <p:cNvSpPr txBox="1"/>
          <p:nvPr/>
        </p:nvSpPr>
        <p:spPr>
          <a:xfrm>
            <a:off x="2568394" y="1040963"/>
            <a:ext cx="3610659" cy="1328023"/>
          </a:xfrm>
          <a:prstGeom prst="roundRect">
            <a:avLst/>
          </a:prstGeom>
          <a:solidFill>
            <a:srgbClr val="FFFFFF">
              <a:alpha val="50196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ritmo de crescimento da população não foi constante ao longo dos tempos, tornando-se mais rápido a partir de 1950.   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677121B9-10B1-4DFC-910B-E6E7E7F503B9}"/>
              </a:ext>
            </a:extLst>
          </p:cNvPr>
          <p:cNvGrpSpPr/>
          <p:nvPr/>
        </p:nvGrpSpPr>
        <p:grpSpPr>
          <a:xfrm>
            <a:off x="3093464" y="6302489"/>
            <a:ext cx="2957073" cy="340520"/>
            <a:chOff x="698277" y="5806172"/>
            <a:chExt cx="2015510" cy="34052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FD4EBCC-9099-4402-BB9E-F872E257B52D}"/>
                </a:ext>
              </a:extLst>
            </p:cNvPr>
            <p:cNvSpPr/>
            <p:nvPr/>
          </p:nvSpPr>
          <p:spPr>
            <a:xfrm>
              <a:off x="698277" y="5806172"/>
              <a:ext cx="2015510" cy="34052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Evolução da população mundial. </a:t>
              </a:r>
            </a:p>
          </p:txBody>
        </p:sp>
        <p:sp>
          <p:nvSpPr>
            <p:cNvPr id="11" name="Parêntese esquerdo 10">
              <a:extLst>
                <a:ext uri="{FF2B5EF4-FFF2-40B4-BE49-F238E27FC236}">
                  <a16:creationId xmlns:a16="http://schemas.microsoft.com/office/drawing/2014/main" id="{D03E3157-FFF0-4B5C-9AB2-A92A6278A681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2" name="Parêntese esquerdo 11">
              <a:extLst>
                <a:ext uri="{FF2B5EF4-FFF2-40B4-BE49-F238E27FC236}">
                  <a16:creationId xmlns:a16="http://schemas.microsoft.com/office/drawing/2014/main" id="{F0ABF9B6-6971-4480-A53A-24405644C9BC}"/>
                </a:ext>
              </a:extLst>
            </p:cNvPr>
            <p:cNvSpPr/>
            <p:nvPr/>
          </p:nvSpPr>
          <p:spPr>
            <a:xfrm flipH="1">
              <a:off x="2601282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sp>
        <p:nvSpPr>
          <p:cNvPr id="291" name="Linha" hidden="1">
            <a:extLst>
              <a:ext uri="{FF2B5EF4-FFF2-40B4-BE49-F238E27FC236}">
                <a16:creationId xmlns:a16="http://schemas.microsoft.com/office/drawing/2014/main" id="{ED4B8D65-E28C-4830-A716-6AC0FD9A81E6}"/>
              </a:ext>
            </a:extLst>
          </p:cNvPr>
          <p:cNvSpPr/>
          <p:nvPr/>
        </p:nvSpPr>
        <p:spPr>
          <a:xfrm>
            <a:off x="1911600" y="1461600"/>
            <a:ext cx="4907482" cy="4378659"/>
          </a:xfrm>
          <a:custGeom>
            <a:avLst/>
            <a:gdLst>
              <a:gd name="connsiteX0" fmla="*/ 15865 w 4907482"/>
              <a:gd name="connsiteY0" fmla="*/ 4367448 h 4378658"/>
              <a:gd name="connsiteX1" fmla="*/ 1822326 w 4907482"/>
              <a:gd name="connsiteY1" fmla="*/ 4367448 h 4378658"/>
              <a:gd name="connsiteX2" fmla="*/ 2806572 w 4907482"/>
              <a:gd name="connsiteY2" fmla="*/ 4341430 h 4378658"/>
              <a:gd name="connsiteX3" fmla="*/ 3277225 w 4907482"/>
              <a:gd name="connsiteY3" fmla="*/ 4326623 h 4378658"/>
              <a:gd name="connsiteX4" fmla="*/ 4085268 w 4907482"/>
              <a:gd name="connsiteY4" fmla="*/ 4252164 h 4378658"/>
              <a:gd name="connsiteX5" fmla="*/ 4269510 w 4907482"/>
              <a:gd name="connsiteY5" fmla="*/ 4242857 h 4378658"/>
              <a:gd name="connsiteX6" fmla="*/ 4376544 w 4907482"/>
              <a:gd name="connsiteY6" fmla="*/ 4221704 h 4378658"/>
              <a:gd name="connsiteX7" fmla="*/ 4456502 w 4907482"/>
              <a:gd name="connsiteY7" fmla="*/ 4192090 h 4378658"/>
              <a:gd name="connsiteX8" fmla="*/ 4529902 w 4907482"/>
              <a:gd name="connsiteY8" fmla="*/ 4132650 h 4378658"/>
              <a:gd name="connsiteX9" fmla="*/ 4633129 w 4907482"/>
              <a:gd name="connsiteY9" fmla="*/ 4132650 h 4378658"/>
              <a:gd name="connsiteX10" fmla="*/ 4692357 w 4907482"/>
              <a:gd name="connsiteY10" fmla="*/ 4058192 h 4378658"/>
              <a:gd name="connsiteX11" fmla="*/ 4734663 w 4907482"/>
              <a:gd name="connsiteY11" fmla="*/ 4030270 h 4378658"/>
              <a:gd name="connsiteX12" fmla="*/ 4765758 w 4907482"/>
              <a:gd name="connsiteY12" fmla="*/ 3980137 h 4378658"/>
              <a:gd name="connsiteX13" fmla="*/ 4795372 w 4907482"/>
              <a:gd name="connsiteY13" fmla="*/ 3810914 h 4378658"/>
              <a:gd name="connsiteX14" fmla="*/ 4841697 w 4907482"/>
              <a:gd name="connsiteY14" fmla="*/ 3454064 h 4378658"/>
              <a:gd name="connsiteX15" fmla="*/ 4859888 w 4907482"/>
              <a:gd name="connsiteY15" fmla="*/ 3179076 h 4378658"/>
              <a:gd name="connsiteX16" fmla="*/ 4876599 w 4907482"/>
              <a:gd name="connsiteY16" fmla="*/ 2582351 h 4378658"/>
              <a:gd name="connsiteX17" fmla="*/ 4882945 w 4907482"/>
              <a:gd name="connsiteY17" fmla="*/ 1993030 h 4378658"/>
              <a:gd name="connsiteX18" fmla="*/ 4889502 w 4907482"/>
              <a:gd name="connsiteY18" fmla="*/ 1400748 h 4378658"/>
              <a:gd name="connsiteX19" fmla="*/ 4895849 w 4907482"/>
              <a:gd name="connsiteY19" fmla="*/ 808465 h 4378658"/>
              <a:gd name="connsiteX20" fmla="*/ 4902194 w 4907482"/>
              <a:gd name="connsiteY20" fmla="*/ 211106 h 4378658"/>
              <a:gd name="connsiteX21" fmla="*/ 4902194 w 4907482"/>
              <a:gd name="connsiteY21" fmla="*/ 15865 h 437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907482" h="4378658">
                <a:moveTo>
                  <a:pt x="15865" y="4367448"/>
                </a:moveTo>
                <a:lnTo>
                  <a:pt x="1822326" y="4367448"/>
                </a:lnTo>
                <a:lnTo>
                  <a:pt x="2806572" y="4341430"/>
                </a:lnTo>
                <a:lnTo>
                  <a:pt x="3277225" y="4326623"/>
                </a:lnTo>
                <a:lnTo>
                  <a:pt x="4085268" y="4252164"/>
                </a:lnTo>
                <a:lnTo>
                  <a:pt x="4269510" y="4242857"/>
                </a:lnTo>
                <a:lnTo>
                  <a:pt x="4376544" y="4221704"/>
                </a:lnTo>
                <a:lnTo>
                  <a:pt x="4456502" y="4192090"/>
                </a:lnTo>
                <a:cubicBezTo>
                  <a:pt x="4479193" y="4170179"/>
                  <a:pt x="4503753" y="4150291"/>
                  <a:pt x="4529902" y="4132650"/>
                </a:cubicBezTo>
                <a:cubicBezTo>
                  <a:pt x="4551055" y="4121439"/>
                  <a:pt x="4625302" y="4138150"/>
                  <a:pt x="4633129" y="4132650"/>
                </a:cubicBezTo>
                <a:cubicBezTo>
                  <a:pt x="4657961" y="4112344"/>
                  <a:pt x="4678157" y="4086955"/>
                  <a:pt x="4692357" y="4058192"/>
                </a:cubicBezTo>
                <a:cubicBezTo>
                  <a:pt x="4710337" y="4019271"/>
                  <a:pt x="4718164" y="4028578"/>
                  <a:pt x="4734663" y="4030270"/>
                </a:cubicBezTo>
                <a:cubicBezTo>
                  <a:pt x="4751162" y="4031962"/>
                  <a:pt x="4760470" y="4009117"/>
                  <a:pt x="4765758" y="3980137"/>
                </a:cubicBezTo>
                <a:lnTo>
                  <a:pt x="4795372" y="3810914"/>
                </a:lnTo>
                <a:cubicBezTo>
                  <a:pt x="4795372" y="3810914"/>
                  <a:pt x="4835351" y="3557079"/>
                  <a:pt x="4841697" y="3454064"/>
                </a:cubicBezTo>
                <a:cubicBezTo>
                  <a:pt x="4848043" y="3351049"/>
                  <a:pt x="4859888" y="3179076"/>
                  <a:pt x="4859888" y="3179076"/>
                </a:cubicBezTo>
                <a:lnTo>
                  <a:pt x="4876599" y="2582351"/>
                </a:lnTo>
                <a:lnTo>
                  <a:pt x="4882945" y="1993030"/>
                </a:lnTo>
                <a:lnTo>
                  <a:pt x="4889502" y="1400748"/>
                </a:lnTo>
                <a:lnTo>
                  <a:pt x="4895849" y="808465"/>
                </a:lnTo>
                <a:lnTo>
                  <a:pt x="4902194" y="211106"/>
                </a:lnTo>
                <a:lnTo>
                  <a:pt x="4902194" y="15865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9" name="Linha1">
            <a:extLst>
              <a:ext uri="{FF2B5EF4-FFF2-40B4-BE49-F238E27FC236}">
                <a16:creationId xmlns:a16="http://schemas.microsoft.com/office/drawing/2014/main" id="{28A56E1E-AAE9-4DAD-81BC-C8B9EE499D6C}"/>
              </a:ext>
            </a:extLst>
          </p:cNvPr>
          <p:cNvSpPr/>
          <p:nvPr/>
        </p:nvSpPr>
        <p:spPr>
          <a:xfrm>
            <a:off x="1927443" y="5714205"/>
            <a:ext cx="4069403" cy="115285"/>
          </a:xfrm>
          <a:custGeom>
            <a:avLst/>
            <a:gdLst>
              <a:gd name="connsiteX0" fmla="*/ 15865 w 4907482"/>
              <a:gd name="connsiteY0" fmla="*/ 4367448 h 4378658"/>
              <a:gd name="connsiteX1" fmla="*/ 1822326 w 4907482"/>
              <a:gd name="connsiteY1" fmla="*/ 4367448 h 4378658"/>
              <a:gd name="connsiteX2" fmla="*/ 2806572 w 4907482"/>
              <a:gd name="connsiteY2" fmla="*/ 4341430 h 4378658"/>
              <a:gd name="connsiteX3" fmla="*/ 3277225 w 4907482"/>
              <a:gd name="connsiteY3" fmla="*/ 4326623 h 4378658"/>
              <a:gd name="connsiteX4" fmla="*/ 4085268 w 4907482"/>
              <a:gd name="connsiteY4" fmla="*/ 4252164 h 4378658"/>
              <a:gd name="connsiteX5" fmla="*/ 4269510 w 4907482"/>
              <a:gd name="connsiteY5" fmla="*/ 4242857 h 4378658"/>
              <a:gd name="connsiteX6" fmla="*/ 4376544 w 4907482"/>
              <a:gd name="connsiteY6" fmla="*/ 4221704 h 4378658"/>
              <a:gd name="connsiteX7" fmla="*/ 4456502 w 4907482"/>
              <a:gd name="connsiteY7" fmla="*/ 4192090 h 4378658"/>
              <a:gd name="connsiteX8" fmla="*/ 4529902 w 4907482"/>
              <a:gd name="connsiteY8" fmla="*/ 4132650 h 4378658"/>
              <a:gd name="connsiteX9" fmla="*/ 4633129 w 4907482"/>
              <a:gd name="connsiteY9" fmla="*/ 4132650 h 4378658"/>
              <a:gd name="connsiteX10" fmla="*/ 4692357 w 4907482"/>
              <a:gd name="connsiteY10" fmla="*/ 4058192 h 4378658"/>
              <a:gd name="connsiteX11" fmla="*/ 4734663 w 4907482"/>
              <a:gd name="connsiteY11" fmla="*/ 4030270 h 4378658"/>
              <a:gd name="connsiteX12" fmla="*/ 4765758 w 4907482"/>
              <a:gd name="connsiteY12" fmla="*/ 3980137 h 4378658"/>
              <a:gd name="connsiteX13" fmla="*/ 4795372 w 4907482"/>
              <a:gd name="connsiteY13" fmla="*/ 3810914 h 4378658"/>
              <a:gd name="connsiteX14" fmla="*/ 4841697 w 4907482"/>
              <a:gd name="connsiteY14" fmla="*/ 3454064 h 4378658"/>
              <a:gd name="connsiteX15" fmla="*/ 4859888 w 4907482"/>
              <a:gd name="connsiteY15" fmla="*/ 3179076 h 4378658"/>
              <a:gd name="connsiteX16" fmla="*/ 4876599 w 4907482"/>
              <a:gd name="connsiteY16" fmla="*/ 2582351 h 4378658"/>
              <a:gd name="connsiteX17" fmla="*/ 4882945 w 4907482"/>
              <a:gd name="connsiteY17" fmla="*/ 1993030 h 4378658"/>
              <a:gd name="connsiteX18" fmla="*/ 4889502 w 4907482"/>
              <a:gd name="connsiteY18" fmla="*/ 1400748 h 4378658"/>
              <a:gd name="connsiteX19" fmla="*/ 4895849 w 4907482"/>
              <a:gd name="connsiteY19" fmla="*/ 808465 h 4378658"/>
              <a:gd name="connsiteX20" fmla="*/ 4902194 w 4907482"/>
              <a:gd name="connsiteY20" fmla="*/ 211106 h 4378658"/>
              <a:gd name="connsiteX21" fmla="*/ 4902194 w 4907482"/>
              <a:gd name="connsiteY21" fmla="*/ 15865 h 4378658"/>
              <a:gd name="connsiteX0" fmla="*/ 0 w 4886329"/>
              <a:gd name="connsiteY0" fmla="*/ 4156342 h 4156342"/>
              <a:gd name="connsiteX1" fmla="*/ 1806461 w 4886329"/>
              <a:gd name="connsiteY1" fmla="*/ 4156342 h 4156342"/>
              <a:gd name="connsiteX2" fmla="*/ 2790707 w 4886329"/>
              <a:gd name="connsiteY2" fmla="*/ 4130324 h 4156342"/>
              <a:gd name="connsiteX3" fmla="*/ 3261360 w 4886329"/>
              <a:gd name="connsiteY3" fmla="*/ 4115517 h 4156342"/>
              <a:gd name="connsiteX4" fmla="*/ 4069403 w 4886329"/>
              <a:gd name="connsiteY4" fmla="*/ 4041058 h 4156342"/>
              <a:gd name="connsiteX5" fmla="*/ 4253645 w 4886329"/>
              <a:gd name="connsiteY5" fmla="*/ 4031751 h 4156342"/>
              <a:gd name="connsiteX6" fmla="*/ 4360679 w 4886329"/>
              <a:gd name="connsiteY6" fmla="*/ 4010598 h 4156342"/>
              <a:gd name="connsiteX7" fmla="*/ 4440637 w 4886329"/>
              <a:gd name="connsiteY7" fmla="*/ 3980984 h 4156342"/>
              <a:gd name="connsiteX8" fmla="*/ 4514037 w 4886329"/>
              <a:gd name="connsiteY8" fmla="*/ 3921544 h 4156342"/>
              <a:gd name="connsiteX9" fmla="*/ 4617264 w 4886329"/>
              <a:gd name="connsiteY9" fmla="*/ 3921544 h 4156342"/>
              <a:gd name="connsiteX10" fmla="*/ 4676492 w 4886329"/>
              <a:gd name="connsiteY10" fmla="*/ 3847086 h 4156342"/>
              <a:gd name="connsiteX11" fmla="*/ 4718798 w 4886329"/>
              <a:gd name="connsiteY11" fmla="*/ 3819164 h 4156342"/>
              <a:gd name="connsiteX12" fmla="*/ 4749893 w 4886329"/>
              <a:gd name="connsiteY12" fmla="*/ 3769031 h 4156342"/>
              <a:gd name="connsiteX13" fmla="*/ 4779507 w 4886329"/>
              <a:gd name="connsiteY13" fmla="*/ 3599808 h 4156342"/>
              <a:gd name="connsiteX14" fmla="*/ 4825832 w 4886329"/>
              <a:gd name="connsiteY14" fmla="*/ 3242958 h 4156342"/>
              <a:gd name="connsiteX15" fmla="*/ 4844023 w 4886329"/>
              <a:gd name="connsiteY15" fmla="*/ 2967970 h 4156342"/>
              <a:gd name="connsiteX16" fmla="*/ 4860734 w 4886329"/>
              <a:gd name="connsiteY16" fmla="*/ 2371245 h 4156342"/>
              <a:gd name="connsiteX17" fmla="*/ 4867080 w 4886329"/>
              <a:gd name="connsiteY17" fmla="*/ 1781924 h 4156342"/>
              <a:gd name="connsiteX18" fmla="*/ 4873637 w 4886329"/>
              <a:gd name="connsiteY18" fmla="*/ 1189642 h 4156342"/>
              <a:gd name="connsiteX19" fmla="*/ 4879984 w 4886329"/>
              <a:gd name="connsiteY19" fmla="*/ 597359 h 4156342"/>
              <a:gd name="connsiteX20" fmla="*/ 4886329 w 4886329"/>
              <a:gd name="connsiteY20" fmla="*/ 0 h 4156342"/>
              <a:gd name="connsiteX0" fmla="*/ 0 w 4879984"/>
              <a:gd name="connsiteY0" fmla="*/ 3558983 h 3558983"/>
              <a:gd name="connsiteX1" fmla="*/ 1806461 w 4879984"/>
              <a:gd name="connsiteY1" fmla="*/ 3558983 h 3558983"/>
              <a:gd name="connsiteX2" fmla="*/ 2790707 w 4879984"/>
              <a:gd name="connsiteY2" fmla="*/ 3532965 h 3558983"/>
              <a:gd name="connsiteX3" fmla="*/ 3261360 w 4879984"/>
              <a:gd name="connsiteY3" fmla="*/ 3518158 h 3558983"/>
              <a:gd name="connsiteX4" fmla="*/ 4069403 w 4879984"/>
              <a:gd name="connsiteY4" fmla="*/ 3443699 h 3558983"/>
              <a:gd name="connsiteX5" fmla="*/ 4253645 w 4879984"/>
              <a:gd name="connsiteY5" fmla="*/ 3434392 h 3558983"/>
              <a:gd name="connsiteX6" fmla="*/ 4360679 w 4879984"/>
              <a:gd name="connsiteY6" fmla="*/ 3413239 h 3558983"/>
              <a:gd name="connsiteX7" fmla="*/ 4440637 w 4879984"/>
              <a:gd name="connsiteY7" fmla="*/ 3383625 h 3558983"/>
              <a:gd name="connsiteX8" fmla="*/ 4514037 w 4879984"/>
              <a:gd name="connsiteY8" fmla="*/ 3324185 h 3558983"/>
              <a:gd name="connsiteX9" fmla="*/ 4617264 w 4879984"/>
              <a:gd name="connsiteY9" fmla="*/ 3324185 h 3558983"/>
              <a:gd name="connsiteX10" fmla="*/ 4676492 w 4879984"/>
              <a:gd name="connsiteY10" fmla="*/ 3249727 h 3558983"/>
              <a:gd name="connsiteX11" fmla="*/ 4718798 w 4879984"/>
              <a:gd name="connsiteY11" fmla="*/ 3221805 h 3558983"/>
              <a:gd name="connsiteX12" fmla="*/ 4749893 w 4879984"/>
              <a:gd name="connsiteY12" fmla="*/ 3171672 h 3558983"/>
              <a:gd name="connsiteX13" fmla="*/ 4779507 w 4879984"/>
              <a:gd name="connsiteY13" fmla="*/ 3002449 h 3558983"/>
              <a:gd name="connsiteX14" fmla="*/ 4825832 w 4879984"/>
              <a:gd name="connsiteY14" fmla="*/ 2645599 h 3558983"/>
              <a:gd name="connsiteX15" fmla="*/ 4844023 w 4879984"/>
              <a:gd name="connsiteY15" fmla="*/ 2370611 h 3558983"/>
              <a:gd name="connsiteX16" fmla="*/ 4860734 w 4879984"/>
              <a:gd name="connsiteY16" fmla="*/ 1773886 h 3558983"/>
              <a:gd name="connsiteX17" fmla="*/ 4867080 w 4879984"/>
              <a:gd name="connsiteY17" fmla="*/ 1184565 h 3558983"/>
              <a:gd name="connsiteX18" fmla="*/ 4873637 w 4879984"/>
              <a:gd name="connsiteY18" fmla="*/ 592283 h 3558983"/>
              <a:gd name="connsiteX19" fmla="*/ 4879984 w 4879984"/>
              <a:gd name="connsiteY19" fmla="*/ 0 h 3558983"/>
              <a:gd name="connsiteX0" fmla="*/ 0 w 4873637"/>
              <a:gd name="connsiteY0" fmla="*/ 2966700 h 2966700"/>
              <a:gd name="connsiteX1" fmla="*/ 1806461 w 4873637"/>
              <a:gd name="connsiteY1" fmla="*/ 2966700 h 2966700"/>
              <a:gd name="connsiteX2" fmla="*/ 2790707 w 4873637"/>
              <a:gd name="connsiteY2" fmla="*/ 2940682 h 2966700"/>
              <a:gd name="connsiteX3" fmla="*/ 3261360 w 4873637"/>
              <a:gd name="connsiteY3" fmla="*/ 2925875 h 2966700"/>
              <a:gd name="connsiteX4" fmla="*/ 4069403 w 4873637"/>
              <a:gd name="connsiteY4" fmla="*/ 2851416 h 2966700"/>
              <a:gd name="connsiteX5" fmla="*/ 4253645 w 4873637"/>
              <a:gd name="connsiteY5" fmla="*/ 2842109 h 2966700"/>
              <a:gd name="connsiteX6" fmla="*/ 4360679 w 4873637"/>
              <a:gd name="connsiteY6" fmla="*/ 2820956 h 2966700"/>
              <a:gd name="connsiteX7" fmla="*/ 4440637 w 4873637"/>
              <a:gd name="connsiteY7" fmla="*/ 2791342 h 2966700"/>
              <a:gd name="connsiteX8" fmla="*/ 4514037 w 4873637"/>
              <a:gd name="connsiteY8" fmla="*/ 2731902 h 2966700"/>
              <a:gd name="connsiteX9" fmla="*/ 4617264 w 4873637"/>
              <a:gd name="connsiteY9" fmla="*/ 2731902 h 2966700"/>
              <a:gd name="connsiteX10" fmla="*/ 4676492 w 4873637"/>
              <a:gd name="connsiteY10" fmla="*/ 2657444 h 2966700"/>
              <a:gd name="connsiteX11" fmla="*/ 4718798 w 4873637"/>
              <a:gd name="connsiteY11" fmla="*/ 2629522 h 2966700"/>
              <a:gd name="connsiteX12" fmla="*/ 4749893 w 4873637"/>
              <a:gd name="connsiteY12" fmla="*/ 2579389 h 2966700"/>
              <a:gd name="connsiteX13" fmla="*/ 4779507 w 4873637"/>
              <a:gd name="connsiteY13" fmla="*/ 2410166 h 2966700"/>
              <a:gd name="connsiteX14" fmla="*/ 4825832 w 4873637"/>
              <a:gd name="connsiteY14" fmla="*/ 2053316 h 2966700"/>
              <a:gd name="connsiteX15" fmla="*/ 4844023 w 4873637"/>
              <a:gd name="connsiteY15" fmla="*/ 1778328 h 2966700"/>
              <a:gd name="connsiteX16" fmla="*/ 4860734 w 4873637"/>
              <a:gd name="connsiteY16" fmla="*/ 1181603 h 2966700"/>
              <a:gd name="connsiteX17" fmla="*/ 4867080 w 4873637"/>
              <a:gd name="connsiteY17" fmla="*/ 592282 h 2966700"/>
              <a:gd name="connsiteX18" fmla="*/ 4873637 w 4873637"/>
              <a:gd name="connsiteY18" fmla="*/ 0 h 2966700"/>
              <a:gd name="connsiteX0" fmla="*/ 0 w 4867080"/>
              <a:gd name="connsiteY0" fmla="*/ 2374418 h 2374418"/>
              <a:gd name="connsiteX1" fmla="*/ 1806461 w 4867080"/>
              <a:gd name="connsiteY1" fmla="*/ 2374418 h 2374418"/>
              <a:gd name="connsiteX2" fmla="*/ 2790707 w 4867080"/>
              <a:gd name="connsiteY2" fmla="*/ 2348400 h 2374418"/>
              <a:gd name="connsiteX3" fmla="*/ 3261360 w 4867080"/>
              <a:gd name="connsiteY3" fmla="*/ 2333593 h 2374418"/>
              <a:gd name="connsiteX4" fmla="*/ 4069403 w 4867080"/>
              <a:gd name="connsiteY4" fmla="*/ 2259134 h 2374418"/>
              <a:gd name="connsiteX5" fmla="*/ 4253645 w 4867080"/>
              <a:gd name="connsiteY5" fmla="*/ 2249827 h 2374418"/>
              <a:gd name="connsiteX6" fmla="*/ 4360679 w 4867080"/>
              <a:gd name="connsiteY6" fmla="*/ 2228674 h 2374418"/>
              <a:gd name="connsiteX7" fmla="*/ 4440637 w 4867080"/>
              <a:gd name="connsiteY7" fmla="*/ 2199060 h 2374418"/>
              <a:gd name="connsiteX8" fmla="*/ 4514037 w 4867080"/>
              <a:gd name="connsiteY8" fmla="*/ 2139620 h 2374418"/>
              <a:gd name="connsiteX9" fmla="*/ 4617264 w 4867080"/>
              <a:gd name="connsiteY9" fmla="*/ 2139620 h 2374418"/>
              <a:gd name="connsiteX10" fmla="*/ 4676492 w 4867080"/>
              <a:gd name="connsiteY10" fmla="*/ 2065162 h 2374418"/>
              <a:gd name="connsiteX11" fmla="*/ 4718798 w 4867080"/>
              <a:gd name="connsiteY11" fmla="*/ 2037240 h 2374418"/>
              <a:gd name="connsiteX12" fmla="*/ 4749893 w 4867080"/>
              <a:gd name="connsiteY12" fmla="*/ 1987107 h 2374418"/>
              <a:gd name="connsiteX13" fmla="*/ 4779507 w 4867080"/>
              <a:gd name="connsiteY13" fmla="*/ 1817884 h 2374418"/>
              <a:gd name="connsiteX14" fmla="*/ 4825832 w 4867080"/>
              <a:gd name="connsiteY14" fmla="*/ 1461034 h 2374418"/>
              <a:gd name="connsiteX15" fmla="*/ 4844023 w 4867080"/>
              <a:gd name="connsiteY15" fmla="*/ 1186046 h 2374418"/>
              <a:gd name="connsiteX16" fmla="*/ 4860734 w 4867080"/>
              <a:gd name="connsiteY16" fmla="*/ 589321 h 2374418"/>
              <a:gd name="connsiteX17" fmla="*/ 4867080 w 4867080"/>
              <a:gd name="connsiteY17" fmla="*/ 0 h 2374418"/>
              <a:gd name="connsiteX0" fmla="*/ 0 w 4860734"/>
              <a:gd name="connsiteY0" fmla="*/ 1785097 h 1785097"/>
              <a:gd name="connsiteX1" fmla="*/ 1806461 w 4860734"/>
              <a:gd name="connsiteY1" fmla="*/ 1785097 h 1785097"/>
              <a:gd name="connsiteX2" fmla="*/ 2790707 w 4860734"/>
              <a:gd name="connsiteY2" fmla="*/ 1759079 h 1785097"/>
              <a:gd name="connsiteX3" fmla="*/ 3261360 w 4860734"/>
              <a:gd name="connsiteY3" fmla="*/ 1744272 h 1785097"/>
              <a:gd name="connsiteX4" fmla="*/ 4069403 w 4860734"/>
              <a:gd name="connsiteY4" fmla="*/ 1669813 h 1785097"/>
              <a:gd name="connsiteX5" fmla="*/ 4253645 w 4860734"/>
              <a:gd name="connsiteY5" fmla="*/ 1660506 h 1785097"/>
              <a:gd name="connsiteX6" fmla="*/ 4360679 w 4860734"/>
              <a:gd name="connsiteY6" fmla="*/ 1639353 h 1785097"/>
              <a:gd name="connsiteX7" fmla="*/ 4440637 w 4860734"/>
              <a:gd name="connsiteY7" fmla="*/ 1609739 h 1785097"/>
              <a:gd name="connsiteX8" fmla="*/ 4514037 w 4860734"/>
              <a:gd name="connsiteY8" fmla="*/ 1550299 h 1785097"/>
              <a:gd name="connsiteX9" fmla="*/ 4617264 w 4860734"/>
              <a:gd name="connsiteY9" fmla="*/ 1550299 h 1785097"/>
              <a:gd name="connsiteX10" fmla="*/ 4676492 w 4860734"/>
              <a:gd name="connsiteY10" fmla="*/ 1475841 h 1785097"/>
              <a:gd name="connsiteX11" fmla="*/ 4718798 w 4860734"/>
              <a:gd name="connsiteY11" fmla="*/ 1447919 h 1785097"/>
              <a:gd name="connsiteX12" fmla="*/ 4749893 w 4860734"/>
              <a:gd name="connsiteY12" fmla="*/ 1397786 h 1785097"/>
              <a:gd name="connsiteX13" fmla="*/ 4779507 w 4860734"/>
              <a:gd name="connsiteY13" fmla="*/ 1228563 h 1785097"/>
              <a:gd name="connsiteX14" fmla="*/ 4825832 w 4860734"/>
              <a:gd name="connsiteY14" fmla="*/ 871713 h 1785097"/>
              <a:gd name="connsiteX15" fmla="*/ 4844023 w 4860734"/>
              <a:gd name="connsiteY15" fmla="*/ 596725 h 1785097"/>
              <a:gd name="connsiteX16" fmla="*/ 4860734 w 4860734"/>
              <a:gd name="connsiteY16" fmla="*/ 0 h 1785097"/>
              <a:gd name="connsiteX0" fmla="*/ 0 w 4844023"/>
              <a:gd name="connsiteY0" fmla="*/ 1188372 h 1188372"/>
              <a:gd name="connsiteX1" fmla="*/ 1806461 w 4844023"/>
              <a:gd name="connsiteY1" fmla="*/ 1188372 h 1188372"/>
              <a:gd name="connsiteX2" fmla="*/ 2790707 w 4844023"/>
              <a:gd name="connsiteY2" fmla="*/ 1162354 h 1188372"/>
              <a:gd name="connsiteX3" fmla="*/ 3261360 w 4844023"/>
              <a:gd name="connsiteY3" fmla="*/ 1147547 h 1188372"/>
              <a:gd name="connsiteX4" fmla="*/ 4069403 w 4844023"/>
              <a:gd name="connsiteY4" fmla="*/ 1073088 h 1188372"/>
              <a:gd name="connsiteX5" fmla="*/ 4253645 w 4844023"/>
              <a:gd name="connsiteY5" fmla="*/ 1063781 h 1188372"/>
              <a:gd name="connsiteX6" fmla="*/ 4360679 w 4844023"/>
              <a:gd name="connsiteY6" fmla="*/ 1042628 h 1188372"/>
              <a:gd name="connsiteX7" fmla="*/ 4440637 w 4844023"/>
              <a:gd name="connsiteY7" fmla="*/ 1013014 h 1188372"/>
              <a:gd name="connsiteX8" fmla="*/ 4514037 w 4844023"/>
              <a:gd name="connsiteY8" fmla="*/ 953574 h 1188372"/>
              <a:gd name="connsiteX9" fmla="*/ 4617264 w 4844023"/>
              <a:gd name="connsiteY9" fmla="*/ 953574 h 1188372"/>
              <a:gd name="connsiteX10" fmla="*/ 4676492 w 4844023"/>
              <a:gd name="connsiteY10" fmla="*/ 879116 h 1188372"/>
              <a:gd name="connsiteX11" fmla="*/ 4718798 w 4844023"/>
              <a:gd name="connsiteY11" fmla="*/ 851194 h 1188372"/>
              <a:gd name="connsiteX12" fmla="*/ 4749893 w 4844023"/>
              <a:gd name="connsiteY12" fmla="*/ 801061 h 1188372"/>
              <a:gd name="connsiteX13" fmla="*/ 4779507 w 4844023"/>
              <a:gd name="connsiteY13" fmla="*/ 631838 h 1188372"/>
              <a:gd name="connsiteX14" fmla="*/ 4825832 w 4844023"/>
              <a:gd name="connsiteY14" fmla="*/ 274988 h 1188372"/>
              <a:gd name="connsiteX15" fmla="*/ 4844023 w 4844023"/>
              <a:gd name="connsiteY15" fmla="*/ 0 h 1188372"/>
              <a:gd name="connsiteX0" fmla="*/ 0 w 4825832"/>
              <a:gd name="connsiteY0" fmla="*/ 913384 h 913384"/>
              <a:gd name="connsiteX1" fmla="*/ 1806461 w 4825832"/>
              <a:gd name="connsiteY1" fmla="*/ 913384 h 913384"/>
              <a:gd name="connsiteX2" fmla="*/ 2790707 w 4825832"/>
              <a:gd name="connsiteY2" fmla="*/ 887366 h 913384"/>
              <a:gd name="connsiteX3" fmla="*/ 3261360 w 4825832"/>
              <a:gd name="connsiteY3" fmla="*/ 872559 h 913384"/>
              <a:gd name="connsiteX4" fmla="*/ 4069403 w 4825832"/>
              <a:gd name="connsiteY4" fmla="*/ 798100 h 913384"/>
              <a:gd name="connsiteX5" fmla="*/ 4253645 w 4825832"/>
              <a:gd name="connsiteY5" fmla="*/ 788793 h 913384"/>
              <a:gd name="connsiteX6" fmla="*/ 4360679 w 4825832"/>
              <a:gd name="connsiteY6" fmla="*/ 767640 h 913384"/>
              <a:gd name="connsiteX7" fmla="*/ 4440637 w 4825832"/>
              <a:gd name="connsiteY7" fmla="*/ 738026 h 913384"/>
              <a:gd name="connsiteX8" fmla="*/ 4514037 w 4825832"/>
              <a:gd name="connsiteY8" fmla="*/ 678586 h 913384"/>
              <a:gd name="connsiteX9" fmla="*/ 4617264 w 4825832"/>
              <a:gd name="connsiteY9" fmla="*/ 678586 h 913384"/>
              <a:gd name="connsiteX10" fmla="*/ 4676492 w 4825832"/>
              <a:gd name="connsiteY10" fmla="*/ 604128 h 913384"/>
              <a:gd name="connsiteX11" fmla="*/ 4718798 w 4825832"/>
              <a:gd name="connsiteY11" fmla="*/ 576206 h 913384"/>
              <a:gd name="connsiteX12" fmla="*/ 4749893 w 4825832"/>
              <a:gd name="connsiteY12" fmla="*/ 526073 h 913384"/>
              <a:gd name="connsiteX13" fmla="*/ 4779507 w 4825832"/>
              <a:gd name="connsiteY13" fmla="*/ 356850 h 913384"/>
              <a:gd name="connsiteX14" fmla="*/ 4825832 w 4825832"/>
              <a:gd name="connsiteY14" fmla="*/ 0 h 913384"/>
              <a:gd name="connsiteX0" fmla="*/ 0 w 4779507"/>
              <a:gd name="connsiteY0" fmla="*/ 556534 h 556534"/>
              <a:gd name="connsiteX1" fmla="*/ 1806461 w 4779507"/>
              <a:gd name="connsiteY1" fmla="*/ 556534 h 556534"/>
              <a:gd name="connsiteX2" fmla="*/ 2790707 w 4779507"/>
              <a:gd name="connsiteY2" fmla="*/ 530516 h 556534"/>
              <a:gd name="connsiteX3" fmla="*/ 3261360 w 4779507"/>
              <a:gd name="connsiteY3" fmla="*/ 515709 h 556534"/>
              <a:gd name="connsiteX4" fmla="*/ 4069403 w 4779507"/>
              <a:gd name="connsiteY4" fmla="*/ 441250 h 556534"/>
              <a:gd name="connsiteX5" fmla="*/ 4253645 w 4779507"/>
              <a:gd name="connsiteY5" fmla="*/ 431943 h 556534"/>
              <a:gd name="connsiteX6" fmla="*/ 4360679 w 4779507"/>
              <a:gd name="connsiteY6" fmla="*/ 410790 h 556534"/>
              <a:gd name="connsiteX7" fmla="*/ 4440637 w 4779507"/>
              <a:gd name="connsiteY7" fmla="*/ 381176 h 556534"/>
              <a:gd name="connsiteX8" fmla="*/ 4514037 w 4779507"/>
              <a:gd name="connsiteY8" fmla="*/ 321736 h 556534"/>
              <a:gd name="connsiteX9" fmla="*/ 4617264 w 4779507"/>
              <a:gd name="connsiteY9" fmla="*/ 321736 h 556534"/>
              <a:gd name="connsiteX10" fmla="*/ 4676492 w 4779507"/>
              <a:gd name="connsiteY10" fmla="*/ 247278 h 556534"/>
              <a:gd name="connsiteX11" fmla="*/ 4718798 w 4779507"/>
              <a:gd name="connsiteY11" fmla="*/ 219356 h 556534"/>
              <a:gd name="connsiteX12" fmla="*/ 4749893 w 4779507"/>
              <a:gd name="connsiteY12" fmla="*/ 169223 h 556534"/>
              <a:gd name="connsiteX13" fmla="*/ 4779507 w 4779507"/>
              <a:gd name="connsiteY13" fmla="*/ 0 h 556534"/>
              <a:gd name="connsiteX0" fmla="*/ 0 w 4749893"/>
              <a:gd name="connsiteY0" fmla="*/ 387311 h 387311"/>
              <a:gd name="connsiteX1" fmla="*/ 1806461 w 4749893"/>
              <a:gd name="connsiteY1" fmla="*/ 387311 h 387311"/>
              <a:gd name="connsiteX2" fmla="*/ 2790707 w 4749893"/>
              <a:gd name="connsiteY2" fmla="*/ 361293 h 387311"/>
              <a:gd name="connsiteX3" fmla="*/ 3261360 w 4749893"/>
              <a:gd name="connsiteY3" fmla="*/ 346486 h 387311"/>
              <a:gd name="connsiteX4" fmla="*/ 4069403 w 4749893"/>
              <a:gd name="connsiteY4" fmla="*/ 272027 h 387311"/>
              <a:gd name="connsiteX5" fmla="*/ 4253645 w 4749893"/>
              <a:gd name="connsiteY5" fmla="*/ 262720 h 387311"/>
              <a:gd name="connsiteX6" fmla="*/ 4360679 w 4749893"/>
              <a:gd name="connsiteY6" fmla="*/ 241567 h 387311"/>
              <a:gd name="connsiteX7" fmla="*/ 4440637 w 4749893"/>
              <a:gd name="connsiteY7" fmla="*/ 211953 h 387311"/>
              <a:gd name="connsiteX8" fmla="*/ 4514037 w 4749893"/>
              <a:gd name="connsiteY8" fmla="*/ 152513 h 387311"/>
              <a:gd name="connsiteX9" fmla="*/ 4617264 w 4749893"/>
              <a:gd name="connsiteY9" fmla="*/ 152513 h 387311"/>
              <a:gd name="connsiteX10" fmla="*/ 4676492 w 4749893"/>
              <a:gd name="connsiteY10" fmla="*/ 78055 h 387311"/>
              <a:gd name="connsiteX11" fmla="*/ 4718798 w 4749893"/>
              <a:gd name="connsiteY11" fmla="*/ 50133 h 387311"/>
              <a:gd name="connsiteX12" fmla="*/ 4749893 w 4749893"/>
              <a:gd name="connsiteY12" fmla="*/ 0 h 387311"/>
              <a:gd name="connsiteX13" fmla="*/ 4643583 w 4749893"/>
              <a:gd name="connsiteY13" fmla="*/ 102625 h 387311"/>
              <a:gd name="connsiteX0" fmla="*/ 0 w 4749893"/>
              <a:gd name="connsiteY0" fmla="*/ 387311 h 387311"/>
              <a:gd name="connsiteX1" fmla="*/ 1806461 w 4749893"/>
              <a:gd name="connsiteY1" fmla="*/ 387311 h 387311"/>
              <a:gd name="connsiteX2" fmla="*/ 2790707 w 4749893"/>
              <a:gd name="connsiteY2" fmla="*/ 361293 h 387311"/>
              <a:gd name="connsiteX3" fmla="*/ 3261360 w 4749893"/>
              <a:gd name="connsiteY3" fmla="*/ 346486 h 387311"/>
              <a:gd name="connsiteX4" fmla="*/ 4069403 w 4749893"/>
              <a:gd name="connsiteY4" fmla="*/ 272027 h 387311"/>
              <a:gd name="connsiteX5" fmla="*/ 4253645 w 4749893"/>
              <a:gd name="connsiteY5" fmla="*/ 262720 h 387311"/>
              <a:gd name="connsiteX6" fmla="*/ 4360679 w 4749893"/>
              <a:gd name="connsiteY6" fmla="*/ 241567 h 387311"/>
              <a:gd name="connsiteX7" fmla="*/ 4440637 w 4749893"/>
              <a:gd name="connsiteY7" fmla="*/ 211953 h 387311"/>
              <a:gd name="connsiteX8" fmla="*/ 4514037 w 4749893"/>
              <a:gd name="connsiteY8" fmla="*/ 152513 h 387311"/>
              <a:gd name="connsiteX9" fmla="*/ 4617264 w 4749893"/>
              <a:gd name="connsiteY9" fmla="*/ 152513 h 387311"/>
              <a:gd name="connsiteX10" fmla="*/ 4676492 w 4749893"/>
              <a:gd name="connsiteY10" fmla="*/ 78055 h 387311"/>
              <a:gd name="connsiteX11" fmla="*/ 4718798 w 4749893"/>
              <a:gd name="connsiteY11" fmla="*/ 50133 h 387311"/>
              <a:gd name="connsiteX12" fmla="*/ 4749893 w 4749893"/>
              <a:gd name="connsiteY12" fmla="*/ 0 h 387311"/>
              <a:gd name="connsiteX0" fmla="*/ 0 w 4718798"/>
              <a:gd name="connsiteY0" fmla="*/ 339361 h 339361"/>
              <a:gd name="connsiteX1" fmla="*/ 1806461 w 4718798"/>
              <a:gd name="connsiteY1" fmla="*/ 339361 h 339361"/>
              <a:gd name="connsiteX2" fmla="*/ 2790707 w 4718798"/>
              <a:gd name="connsiteY2" fmla="*/ 313343 h 339361"/>
              <a:gd name="connsiteX3" fmla="*/ 3261360 w 4718798"/>
              <a:gd name="connsiteY3" fmla="*/ 298536 h 339361"/>
              <a:gd name="connsiteX4" fmla="*/ 4069403 w 4718798"/>
              <a:gd name="connsiteY4" fmla="*/ 224077 h 339361"/>
              <a:gd name="connsiteX5" fmla="*/ 4253645 w 4718798"/>
              <a:gd name="connsiteY5" fmla="*/ 214770 h 339361"/>
              <a:gd name="connsiteX6" fmla="*/ 4360679 w 4718798"/>
              <a:gd name="connsiteY6" fmla="*/ 193617 h 339361"/>
              <a:gd name="connsiteX7" fmla="*/ 4440637 w 4718798"/>
              <a:gd name="connsiteY7" fmla="*/ 164003 h 339361"/>
              <a:gd name="connsiteX8" fmla="*/ 4514037 w 4718798"/>
              <a:gd name="connsiteY8" fmla="*/ 104563 h 339361"/>
              <a:gd name="connsiteX9" fmla="*/ 4617264 w 4718798"/>
              <a:gd name="connsiteY9" fmla="*/ 104563 h 339361"/>
              <a:gd name="connsiteX10" fmla="*/ 4676492 w 4718798"/>
              <a:gd name="connsiteY10" fmla="*/ 30105 h 339361"/>
              <a:gd name="connsiteX11" fmla="*/ 4718798 w 4718798"/>
              <a:gd name="connsiteY11" fmla="*/ 2183 h 339361"/>
              <a:gd name="connsiteX0" fmla="*/ 0 w 4757561"/>
              <a:gd name="connsiteY0" fmla="*/ 380158 h 380158"/>
              <a:gd name="connsiteX1" fmla="*/ 1806461 w 4757561"/>
              <a:gd name="connsiteY1" fmla="*/ 380158 h 380158"/>
              <a:gd name="connsiteX2" fmla="*/ 2790707 w 4757561"/>
              <a:gd name="connsiteY2" fmla="*/ 354140 h 380158"/>
              <a:gd name="connsiteX3" fmla="*/ 3261360 w 4757561"/>
              <a:gd name="connsiteY3" fmla="*/ 339333 h 380158"/>
              <a:gd name="connsiteX4" fmla="*/ 4069403 w 4757561"/>
              <a:gd name="connsiteY4" fmla="*/ 264874 h 380158"/>
              <a:gd name="connsiteX5" fmla="*/ 4253645 w 4757561"/>
              <a:gd name="connsiteY5" fmla="*/ 255567 h 380158"/>
              <a:gd name="connsiteX6" fmla="*/ 4360679 w 4757561"/>
              <a:gd name="connsiteY6" fmla="*/ 234414 h 380158"/>
              <a:gd name="connsiteX7" fmla="*/ 4440637 w 4757561"/>
              <a:gd name="connsiteY7" fmla="*/ 204800 h 380158"/>
              <a:gd name="connsiteX8" fmla="*/ 4514037 w 4757561"/>
              <a:gd name="connsiteY8" fmla="*/ 145360 h 380158"/>
              <a:gd name="connsiteX9" fmla="*/ 4617264 w 4757561"/>
              <a:gd name="connsiteY9" fmla="*/ 145360 h 380158"/>
              <a:gd name="connsiteX10" fmla="*/ 4676492 w 4757561"/>
              <a:gd name="connsiteY10" fmla="*/ 70902 h 380158"/>
              <a:gd name="connsiteX11" fmla="*/ 4718798 w 4757561"/>
              <a:gd name="connsiteY11" fmla="*/ 42980 h 380158"/>
              <a:gd name="connsiteX12" fmla="*/ 4757561 w 4757561"/>
              <a:gd name="connsiteY12" fmla="*/ 0 h 380158"/>
              <a:gd name="connsiteX0" fmla="*/ 0 w 4718798"/>
              <a:gd name="connsiteY0" fmla="*/ 339361 h 339361"/>
              <a:gd name="connsiteX1" fmla="*/ 1806461 w 4718798"/>
              <a:gd name="connsiteY1" fmla="*/ 339361 h 339361"/>
              <a:gd name="connsiteX2" fmla="*/ 2790707 w 4718798"/>
              <a:gd name="connsiteY2" fmla="*/ 313343 h 339361"/>
              <a:gd name="connsiteX3" fmla="*/ 3261360 w 4718798"/>
              <a:gd name="connsiteY3" fmla="*/ 298536 h 339361"/>
              <a:gd name="connsiteX4" fmla="*/ 4069403 w 4718798"/>
              <a:gd name="connsiteY4" fmla="*/ 224077 h 339361"/>
              <a:gd name="connsiteX5" fmla="*/ 4253645 w 4718798"/>
              <a:gd name="connsiteY5" fmla="*/ 214770 h 339361"/>
              <a:gd name="connsiteX6" fmla="*/ 4360679 w 4718798"/>
              <a:gd name="connsiteY6" fmla="*/ 193617 h 339361"/>
              <a:gd name="connsiteX7" fmla="*/ 4440637 w 4718798"/>
              <a:gd name="connsiteY7" fmla="*/ 164003 h 339361"/>
              <a:gd name="connsiteX8" fmla="*/ 4514037 w 4718798"/>
              <a:gd name="connsiteY8" fmla="*/ 104563 h 339361"/>
              <a:gd name="connsiteX9" fmla="*/ 4617264 w 4718798"/>
              <a:gd name="connsiteY9" fmla="*/ 104563 h 339361"/>
              <a:gd name="connsiteX10" fmla="*/ 4676492 w 4718798"/>
              <a:gd name="connsiteY10" fmla="*/ 30105 h 339361"/>
              <a:gd name="connsiteX11" fmla="*/ 4718798 w 4718798"/>
              <a:gd name="connsiteY11" fmla="*/ 2183 h 339361"/>
              <a:gd name="connsiteX0" fmla="*/ 0 w 4676492"/>
              <a:gd name="connsiteY0" fmla="*/ 309256 h 309256"/>
              <a:gd name="connsiteX1" fmla="*/ 1806461 w 4676492"/>
              <a:gd name="connsiteY1" fmla="*/ 309256 h 309256"/>
              <a:gd name="connsiteX2" fmla="*/ 2790707 w 4676492"/>
              <a:gd name="connsiteY2" fmla="*/ 283238 h 309256"/>
              <a:gd name="connsiteX3" fmla="*/ 3261360 w 4676492"/>
              <a:gd name="connsiteY3" fmla="*/ 268431 h 309256"/>
              <a:gd name="connsiteX4" fmla="*/ 4069403 w 4676492"/>
              <a:gd name="connsiteY4" fmla="*/ 193972 h 309256"/>
              <a:gd name="connsiteX5" fmla="*/ 4253645 w 4676492"/>
              <a:gd name="connsiteY5" fmla="*/ 184665 h 309256"/>
              <a:gd name="connsiteX6" fmla="*/ 4360679 w 4676492"/>
              <a:gd name="connsiteY6" fmla="*/ 163512 h 309256"/>
              <a:gd name="connsiteX7" fmla="*/ 4440637 w 4676492"/>
              <a:gd name="connsiteY7" fmla="*/ 133898 h 309256"/>
              <a:gd name="connsiteX8" fmla="*/ 4514037 w 4676492"/>
              <a:gd name="connsiteY8" fmla="*/ 74458 h 309256"/>
              <a:gd name="connsiteX9" fmla="*/ 4617264 w 4676492"/>
              <a:gd name="connsiteY9" fmla="*/ 74458 h 309256"/>
              <a:gd name="connsiteX10" fmla="*/ 4676492 w 4676492"/>
              <a:gd name="connsiteY10" fmla="*/ 0 h 309256"/>
              <a:gd name="connsiteX0" fmla="*/ 0 w 4617264"/>
              <a:gd name="connsiteY0" fmla="*/ 238762 h 238762"/>
              <a:gd name="connsiteX1" fmla="*/ 1806461 w 4617264"/>
              <a:gd name="connsiteY1" fmla="*/ 238762 h 238762"/>
              <a:gd name="connsiteX2" fmla="*/ 2790707 w 4617264"/>
              <a:gd name="connsiteY2" fmla="*/ 212744 h 238762"/>
              <a:gd name="connsiteX3" fmla="*/ 3261360 w 4617264"/>
              <a:gd name="connsiteY3" fmla="*/ 197937 h 238762"/>
              <a:gd name="connsiteX4" fmla="*/ 4069403 w 4617264"/>
              <a:gd name="connsiteY4" fmla="*/ 123478 h 238762"/>
              <a:gd name="connsiteX5" fmla="*/ 4253645 w 4617264"/>
              <a:gd name="connsiteY5" fmla="*/ 114171 h 238762"/>
              <a:gd name="connsiteX6" fmla="*/ 4360679 w 4617264"/>
              <a:gd name="connsiteY6" fmla="*/ 93018 h 238762"/>
              <a:gd name="connsiteX7" fmla="*/ 4440637 w 4617264"/>
              <a:gd name="connsiteY7" fmla="*/ 63404 h 238762"/>
              <a:gd name="connsiteX8" fmla="*/ 4514037 w 4617264"/>
              <a:gd name="connsiteY8" fmla="*/ 3964 h 238762"/>
              <a:gd name="connsiteX9" fmla="*/ 4617264 w 4617264"/>
              <a:gd name="connsiteY9" fmla="*/ 3964 h 238762"/>
              <a:gd name="connsiteX0" fmla="*/ 0 w 4514037"/>
              <a:gd name="connsiteY0" fmla="*/ 234798 h 234798"/>
              <a:gd name="connsiteX1" fmla="*/ 1806461 w 4514037"/>
              <a:gd name="connsiteY1" fmla="*/ 234798 h 234798"/>
              <a:gd name="connsiteX2" fmla="*/ 2790707 w 4514037"/>
              <a:gd name="connsiteY2" fmla="*/ 208780 h 234798"/>
              <a:gd name="connsiteX3" fmla="*/ 3261360 w 4514037"/>
              <a:gd name="connsiteY3" fmla="*/ 193973 h 234798"/>
              <a:gd name="connsiteX4" fmla="*/ 4069403 w 4514037"/>
              <a:gd name="connsiteY4" fmla="*/ 119514 h 234798"/>
              <a:gd name="connsiteX5" fmla="*/ 4253645 w 4514037"/>
              <a:gd name="connsiteY5" fmla="*/ 110207 h 234798"/>
              <a:gd name="connsiteX6" fmla="*/ 4360679 w 4514037"/>
              <a:gd name="connsiteY6" fmla="*/ 89054 h 234798"/>
              <a:gd name="connsiteX7" fmla="*/ 4440637 w 4514037"/>
              <a:gd name="connsiteY7" fmla="*/ 59440 h 234798"/>
              <a:gd name="connsiteX8" fmla="*/ 4514037 w 4514037"/>
              <a:gd name="connsiteY8" fmla="*/ 0 h 234798"/>
              <a:gd name="connsiteX0" fmla="*/ 0 w 4440637"/>
              <a:gd name="connsiteY0" fmla="*/ 175358 h 175358"/>
              <a:gd name="connsiteX1" fmla="*/ 1806461 w 4440637"/>
              <a:gd name="connsiteY1" fmla="*/ 175358 h 175358"/>
              <a:gd name="connsiteX2" fmla="*/ 2790707 w 4440637"/>
              <a:gd name="connsiteY2" fmla="*/ 149340 h 175358"/>
              <a:gd name="connsiteX3" fmla="*/ 3261360 w 4440637"/>
              <a:gd name="connsiteY3" fmla="*/ 134533 h 175358"/>
              <a:gd name="connsiteX4" fmla="*/ 4069403 w 4440637"/>
              <a:gd name="connsiteY4" fmla="*/ 60074 h 175358"/>
              <a:gd name="connsiteX5" fmla="*/ 4253645 w 4440637"/>
              <a:gd name="connsiteY5" fmla="*/ 50767 h 175358"/>
              <a:gd name="connsiteX6" fmla="*/ 4360679 w 4440637"/>
              <a:gd name="connsiteY6" fmla="*/ 29614 h 175358"/>
              <a:gd name="connsiteX7" fmla="*/ 4440637 w 4440637"/>
              <a:gd name="connsiteY7" fmla="*/ 0 h 175358"/>
              <a:gd name="connsiteX0" fmla="*/ 0 w 4360679"/>
              <a:gd name="connsiteY0" fmla="*/ 145744 h 145744"/>
              <a:gd name="connsiteX1" fmla="*/ 1806461 w 4360679"/>
              <a:gd name="connsiteY1" fmla="*/ 145744 h 145744"/>
              <a:gd name="connsiteX2" fmla="*/ 2790707 w 4360679"/>
              <a:gd name="connsiteY2" fmla="*/ 119726 h 145744"/>
              <a:gd name="connsiteX3" fmla="*/ 3261360 w 4360679"/>
              <a:gd name="connsiteY3" fmla="*/ 104919 h 145744"/>
              <a:gd name="connsiteX4" fmla="*/ 4069403 w 4360679"/>
              <a:gd name="connsiteY4" fmla="*/ 30460 h 145744"/>
              <a:gd name="connsiteX5" fmla="*/ 4253645 w 4360679"/>
              <a:gd name="connsiteY5" fmla="*/ 21153 h 145744"/>
              <a:gd name="connsiteX6" fmla="*/ 4360679 w 4360679"/>
              <a:gd name="connsiteY6" fmla="*/ 0 h 145744"/>
              <a:gd name="connsiteX0" fmla="*/ 0 w 4253645"/>
              <a:gd name="connsiteY0" fmla="*/ 124591 h 124591"/>
              <a:gd name="connsiteX1" fmla="*/ 1806461 w 4253645"/>
              <a:gd name="connsiteY1" fmla="*/ 124591 h 124591"/>
              <a:gd name="connsiteX2" fmla="*/ 2790707 w 4253645"/>
              <a:gd name="connsiteY2" fmla="*/ 98573 h 124591"/>
              <a:gd name="connsiteX3" fmla="*/ 3261360 w 4253645"/>
              <a:gd name="connsiteY3" fmla="*/ 83766 h 124591"/>
              <a:gd name="connsiteX4" fmla="*/ 4069403 w 4253645"/>
              <a:gd name="connsiteY4" fmla="*/ 9307 h 124591"/>
              <a:gd name="connsiteX5" fmla="*/ 4253645 w 4253645"/>
              <a:gd name="connsiteY5" fmla="*/ 0 h 124591"/>
              <a:gd name="connsiteX0" fmla="*/ 0 w 4069403"/>
              <a:gd name="connsiteY0" fmla="*/ 115284 h 115284"/>
              <a:gd name="connsiteX1" fmla="*/ 1806461 w 4069403"/>
              <a:gd name="connsiteY1" fmla="*/ 115284 h 115284"/>
              <a:gd name="connsiteX2" fmla="*/ 2790707 w 4069403"/>
              <a:gd name="connsiteY2" fmla="*/ 89266 h 115284"/>
              <a:gd name="connsiteX3" fmla="*/ 3261360 w 4069403"/>
              <a:gd name="connsiteY3" fmla="*/ 74459 h 115284"/>
              <a:gd name="connsiteX4" fmla="*/ 4069403 w 4069403"/>
              <a:gd name="connsiteY4" fmla="*/ 0 h 115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9403" h="115284">
                <a:moveTo>
                  <a:pt x="0" y="115284"/>
                </a:moveTo>
                <a:lnTo>
                  <a:pt x="1806461" y="115284"/>
                </a:lnTo>
                <a:lnTo>
                  <a:pt x="2790707" y="89266"/>
                </a:lnTo>
                <a:lnTo>
                  <a:pt x="3261360" y="74459"/>
                </a:lnTo>
                <a:lnTo>
                  <a:pt x="4069403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92" name="Linha2">
            <a:extLst>
              <a:ext uri="{FF2B5EF4-FFF2-40B4-BE49-F238E27FC236}">
                <a16:creationId xmlns:a16="http://schemas.microsoft.com/office/drawing/2014/main" id="{AA0B343C-691E-4A3B-B648-6A2F9FCD1E7D}"/>
              </a:ext>
            </a:extLst>
          </p:cNvPr>
          <p:cNvSpPr/>
          <p:nvPr/>
        </p:nvSpPr>
        <p:spPr>
          <a:xfrm>
            <a:off x="5996868" y="5519793"/>
            <a:ext cx="607089" cy="193972"/>
          </a:xfrm>
          <a:custGeom>
            <a:avLst/>
            <a:gdLst>
              <a:gd name="connsiteX0" fmla="*/ 15865 w 4907482"/>
              <a:gd name="connsiteY0" fmla="*/ 4367448 h 4378658"/>
              <a:gd name="connsiteX1" fmla="*/ 1822326 w 4907482"/>
              <a:gd name="connsiteY1" fmla="*/ 4367448 h 4378658"/>
              <a:gd name="connsiteX2" fmla="*/ 2806572 w 4907482"/>
              <a:gd name="connsiteY2" fmla="*/ 4341430 h 4378658"/>
              <a:gd name="connsiteX3" fmla="*/ 3277225 w 4907482"/>
              <a:gd name="connsiteY3" fmla="*/ 4326623 h 4378658"/>
              <a:gd name="connsiteX4" fmla="*/ 4085268 w 4907482"/>
              <a:gd name="connsiteY4" fmla="*/ 4252164 h 4378658"/>
              <a:gd name="connsiteX5" fmla="*/ 4269510 w 4907482"/>
              <a:gd name="connsiteY5" fmla="*/ 4242857 h 4378658"/>
              <a:gd name="connsiteX6" fmla="*/ 4376544 w 4907482"/>
              <a:gd name="connsiteY6" fmla="*/ 4221704 h 4378658"/>
              <a:gd name="connsiteX7" fmla="*/ 4456502 w 4907482"/>
              <a:gd name="connsiteY7" fmla="*/ 4192090 h 4378658"/>
              <a:gd name="connsiteX8" fmla="*/ 4529902 w 4907482"/>
              <a:gd name="connsiteY8" fmla="*/ 4132650 h 4378658"/>
              <a:gd name="connsiteX9" fmla="*/ 4633129 w 4907482"/>
              <a:gd name="connsiteY9" fmla="*/ 4132650 h 4378658"/>
              <a:gd name="connsiteX10" fmla="*/ 4692357 w 4907482"/>
              <a:gd name="connsiteY10" fmla="*/ 4058192 h 4378658"/>
              <a:gd name="connsiteX11" fmla="*/ 4734663 w 4907482"/>
              <a:gd name="connsiteY11" fmla="*/ 4030270 h 4378658"/>
              <a:gd name="connsiteX12" fmla="*/ 4765758 w 4907482"/>
              <a:gd name="connsiteY12" fmla="*/ 3980137 h 4378658"/>
              <a:gd name="connsiteX13" fmla="*/ 4795372 w 4907482"/>
              <a:gd name="connsiteY13" fmla="*/ 3810914 h 4378658"/>
              <a:gd name="connsiteX14" fmla="*/ 4841697 w 4907482"/>
              <a:gd name="connsiteY14" fmla="*/ 3454064 h 4378658"/>
              <a:gd name="connsiteX15" fmla="*/ 4859888 w 4907482"/>
              <a:gd name="connsiteY15" fmla="*/ 3179076 h 4378658"/>
              <a:gd name="connsiteX16" fmla="*/ 4876599 w 4907482"/>
              <a:gd name="connsiteY16" fmla="*/ 2582351 h 4378658"/>
              <a:gd name="connsiteX17" fmla="*/ 4882945 w 4907482"/>
              <a:gd name="connsiteY17" fmla="*/ 1993030 h 4378658"/>
              <a:gd name="connsiteX18" fmla="*/ 4889502 w 4907482"/>
              <a:gd name="connsiteY18" fmla="*/ 1400748 h 4378658"/>
              <a:gd name="connsiteX19" fmla="*/ 4895849 w 4907482"/>
              <a:gd name="connsiteY19" fmla="*/ 808465 h 4378658"/>
              <a:gd name="connsiteX20" fmla="*/ 4902194 w 4907482"/>
              <a:gd name="connsiteY20" fmla="*/ 211106 h 4378658"/>
              <a:gd name="connsiteX21" fmla="*/ 4902194 w 4907482"/>
              <a:gd name="connsiteY21" fmla="*/ 15865 h 4378658"/>
              <a:gd name="connsiteX0" fmla="*/ 0 w 3079868"/>
              <a:gd name="connsiteY0" fmla="*/ 4351583 h 4351583"/>
              <a:gd name="connsiteX1" fmla="*/ 984246 w 3079868"/>
              <a:gd name="connsiteY1" fmla="*/ 4325565 h 4351583"/>
              <a:gd name="connsiteX2" fmla="*/ 1454899 w 3079868"/>
              <a:gd name="connsiteY2" fmla="*/ 4310758 h 4351583"/>
              <a:gd name="connsiteX3" fmla="*/ 2262942 w 3079868"/>
              <a:gd name="connsiteY3" fmla="*/ 4236299 h 4351583"/>
              <a:gd name="connsiteX4" fmla="*/ 2447184 w 3079868"/>
              <a:gd name="connsiteY4" fmla="*/ 4226992 h 4351583"/>
              <a:gd name="connsiteX5" fmla="*/ 2554218 w 3079868"/>
              <a:gd name="connsiteY5" fmla="*/ 4205839 h 4351583"/>
              <a:gd name="connsiteX6" fmla="*/ 2634176 w 3079868"/>
              <a:gd name="connsiteY6" fmla="*/ 4176225 h 4351583"/>
              <a:gd name="connsiteX7" fmla="*/ 2707576 w 3079868"/>
              <a:gd name="connsiteY7" fmla="*/ 4116785 h 4351583"/>
              <a:gd name="connsiteX8" fmla="*/ 2810803 w 3079868"/>
              <a:gd name="connsiteY8" fmla="*/ 4116785 h 4351583"/>
              <a:gd name="connsiteX9" fmla="*/ 2870031 w 3079868"/>
              <a:gd name="connsiteY9" fmla="*/ 4042327 h 4351583"/>
              <a:gd name="connsiteX10" fmla="*/ 2912337 w 3079868"/>
              <a:gd name="connsiteY10" fmla="*/ 4014405 h 4351583"/>
              <a:gd name="connsiteX11" fmla="*/ 2943432 w 3079868"/>
              <a:gd name="connsiteY11" fmla="*/ 3964272 h 4351583"/>
              <a:gd name="connsiteX12" fmla="*/ 2973046 w 3079868"/>
              <a:gd name="connsiteY12" fmla="*/ 3795049 h 4351583"/>
              <a:gd name="connsiteX13" fmla="*/ 3019371 w 3079868"/>
              <a:gd name="connsiteY13" fmla="*/ 3438199 h 4351583"/>
              <a:gd name="connsiteX14" fmla="*/ 3037562 w 3079868"/>
              <a:gd name="connsiteY14" fmla="*/ 3163211 h 4351583"/>
              <a:gd name="connsiteX15" fmla="*/ 3054273 w 3079868"/>
              <a:gd name="connsiteY15" fmla="*/ 2566486 h 4351583"/>
              <a:gd name="connsiteX16" fmla="*/ 3060619 w 3079868"/>
              <a:gd name="connsiteY16" fmla="*/ 1977165 h 4351583"/>
              <a:gd name="connsiteX17" fmla="*/ 3067176 w 3079868"/>
              <a:gd name="connsiteY17" fmla="*/ 1384883 h 4351583"/>
              <a:gd name="connsiteX18" fmla="*/ 3073523 w 3079868"/>
              <a:gd name="connsiteY18" fmla="*/ 792600 h 4351583"/>
              <a:gd name="connsiteX19" fmla="*/ 3079868 w 3079868"/>
              <a:gd name="connsiteY19" fmla="*/ 195241 h 4351583"/>
              <a:gd name="connsiteX20" fmla="*/ 3079868 w 3079868"/>
              <a:gd name="connsiteY20" fmla="*/ 0 h 4351583"/>
              <a:gd name="connsiteX0" fmla="*/ 0 w 2095622"/>
              <a:gd name="connsiteY0" fmla="*/ 4325565 h 4325565"/>
              <a:gd name="connsiteX1" fmla="*/ 470653 w 2095622"/>
              <a:gd name="connsiteY1" fmla="*/ 4310758 h 4325565"/>
              <a:gd name="connsiteX2" fmla="*/ 1278696 w 2095622"/>
              <a:gd name="connsiteY2" fmla="*/ 4236299 h 4325565"/>
              <a:gd name="connsiteX3" fmla="*/ 1462938 w 2095622"/>
              <a:gd name="connsiteY3" fmla="*/ 4226992 h 4325565"/>
              <a:gd name="connsiteX4" fmla="*/ 1569972 w 2095622"/>
              <a:gd name="connsiteY4" fmla="*/ 4205839 h 4325565"/>
              <a:gd name="connsiteX5" fmla="*/ 1649930 w 2095622"/>
              <a:gd name="connsiteY5" fmla="*/ 4176225 h 4325565"/>
              <a:gd name="connsiteX6" fmla="*/ 1723330 w 2095622"/>
              <a:gd name="connsiteY6" fmla="*/ 4116785 h 4325565"/>
              <a:gd name="connsiteX7" fmla="*/ 1826557 w 2095622"/>
              <a:gd name="connsiteY7" fmla="*/ 4116785 h 4325565"/>
              <a:gd name="connsiteX8" fmla="*/ 1885785 w 2095622"/>
              <a:gd name="connsiteY8" fmla="*/ 4042327 h 4325565"/>
              <a:gd name="connsiteX9" fmla="*/ 1928091 w 2095622"/>
              <a:gd name="connsiteY9" fmla="*/ 4014405 h 4325565"/>
              <a:gd name="connsiteX10" fmla="*/ 1959186 w 2095622"/>
              <a:gd name="connsiteY10" fmla="*/ 3964272 h 4325565"/>
              <a:gd name="connsiteX11" fmla="*/ 1988800 w 2095622"/>
              <a:gd name="connsiteY11" fmla="*/ 3795049 h 4325565"/>
              <a:gd name="connsiteX12" fmla="*/ 2035125 w 2095622"/>
              <a:gd name="connsiteY12" fmla="*/ 3438199 h 4325565"/>
              <a:gd name="connsiteX13" fmla="*/ 2053316 w 2095622"/>
              <a:gd name="connsiteY13" fmla="*/ 3163211 h 4325565"/>
              <a:gd name="connsiteX14" fmla="*/ 2070027 w 2095622"/>
              <a:gd name="connsiteY14" fmla="*/ 2566486 h 4325565"/>
              <a:gd name="connsiteX15" fmla="*/ 2076373 w 2095622"/>
              <a:gd name="connsiteY15" fmla="*/ 1977165 h 4325565"/>
              <a:gd name="connsiteX16" fmla="*/ 2082930 w 2095622"/>
              <a:gd name="connsiteY16" fmla="*/ 1384883 h 4325565"/>
              <a:gd name="connsiteX17" fmla="*/ 2089277 w 2095622"/>
              <a:gd name="connsiteY17" fmla="*/ 792600 h 4325565"/>
              <a:gd name="connsiteX18" fmla="*/ 2095622 w 2095622"/>
              <a:gd name="connsiteY18" fmla="*/ 195241 h 4325565"/>
              <a:gd name="connsiteX19" fmla="*/ 2095622 w 2095622"/>
              <a:gd name="connsiteY19" fmla="*/ 0 h 4325565"/>
              <a:gd name="connsiteX0" fmla="*/ 0 w 1624969"/>
              <a:gd name="connsiteY0" fmla="*/ 4310758 h 4310758"/>
              <a:gd name="connsiteX1" fmla="*/ 808043 w 1624969"/>
              <a:gd name="connsiteY1" fmla="*/ 4236299 h 4310758"/>
              <a:gd name="connsiteX2" fmla="*/ 992285 w 1624969"/>
              <a:gd name="connsiteY2" fmla="*/ 4226992 h 4310758"/>
              <a:gd name="connsiteX3" fmla="*/ 1099319 w 1624969"/>
              <a:gd name="connsiteY3" fmla="*/ 4205839 h 4310758"/>
              <a:gd name="connsiteX4" fmla="*/ 1179277 w 1624969"/>
              <a:gd name="connsiteY4" fmla="*/ 4176225 h 4310758"/>
              <a:gd name="connsiteX5" fmla="*/ 1252677 w 1624969"/>
              <a:gd name="connsiteY5" fmla="*/ 4116785 h 4310758"/>
              <a:gd name="connsiteX6" fmla="*/ 1355904 w 1624969"/>
              <a:gd name="connsiteY6" fmla="*/ 4116785 h 4310758"/>
              <a:gd name="connsiteX7" fmla="*/ 1415132 w 1624969"/>
              <a:gd name="connsiteY7" fmla="*/ 4042327 h 4310758"/>
              <a:gd name="connsiteX8" fmla="*/ 1457438 w 1624969"/>
              <a:gd name="connsiteY8" fmla="*/ 4014405 h 4310758"/>
              <a:gd name="connsiteX9" fmla="*/ 1488533 w 1624969"/>
              <a:gd name="connsiteY9" fmla="*/ 3964272 h 4310758"/>
              <a:gd name="connsiteX10" fmla="*/ 1518147 w 1624969"/>
              <a:gd name="connsiteY10" fmla="*/ 3795049 h 4310758"/>
              <a:gd name="connsiteX11" fmla="*/ 1564472 w 1624969"/>
              <a:gd name="connsiteY11" fmla="*/ 3438199 h 4310758"/>
              <a:gd name="connsiteX12" fmla="*/ 1582663 w 1624969"/>
              <a:gd name="connsiteY12" fmla="*/ 3163211 h 4310758"/>
              <a:gd name="connsiteX13" fmla="*/ 1599374 w 1624969"/>
              <a:gd name="connsiteY13" fmla="*/ 2566486 h 4310758"/>
              <a:gd name="connsiteX14" fmla="*/ 1605720 w 1624969"/>
              <a:gd name="connsiteY14" fmla="*/ 1977165 h 4310758"/>
              <a:gd name="connsiteX15" fmla="*/ 1612277 w 1624969"/>
              <a:gd name="connsiteY15" fmla="*/ 1384883 h 4310758"/>
              <a:gd name="connsiteX16" fmla="*/ 1618624 w 1624969"/>
              <a:gd name="connsiteY16" fmla="*/ 792600 h 4310758"/>
              <a:gd name="connsiteX17" fmla="*/ 1624969 w 1624969"/>
              <a:gd name="connsiteY17" fmla="*/ 195241 h 4310758"/>
              <a:gd name="connsiteX18" fmla="*/ 1624969 w 1624969"/>
              <a:gd name="connsiteY18" fmla="*/ 0 h 4310758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649395 w 816926"/>
              <a:gd name="connsiteY7" fmla="*/ 4014405 h 4236299"/>
              <a:gd name="connsiteX8" fmla="*/ 680490 w 816926"/>
              <a:gd name="connsiteY8" fmla="*/ 3964272 h 4236299"/>
              <a:gd name="connsiteX9" fmla="*/ 710104 w 816926"/>
              <a:gd name="connsiteY9" fmla="*/ 3795049 h 4236299"/>
              <a:gd name="connsiteX10" fmla="*/ 756429 w 816926"/>
              <a:gd name="connsiteY10" fmla="*/ 3438199 h 4236299"/>
              <a:gd name="connsiteX11" fmla="*/ 774620 w 816926"/>
              <a:gd name="connsiteY11" fmla="*/ 3163211 h 4236299"/>
              <a:gd name="connsiteX12" fmla="*/ 791331 w 816926"/>
              <a:gd name="connsiteY12" fmla="*/ 2566486 h 4236299"/>
              <a:gd name="connsiteX13" fmla="*/ 797677 w 816926"/>
              <a:gd name="connsiteY13" fmla="*/ 1977165 h 4236299"/>
              <a:gd name="connsiteX14" fmla="*/ 804234 w 816926"/>
              <a:gd name="connsiteY14" fmla="*/ 1384883 h 4236299"/>
              <a:gd name="connsiteX15" fmla="*/ 810581 w 816926"/>
              <a:gd name="connsiteY15" fmla="*/ 792600 h 4236299"/>
              <a:gd name="connsiteX16" fmla="*/ 816926 w 816926"/>
              <a:gd name="connsiteY16" fmla="*/ 195241 h 4236299"/>
              <a:gd name="connsiteX17" fmla="*/ 816926 w 816926"/>
              <a:gd name="connsiteY17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680490 w 816926"/>
              <a:gd name="connsiteY7" fmla="*/ 3964272 h 4236299"/>
              <a:gd name="connsiteX8" fmla="*/ 710104 w 816926"/>
              <a:gd name="connsiteY8" fmla="*/ 3795049 h 4236299"/>
              <a:gd name="connsiteX9" fmla="*/ 756429 w 816926"/>
              <a:gd name="connsiteY9" fmla="*/ 3438199 h 4236299"/>
              <a:gd name="connsiteX10" fmla="*/ 774620 w 816926"/>
              <a:gd name="connsiteY10" fmla="*/ 3163211 h 4236299"/>
              <a:gd name="connsiteX11" fmla="*/ 791331 w 816926"/>
              <a:gd name="connsiteY11" fmla="*/ 2566486 h 4236299"/>
              <a:gd name="connsiteX12" fmla="*/ 797677 w 816926"/>
              <a:gd name="connsiteY12" fmla="*/ 1977165 h 4236299"/>
              <a:gd name="connsiteX13" fmla="*/ 804234 w 816926"/>
              <a:gd name="connsiteY13" fmla="*/ 1384883 h 4236299"/>
              <a:gd name="connsiteX14" fmla="*/ 810581 w 816926"/>
              <a:gd name="connsiteY14" fmla="*/ 792600 h 4236299"/>
              <a:gd name="connsiteX15" fmla="*/ 816926 w 816926"/>
              <a:gd name="connsiteY15" fmla="*/ 195241 h 4236299"/>
              <a:gd name="connsiteX16" fmla="*/ 816926 w 816926"/>
              <a:gd name="connsiteY16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710104 w 816926"/>
              <a:gd name="connsiteY7" fmla="*/ 3795049 h 4236299"/>
              <a:gd name="connsiteX8" fmla="*/ 756429 w 816926"/>
              <a:gd name="connsiteY8" fmla="*/ 3438199 h 4236299"/>
              <a:gd name="connsiteX9" fmla="*/ 774620 w 816926"/>
              <a:gd name="connsiteY9" fmla="*/ 3163211 h 4236299"/>
              <a:gd name="connsiteX10" fmla="*/ 791331 w 816926"/>
              <a:gd name="connsiteY10" fmla="*/ 2566486 h 4236299"/>
              <a:gd name="connsiteX11" fmla="*/ 797677 w 816926"/>
              <a:gd name="connsiteY11" fmla="*/ 1977165 h 4236299"/>
              <a:gd name="connsiteX12" fmla="*/ 804234 w 816926"/>
              <a:gd name="connsiteY12" fmla="*/ 1384883 h 4236299"/>
              <a:gd name="connsiteX13" fmla="*/ 810581 w 816926"/>
              <a:gd name="connsiteY13" fmla="*/ 792600 h 4236299"/>
              <a:gd name="connsiteX14" fmla="*/ 816926 w 816926"/>
              <a:gd name="connsiteY14" fmla="*/ 195241 h 4236299"/>
              <a:gd name="connsiteX15" fmla="*/ 816926 w 816926"/>
              <a:gd name="connsiteY15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756429 w 816926"/>
              <a:gd name="connsiteY7" fmla="*/ 3438199 h 4236299"/>
              <a:gd name="connsiteX8" fmla="*/ 774620 w 816926"/>
              <a:gd name="connsiteY8" fmla="*/ 3163211 h 4236299"/>
              <a:gd name="connsiteX9" fmla="*/ 791331 w 816926"/>
              <a:gd name="connsiteY9" fmla="*/ 2566486 h 4236299"/>
              <a:gd name="connsiteX10" fmla="*/ 797677 w 816926"/>
              <a:gd name="connsiteY10" fmla="*/ 1977165 h 4236299"/>
              <a:gd name="connsiteX11" fmla="*/ 804234 w 816926"/>
              <a:gd name="connsiteY11" fmla="*/ 1384883 h 4236299"/>
              <a:gd name="connsiteX12" fmla="*/ 810581 w 816926"/>
              <a:gd name="connsiteY12" fmla="*/ 792600 h 4236299"/>
              <a:gd name="connsiteX13" fmla="*/ 816926 w 816926"/>
              <a:gd name="connsiteY13" fmla="*/ 195241 h 4236299"/>
              <a:gd name="connsiteX14" fmla="*/ 816926 w 816926"/>
              <a:gd name="connsiteY14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774620 w 816926"/>
              <a:gd name="connsiteY7" fmla="*/ 3163211 h 4236299"/>
              <a:gd name="connsiteX8" fmla="*/ 791331 w 816926"/>
              <a:gd name="connsiteY8" fmla="*/ 2566486 h 4236299"/>
              <a:gd name="connsiteX9" fmla="*/ 797677 w 816926"/>
              <a:gd name="connsiteY9" fmla="*/ 1977165 h 4236299"/>
              <a:gd name="connsiteX10" fmla="*/ 804234 w 816926"/>
              <a:gd name="connsiteY10" fmla="*/ 1384883 h 4236299"/>
              <a:gd name="connsiteX11" fmla="*/ 810581 w 816926"/>
              <a:gd name="connsiteY11" fmla="*/ 792600 h 4236299"/>
              <a:gd name="connsiteX12" fmla="*/ 816926 w 816926"/>
              <a:gd name="connsiteY12" fmla="*/ 195241 h 4236299"/>
              <a:gd name="connsiteX13" fmla="*/ 816926 w 816926"/>
              <a:gd name="connsiteY13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791331 w 816926"/>
              <a:gd name="connsiteY7" fmla="*/ 2566486 h 4236299"/>
              <a:gd name="connsiteX8" fmla="*/ 797677 w 816926"/>
              <a:gd name="connsiteY8" fmla="*/ 1977165 h 4236299"/>
              <a:gd name="connsiteX9" fmla="*/ 804234 w 816926"/>
              <a:gd name="connsiteY9" fmla="*/ 1384883 h 4236299"/>
              <a:gd name="connsiteX10" fmla="*/ 810581 w 816926"/>
              <a:gd name="connsiteY10" fmla="*/ 792600 h 4236299"/>
              <a:gd name="connsiteX11" fmla="*/ 816926 w 816926"/>
              <a:gd name="connsiteY11" fmla="*/ 195241 h 4236299"/>
              <a:gd name="connsiteX12" fmla="*/ 816926 w 816926"/>
              <a:gd name="connsiteY12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797677 w 816926"/>
              <a:gd name="connsiteY7" fmla="*/ 1977165 h 4236299"/>
              <a:gd name="connsiteX8" fmla="*/ 804234 w 816926"/>
              <a:gd name="connsiteY8" fmla="*/ 1384883 h 4236299"/>
              <a:gd name="connsiteX9" fmla="*/ 810581 w 816926"/>
              <a:gd name="connsiteY9" fmla="*/ 792600 h 4236299"/>
              <a:gd name="connsiteX10" fmla="*/ 816926 w 816926"/>
              <a:gd name="connsiteY10" fmla="*/ 195241 h 4236299"/>
              <a:gd name="connsiteX11" fmla="*/ 816926 w 816926"/>
              <a:gd name="connsiteY11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804234 w 816926"/>
              <a:gd name="connsiteY7" fmla="*/ 1384883 h 4236299"/>
              <a:gd name="connsiteX8" fmla="*/ 810581 w 816926"/>
              <a:gd name="connsiteY8" fmla="*/ 792600 h 4236299"/>
              <a:gd name="connsiteX9" fmla="*/ 816926 w 816926"/>
              <a:gd name="connsiteY9" fmla="*/ 195241 h 4236299"/>
              <a:gd name="connsiteX10" fmla="*/ 816926 w 816926"/>
              <a:gd name="connsiteY10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810581 w 816926"/>
              <a:gd name="connsiteY7" fmla="*/ 792600 h 4236299"/>
              <a:gd name="connsiteX8" fmla="*/ 816926 w 816926"/>
              <a:gd name="connsiteY8" fmla="*/ 195241 h 4236299"/>
              <a:gd name="connsiteX9" fmla="*/ 816926 w 816926"/>
              <a:gd name="connsiteY9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816926 w 816926"/>
              <a:gd name="connsiteY7" fmla="*/ 195241 h 4236299"/>
              <a:gd name="connsiteX8" fmla="*/ 816926 w 816926"/>
              <a:gd name="connsiteY8" fmla="*/ 0 h 4236299"/>
              <a:gd name="connsiteX0" fmla="*/ 0 w 816926"/>
              <a:gd name="connsiteY0" fmla="*/ 4236299 h 4236299"/>
              <a:gd name="connsiteX1" fmla="*/ 184242 w 816926"/>
              <a:gd name="connsiteY1" fmla="*/ 4226992 h 4236299"/>
              <a:gd name="connsiteX2" fmla="*/ 291276 w 816926"/>
              <a:gd name="connsiteY2" fmla="*/ 4205839 h 4236299"/>
              <a:gd name="connsiteX3" fmla="*/ 371234 w 816926"/>
              <a:gd name="connsiteY3" fmla="*/ 4176225 h 4236299"/>
              <a:gd name="connsiteX4" fmla="*/ 444634 w 816926"/>
              <a:gd name="connsiteY4" fmla="*/ 4116785 h 4236299"/>
              <a:gd name="connsiteX5" fmla="*/ 547861 w 816926"/>
              <a:gd name="connsiteY5" fmla="*/ 4116785 h 4236299"/>
              <a:gd name="connsiteX6" fmla="*/ 607089 w 816926"/>
              <a:gd name="connsiteY6" fmla="*/ 4042327 h 4236299"/>
              <a:gd name="connsiteX7" fmla="*/ 816926 w 816926"/>
              <a:gd name="connsiteY7" fmla="*/ 0 h 4236299"/>
              <a:gd name="connsiteX0" fmla="*/ 0 w 607089"/>
              <a:gd name="connsiteY0" fmla="*/ 193972 h 193972"/>
              <a:gd name="connsiteX1" fmla="*/ 184242 w 607089"/>
              <a:gd name="connsiteY1" fmla="*/ 184665 h 193972"/>
              <a:gd name="connsiteX2" fmla="*/ 291276 w 607089"/>
              <a:gd name="connsiteY2" fmla="*/ 163512 h 193972"/>
              <a:gd name="connsiteX3" fmla="*/ 371234 w 607089"/>
              <a:gd name="connsiteY3" fmla="*/ 133898 h 193972"/>
              <a:gd name="connsiteX4" fmla="*/ 444634 w 607089"/>
              <a:gd name="connsiteY4" fmla="*/ 74458 h 193972"/>
              <a:gd name="connsiteX5" fmla="*/ 547861 w 607089"/>
              <a:gd name="connsiteY5" fmla="*/ 74458 h 193972"/>
              <a:gd name="connsiteX6" fmla="*/ 607089 w 607089"/>
              <a:gd name="connsiteY6" fmla="*/ 0 h 193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7089" h="193972">
                <a:moveTo>
                  <a:pt x="0" y="193972"/>
                </a:moveTo>
                <a:lnTo>
                  <a:pt x="184242" y="184665"/>
                </a:lnTo>
                <a:lnTo>
                  <a:pt x="291276" y="163512"/>
                </a:lnTo>
                <a:lnTo>
                  <a:pt x="371234" y="133898"/>
                </a:lnTo>
                <a:cubicBezTo>
                  <a:pt x="393925" y="111987"/>
                  <a:pt x="418485" y="92099"/>
                  <a:pt x="444634" y="74458"/>
                </a:cubicBezTo>
                <a:cubicBezTo>
                  <a:pt x="465787" y="63247"/>
                  <a:pt x="540034" y="79958"/>
                  <a:pt x="547861" y="74458"/>
                </a:cubicBezTo>
                <a:cubicBezTo>
                  <a:pt x="572693" y="54152"/>
                  <a:pt x="592889" y="28763"/>
                  <a:pt x="607089" y="0"/>
                </a:cubicBez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93" name="Forma livre: Forma 292">
            <a:extLst>
              <a:ext uri="{FF2B5EF4-FFF2-40B4-BE49-F238E27FC236}">
                <a16:creationId xmlns:a16="http://schemas.microsoft.com/office/drawing/2014/main" id="{FC653A9D-4BDB-4DC9-8298-D7E1C2C28196}"/>
              </a:ext>
            </a:extLst>
          </p:cNvPr>
          <p:cNvSpPr/>
          <p:nvPr/>
        </p:nvSpPr>
        <p:spPr>
          <a:xfrm>
            <a:off x="6618605" y="5293360"/>
            <a:ext cx="86995" cy="219075"/>
          </a:xfrm>
          <a:custGeom>
            <a:avLst/>
            <a:gdLst>
              <a:gd name="connsiteX0" fmla="*/ 0 w 96520"/>
              <a:gd name="connsiteY0" fmla="*/ 213360 h 213360"/>
              <a:gd name="connsiteX1" fmla="*/ 96520 w 96520"/>
              <a:gd name="connsiteY1" fmla="*/ 0 h 213360"/>
              <a:gd name="connsiteX0" fmla="*/ 0 w 96520"/>
              <a:gd name="connsiteY0" fmla="*/ 213360 h 213360"/>
              <a:gd name="connsiteX1" fmla="*/ 96520 w 96520"/>
              <a:gd name="connsiteY1" fmla="*/ 0 h 213360"/>
              <a:gd name="connsiteX0" fmla="*/ 0 w 96520"/>
              <a:gd name="connsiteY0" fmla="*/ 213360 h 213360"/>
              <a:gd name="connsiteX1" fmla="*/ 96520 w 96520"/>
              <a:gd name="connsiteY1" fmla="*/ 0 h 213360"/>
              <a:gd name="connsiteX0" fmla="*/ 0 w 96520"/>
              <a:gd name="connsiteY0" fmla="*/ 213360 h 213360"/>
              <a:gd name="connsiteX1" fmla="*/ 96520 w 96520"/>
              <a:gd name="connsiteY1" fmla="*/ 0 h 213360"/>
              <a:gd name="connsiteX0" fmla="*/ 0 w 96520"/>
              <a:gd name="connsiteY0" fmla="*/ 213360 h 213360"/>
              <a:gd name="connsiteX1" fmla="*/ 96520 w 96520"/>
              <a:gd name="connsiteY1" fmla="*/ 0 h 213360"/>
              <a:gd name="connsiteX0" fmla="*/ 0 w 86995"/>
              <a:gd name="connsiteY0" fmla="*/ 219075 h 219075"/>
              <a:gd name="connsiteX1" fmla="*/ 86995 w 86995"/>
              <a:gd name="connsiteY1" fmla="*/ 0 h 219075"/>
              <a:gd name="connsiteX0" fmla="*/ 0 w 86995"/>
              <a:gd name="connsiteY0" fmla="*/ 219075 h 219075"/>
              <a:gd name="connsiteX1" fmla="*/ 86995 w 86995"/>
              <a:gd name="connsiteY1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995" h="219075">
                <a:moveTo>
                  <a:pt x="0" y="219075"/>
                </a:moveTo>
                <a:cubicBezTo>
                  <a:pt x="64558" y="149860"/>
                  <a:pt x="64347" y="84455"/>
                  <a:pt x="86995" y="0"/>
                </a:cubicBez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PT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295" name="Forma livre: Forma 294">
            <a:extLst>
              <a:ext uri="{FF2B5EF4-FFF2-40B4-BE49-F238E27FC236}">
                <a16:creationId xmlns:a16="http://schemas.microsoft.com/office/drawing/2014/main" id="{AF89A186-C655-4EA5-B31E-1503FAD174B4}"/>
              </a:ext>
            </a:extLst>
          </p:cNvPr>
          <p:cNvSpPr/>
          <p:nvPr/>
        </p:nvSpPr>
        <p:spPr>
          <a:xfrm>
            <a:off x="6697980" y="4926330"/>
            <a:ext cx="59055" cy="367665"/>
          </a:xfrm>
          <a:custGeom>
            <a:avLst/>
            <a:gdLst>
              <a:gd name="connsiteX0" fmla="*/ 0 w 59055"/>
              <a:gd name="connsiteY0" fmla="*/ 367665 h 367665"/>
              <a:gd name="connsiteX1" fmla="*/ 59055 w 59055"/>
              <a:gd name="connsiteY1" fmla="*/ 0 h 367665"/>
              <a:gd name="connsiteX0" fmla="*/ 0 w 59055"/>
              <a:gd name="connsiteY0" fmla="*/ 367665 h 367665"/>
              <a:gd name="connsiteX1" fmla="*/ 59055 w 59055"/>
              <a:gd name="connsiteY1" fmla="*/ 0 h 367665"/>
              <a:gd name="connsiteX0" fmla="*/ 0 w 59055"/>
              <a:gd name="connsiteY0" fmla="*/ 367665 h 367665"/>
              <a:gd name="connsiteX1" fmla="*/ 59055 w 59055"/>
              <a:gd name="connsiteY1" fmla="*/ 0 h 36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055" h="367665">
                <a:moveTo>
                  <a:pt x="0" y="367665"/>
                </a:moveTo>
                <a:cubicBezTo>
                  <a:pt x="29210" y="239395"/>
                  <a:pt x="45085" y="132080"/>
                  <a:pt x="59055" y="0"/>
                </a:cubicBez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6" name="Forma livre: Forma 295">
            <a:extLst>
              <a:ext uri="{FF2B5EF4-FFF2-40B4-BE49-F238E27FC236}">
                <a16:creationId xmlns:a16="http://schemas.microsoft.com/office/drawing/2014/main" id="{C9B85DE4-332C-425C-85C1-050F5CF6AFE0}"/>
              </a:ext>
            </a:extLst>
          </p:cNvPr>
          <p:cNvSpPr/>
          <p:nvPr/>
        </p:nvSpPr>
        <p:spPr>
          <a:xfrm>
            <a:off x="6751320" y="4722495"/>
            <a:ext cx="15240" cy="203835"/>
          </a:xfrm>
          <a:custGeom>
            <a:avLst/>
            <a:gdLst>
              <a:gd name="connsiteX0" fmla="*/ 0 w 15240"/>
              <a:gd name="connsiteY0" fmla="*/ 203835 h 203835"/>
              <a:gd name="connsiteX1" fmla="*/ 15240 w 15240"/>
              <a:gd name="connsiteY1" fmla="*/ 0 h 20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40" h="203835">
                <a:moveTo>
                  <a:pt x="0" y="203835"/>
                </a:moveTo>
                <a:lnTo>
                  <a:pt x="15240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7" name="Forma livre: Forma 296">
            <a:extLst>
              <a:ext uri="{FF2B5EF4-FFF2-40B4-BE49-F238E27FC236}">
                <a16:creationId xmlns:a16="http://schemas.microsoft.com/office/drawing/2014/main" id="{965318C6-1CC6-4605-81D9-47BD2F954422}"/>
              </a:ext>
            </a:extLst>
          </p:cNvPr>
          <p:cNvSpPr/>
          <p:nvPr/>
        </p:nvSpPr>
        <p:spPr>
          <a:xfrm>
            <a:off x="6774180" y="4164331"/>
            <a:ext cx="11430" cy="577197"/>
          </a:xfrm>
          <a:custGeom>
            <a:avLst/>
            <a:gdLst>
              <a:gd name="connsiteX0" fmla="*/ 1905 w 1905"/>
              <a:gd name="connsiteY0" fmla="*/ 561975 h 561975"/>
              <a:gd name="connsiteX1" fmla="*/ 0 w 1905"/>
              <a:gd name="connsiteY1" fmla="*/ 0 h 561975"/>
              <a:gd name="connsiteX0" fmla="*/ 0 w 2500"/>
              <a:gd name="connsiteY0" fmla="*/ 10341 h 10341"/>
              <a:gd name="connsiteX1" fmla="*/ 2500 w 2500"/>
              <a:gd name="connsiteY1" fmla="*/ 0 h 1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00" h="10341">
                <a:moveTo>
                  <a:pt x="0" y="10341"/>
                </a:moveTo>
                <a:lnTo>
                  <a:pt x="2500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8" name="Forma livre: Forma 297">
            <a:extLst>
              <a:ext uri="{FF2B5EF4-FFF2-40B4-BE49-F238E27FC236}">
                <a16:creationId xmlns:a16="http://schemas.microsoft.com/office/drawing/2014/main" id="{678E8805-DD34-4564-9922-C43EB87192B2}"/>
              </a:ext>
            </a:extLst>
          </p:cNvPr>
          <p:cNvSpPr/>
          <p:nvPr/>
        </p:nvSpPr>
        <p:spPr>
          <a:xfrm>
            <a:off x="6787515" y="3606165"/>
            <a:ext cx="5715" cy="552450"/>
          </a:xfrm>
          <a:custGeom>
            <a:avLst/>
            <a:gdLst>
              <a:gd name="connsiteX0" fmla="*/ 0 w 15240"/>
              <a:gd name="connsiteY0" fmla="*/ 556260 h 556260"/>
              <a:gd name="connsiteX1" fmla="*/ 15240 w 15240"/>
              <a:gd name="connsiteY1" fmla="*/ 0 h 556260"/>
              <a:gd name="connsiteX0" fmla="*/ 0 w 5715"/>
              <a:gd name="connsiteY0" fmla="*/ 552450 h 552450"/>
              <a:gd name="connsiteX1" fmla="*/ 5715 w 5715"/>
              <a:gd name="connsiteY1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15" h="552450">
                <a:moveTo>
                  <a:pt x="0" y="552450"/>
                </a:moveTo>
                <a:lnTo>
                  <a:pt x="5715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9" name="Forma livre: Forma 298">
            <a:extLst>
              <a:ext uri="{FF2B5EF4-FFF2-40B4-BE49-F238E27FC236}">
                <a16:creationId xmlns:a16="http://schemas.microsoft.com/office/drawing/2014/main" id="{11924CAA-9743-47BC-8D7E-557FF74819C9}"/>
              </a:ext>
            </a:extLst>
          </p:cNvPr>
          <p:cNvSpPr/>
          <p:nvPr/>
        </p:nvSpPr>
        <p:spPr>
          <a:xfrm>
            <a:off x="6793230" y="3042285"/>
            <a:ext cx="5715" cy="565785"/>
          </a:xfrm>
          <a:custGeom>
            <a:avLst/>
            <a:gdLst>
              <a:gd name="connsiteX0" fmla="*/ 0 w 5715"/>
              <a:gd name="connsiteY0" fmla="*/ 565785 h 565785"/>
              <a:gd name="connsiteX1" fmla="*/ 5715 w 5715"/>
              <a:gd name="connsiteY1" fmla="*/ 0 h 565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15" h="565785">
                <a:moveTo>
                  <a:pt x="0" y="565785"/>
                </a:moveTo>
                <a:lnTo>
                  <a:pt x="5715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0" name="Forma livre: Forma 299">
            <a:extLst>
              <a:ext uri="{FF2B5EF4-FFF2-40B4-BE49-F238E27FC236}">
                <a16:creationId xmlns:a16="http://schemas.microsoft.com/office/drawing/2014/main" id="{E848815E-A4E8-47E4-9F4A-67C4A7847548}"/>
              </a:ext>
            </a:extLst>
          </p:cNvPr>
          <p:cNvSpPr/>
          <p:nvPr/>
        </p:nvSpPr>
        <p:spPr>
          <a:xfrm>
            <a:off x="6793230" y="2486025"/>
            <a:ext cx="15240" cy="561975"/>
          </a:xfrm>
          <a:custGeom>
            <a:avLst/>
            <a:gdLst>
              <a:gd name="connsiteX0" fmla="*/ 0 w 15240"/>
              <a:gd name="connsiteY0" fmla="*/ 561975 h 561975"/>
              <a:gd name="connsiteX1" fmla="*/ 15240 w 15240"/>
              <a:gd name="connsiteY1" fmla="*/ 0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240" h="561975">
                <a:moveTo>
                  <a:pt x="0" y="561975"/>
                </a:moveTo>
                <a:lnTo>
                  <a:pt x="15240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1" name="Forma livre: Forma 300">
            <a:extLst>
              <a:ext uri="{FF2B5EF4-FFF2-40B4-BE49-F238E27FC236}">
                <a16:creationId xmlns:a16="http://schemas.microsoft.com/office/drawing/2014/main" id="{CC080B8C-B023-4880-81D1-EB020C0B865F}"/>
              </a:ext>
            </a:extLst>
          </p:cNvPr>
          <p:cNvSpPr/>
          <p:nvPr/>
        </p:nvSpPr>
        <p:spPr>
          <a:xfrm>
            <a:off x="6800850" y="1922145"/>
            <a:ext cx="9525" cy="560070"/>
          </a:xfrm>
          <a:custGeom>
            <a:avLst/>
            <a:gdLst>
              <a:gd name="connsiteX0" fmla="*/ 0 w 9525"/>
              <a:gd name="connsiteY0" fmla="*/ 560070 h 560070"/>
              <a:gd name="connsiteX1" fmla="*/ 9525 w 9525"/>
              <a:gd name="connsiteY1" fmla="*/ 0 h 56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560070">
                <a:moveTo>
                  <a:pt x="0" y="560070"/>
                </a:moveTo>
                <a:lnTo>
                  <a:pt x="9525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2" name="Forma livre: Forma 301">
            <a:extLst>
              <a:ext uri="{FF2B5EF4-FFF2-40B4-BE49-F238E27FC236}">
                <a16:creationId xmlns:a16="http://schemas.microsoft.com/office/drawing/2014/main" id="{3C4488AF-EA72-43A9-8BE6-7D0B48F2D1A9}"/>
              </a:ext>
            </a:extLst>
          </p:cNvPr>
          <p:cNvSpPr/>
          <p:nvPr/>
        </p:nvSpPr>
        <p:spPr>
          <a:xfrm>
            <a:off x="6806565" y="1478280"/>
            <a:ext cx="5715" cy="453390"/>
          </a:xfrm>
          <a:custGeom>
            <a:avLst/>
            <a:gdLst>
              <a:gd name="connsiteX0" fmla="*/ 0 w 5715"/>
              <a:gd name="connsiteY0" fmla="*/ 453390 h 453390"/>
              <a:gd name="connsiteX1" fmla="*/ 5715 w 5715"/>
              <a:gd name="connsiteY1" fmla="*/ 0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15" h="453390">
                <a:moveTo>
                  <a:pt x="0" y="453390"/>
                </a:moveTo>
                <a:lnTo>
                  <a:pt x="5715" y="0"/>
                </a:lnTo>
              </a:path>
            </a:pathLst>
          </a:custGeom>
          <a:noFill/>
          <a:ln w="28575" cap="rnd">
            <a:solidFill>
              <a:srgbClr val="D99595"/>
            </a:solidFill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7" name="1">
            <a:extLst>
              <a:ext uri="{FF2B5EF4-FFF2-40B4-BE49-F238E27FC236}">
                <a16:creationId xmlns:a16="http://schemas.microsoft.com/office/drawing/2014/main" id="{083301ED-793B-4BED-B826-4BB92E981115}"/>
              </a:ext>
            </a:extLst>
          </p:cNvPr>
          <p:cNvSpPr/>
          <p:nvPr/>
        </p:nvSpPr>
        <p:spPr>
          <a:xfrm>
            <a:off x="1881768" y="5784426"/>
            <a:ext cx="84612" cy="84612"/>
          </a:xfrm>
          <a:custGeom>
            <a:avLst/>
            <a:gdLst>
              <a:gd name="connsiteX0" fmla="*/ 75927 w 84611"/>
              <a:gd name="connsiteY0" fmla="*/ 45059 h 84611"/>
              <a:gd name="connsiteX1" fmla="*/ 46747 w 84611"/>
              <a:gd name="connsiteY1" fmla="*/ 75929 h 84611"/>
              <a:gd name="connsiteX2" fmla="*/ 15877 w 84611"/>
              <a:gd name="connsiteY2" fmla="*/ 46749 h 84611"/>
              <a:gd name="connsiteX3" fmla="*/ 45057 w 84611"/>
              <a:gd name="connsiteY3" fmla="*/ 15879 h 84611"/>
              <a:gd name="connsiteX4" fmla="*/ 45679 w 84611"/>
              <a:gd name="connsiteY4" fmla="*/ 15868 h 84611"/>
              <a:gd name="connsiteX5" fmla="*/ 75716 w 84611"/>
              <a:gd name="connsiteY5" fmla="*/ 45053 h 84611"/>
              <a:gd name="connsiteX6" fmla="*/ 75716 w 84611"/>
              <a:gd name="connsiteY6" fmla="*/ 45059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11" h="84611">
                <a:moveTo>
                  <a:pt x="75927" y="45059"/>
                </a:moveTo>
                <a:cubicBezTo>
                  <a:pt x="76394" y="61641"/>
                  <a:pt x="63330" y="75462"/>
                  <a:pt x="46747" y="75929"/>
                </a:cubicBezTo>
                <a:cubicBezTo>
                  <a:pt x="30165" y="76396"/>
                  <a:pt x="16344" y="63332"/>
                  <a:pt x="15877" y="46749"/>
                </a:cubicBezTo>
                <a:cubicBezTo>
                  <a:pt x="15410" y="30167"/>
                  <a:pt x="28474" y="16346"/>
                  <a:pt x="45057" y="15879"/>
                </a:cubicBezTo>
                <a:cubicBezTo>
                  <a:pt x="45264" y="15873"/>
                  <a:pt x="45471" y="15869"/>
                  <a:pt x="45679" y="15868"/>
                </a:cubicBezTo>
                <a:cubicBezTo>
                  <a:pt x="62032" y="15633"/>
                  <a:pt x="75480" y="28699"/>
                  <a:pt x="75716" y="45053"/>
                </a:cubicBezTo>
                <a:cubicBezTo>
                  <a:pt x="75716" y="45055"/>
                  <a:pt x="75716" y="45057"/>
                  <a:pt x="75716" y="45059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08" name="2">
            <a:extLst>
              <a:ext uri="{FF2B5EF4-FFF2-40B4-BE49-F238E27FC236}">
                <a16:creationId xmlns:a16="http://schemas.microsoft.com/office/drawing/2014/main" id="{43DB5C91-79AE-4E98-B9F8-AB69FCA1B6D9}"/>
              </a:ext>
            </a:extLst>
          </p:cNvPr>
          <p:cNvSpPr/>
          <p:nvPr/>
        </p:nvSpPr>
        <p:spPr>
          <a:xfrm>
            <a:off x="5952658" y="5669565"/>
            <a:ext cx="84612" cy="84612"/>
          </a:xfrm>
          <a:custGeom>
            <a:avLst/>
            <a:gdLst>
              <a:gd name="connsiteX0" fmla="*/ 75921 w 84611"/>
              <a:gd name="connsiteY0" fmla="*/ 44848 h 84611"/>
              <a:gd name="connsiteX1" fmla="*/ 46960 w 84611"/>
              <a:gd name="connsiteY1" fmla="*/ 75924 h 84611"/>
              <a:gd name="connsiteX2" fmla="*/ 15884 w 84611"/>
              <a:gd name="connsiteY2" fmla="*/ 46963 h 84611"/>
              <a:gd name="connsiteX3" fmla="*/ 44845 w 84611"/>
              <a:gd name="connsiteY3" fmla="*/ 15887 h 84611"/>
              <a:gd name="connsiteX4" fmla="*/ 45884 w 84611"/>
              <a:gd name="connsiteY4" fmla="*/ 15868 h 84611"/>
              <a:gd name="connsiteX5" fmla="*/ 75921 w 84611"/>
              <a:gd name="connsiteY5" fmla="*/ 44847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1" y="44848"/>
                </a:moveTo>
                <a:cubicBezTo>
                  <a:pt x="76505" y="61426"/>
                  <a:pt x="63539" y="75340"/>
                  <a:pt x="46960" y="75924"/>
                </a:cubicBezTo>
                <a:cubicBezTo>
                  <a:pt x="30381" y="76508"/>
                  <a:pt x="16468" y="63542"/>
                  <a:pt x="15884" y="46963"/>
                </a:cubicBezTo>
                <a:cubicBezTo>
                  <a:pt x="15299" y="30384"/>
                  <a:pt x="28266" y="16471"/>
                  <a:pt x="44845" y="15887"/>
                </a:cubicBezTo>
                <a:cubicBezTo>
                  <a:pt x="45191" y="15874"/>
                  <a:pt x="45537" y="15868"/>
                  <a:pt x="45884" y="15868"/>
                </a:cubicBezTo>
                <a:cubicBezTo>
                  <a:pt x="62159" y="15632"/>
                  <a:pt x="75574" y="28574"/>
                  <a:pt x="75921" y="44847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09" name="3">
            <a:extLst>
              <a:ext uri="{FF2B5EF4-FFF2-40B4-BE49-F238E27FC236}">
                <a16:creationId xmlns:a16="http://schemas.microsoft.com/office/drawing/2014/main" id="{44BAFCA7-55DE-4132-A762-4921656DA8A7}"/>
              </a:ext>
            </a:extLst>
          </p:cNvPr>
          <p:cNvSpPr/>
          <p:nvPr/>
        </p:nvSpPr>
        <p:spPr>
          <a:xfrm>
            <a:off x="6562490" y="5465651"/>
            <a:ext cx="84612" cy="84612"/>
          </a:xfrm>
          <a:custGeom>
            <a:avLst/>
            <a:gdLst>
              <a:gd name="connsiteX0" fmla="*/ 75928 w 84611"/>
              <a:gd name="connsiteY0" fmla="*/ 45059 h 84611"/>
              <a:gd name="connsiteX1" fmla="*/ 46748 w 84611"/>
              <a:gd name="connsiteY1" fmla="*/ 75930 h 84611"/>
              <a:gd name="connsiteX2" fmla="*/ 15877 w 84611"/>
              <a:gd name="connsiteY2" fmla="*/ 46750 h 84611"/>
              <a:gd name="connsiteX3" fmla="*/ 45057 w 84611"/>
              <a:gd name="connsiteY3" fmla="*/ 15879 h 84611"/>
              <a:gd name="connsiteX4" fmla="*/ 46102 w 84611"/>
              <a:gd name="connsiteY4" fmla="*/ 15868 h 84611"/>
              <a:gd name="connsiteX5" fmla="*/ 75925 w 84611"/>
              <a:gd name="connsiteY5" fmla="*/ 44844 h 84611"/>
              <a:gd name="connsiteX6" fmla="*/ 75928 w 84611"/>
              <a:gd name="connsiteY6" fmla="*/ 45059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11" h="84611">
                <a:moveTo>
                  <a:pt x="75928" y="45059"/>
                </a:moveTo>
                <a:cubicBezTo>
                  <a:pt x="76395" y="61642"/>
                  <a:pt x="63330" y="75463"/>
                  <a:pt x="46748" y="75930"/>
                </a:cubicBezTo>
                <a:cubicBezTo>
                  <a:pt x="30165" y="76397"/>
                  <a:pt x="16344" y="63333"/>
                  <a:pt x="15877" y="46750"/>
                </a:cubicBezTo>
                <a:cubicBezTo>
                  <a:pt x="15410" y="30167"/>
                  <a:pt x="28474" y="16346"/>
                  <a:pt x="45057" y="15879"/>
                </a:cubicBezTo>
                <a:cubicBezTo>
                  <a:pt x="45405" y="15869"/>
                  <a:pt x="45753" y="15866"/>
                  <a:pt x="46102" y="15868"/>
                </a:cubicBezTo>
                <a:cubicBezTo>
                  <a:pt x="62339" y="15634"/>
                  <a:pt x="75691" y="28607"/>
                  <a:pt x="75925" y="44844"/>
                </a:cubicBezTo>
                <a:cubicBezTo>
                  <a:pt x="75926" y="44915"/>
                  <a:pt x="75927" y="44987"/>
                  <a:pt x="75928" y="45059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0" name="4">
            <a:extLst>
              <a:ext uri="{FF2B5EF4-FFF2-40B4-BE49-F238E27FC236}">
                <a16:creationId xmlns:a16="http://schemas.microsoft.com/office/drawing/2014/main" id="{73BBDD06-2606-4A74-9C06-44FEFD4CD503}"/>
              </a:ext>
            </a:extLst>
          </p:cNvPr>
          <p:cNvSpPr/>
          <p:nvPr/>
        </p:nvSpPr>
        <p:spPr>
          <a:xfrm>
            <a:off x="6656621" y="5247141"/>
            <a:ext cx="84612" cy="84612"/>
          </a:xfrm>
          <a:custGeom>
            <a:avLst/>
            <a:gdLst>
              <a:gd name="connsiteX0" fmla="*/ 75928 w 84611"/>
              <a:gd name="connsiteY0" fmla="*/ 45059 h 84611"/>
              <a:gd name="connsiteX1" fmla="*/ 46748 w 84611"/>
              <a:gd name="connsiteY1" fmla="*/ 75930 h 84611"/>
              <a:gd name="connsiteX2" fmla="*/ 15877 w 84611"/>
              <a:gd name="connsiteY2" fmla="*/ 46751 h 84611"/>
              <a:gd name="connsiteX3" fmla="*/ 45056 w 84611"/>
              <a:gd name="connsiteY3" fmla="*/ 15880 h 84611"/>
              <a:gd name="connsiteX4" fmla="*/ 45890 w 84611"/>
              <a:gd name="connsiteY4" fmla="*/ 15868 h 84611"/>
              <a:gd name="connsiteX5" fmla="*/ 75928 w 84611"/>
              <a:gd name="connsiteY5" fmla="*/ 45053 h 84611"/>
              <a:gd name="connsiteX6" fmla="*/ 75928 w 84611"/>
              <a:gd name="connsiteY6" fmla="*/ 45059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11" h="84611">
                <a:moveTo>
                  <a:pt x="75928" y="45059"/>
                </a:moveTo>
                <a:cubicBezTo>
                  <a:pt x="76395" y="61642"/>
                  <a:pt x="63331" y="75463"/>
                  <a:pt x="46748" y="75930"/>
                </a:cubicBezTo>
                <a:cubicBezTo>
                  <a:pt x="30166" y="76398"/>
                  <a:pt x="16344" y="63334"/>
                  <a:pt x="15877" y="46751"/>
                </a:cubicBezTo>
                <a:cubicBezTo>
                  <a:pt x="15409" y="30169"/>
                  <a:pt x="28474" y="16347"/>
                  <a:pt x="45056" y="15880"/>
                </a:cubicBezTo>
                <a:cubicBezTo>
                  <a:pt x="45334" y="15872"/>
                  <a:pt x="45612" y="15868"/>
                  <a:pt x="45890" y="15868"/>
                </a:cubicBezTo>
                <a:cubicBezTo>
                  <a:pt x="62244" y="15633"/>
                  <a:pt x="75692" y="28699"/>
                  <a:pt x="75928" y="45053"/>
                </a:cubicBezTo>
                <a:cubicBezTo>
                  <a:pt x="75928" y="45055"/>
                  <a:pt x="75928" y="45057"/>
                  <a:pt x="75928" y="45059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8" name="5">
            <a:extLst>
              <a:ext uri="{FF2B5EF4-FFF2-40B4-BE49-F238E27FC236}">
                <a16:creationId xmlns:a16="http://schemas.microsoft.com/office/drawing/2014/main" id="{E63A965E-CD63-46C9-99E7-2068139ABF02}"/>
              </a:ext>
            </a:extLst>
          </p:cNvPr>
          <p:cNvSpPr/>
          <p:nvPr/>
        </p:nvSpPr>
        <p:spPr>
          <a:xfrm>
            <a:off x="6708876" y="4877602"/>
            <a:ext cx="84612" cy="84612"/>
          </a:xfrm>
          <a:custGeom>
            <a:avLst/>
            <a:gdLst>
              <a:gd name="connsiteX0" fmla="*/ 75921 w 84611"/>
              <a:gd name="connsiteY0" fmla="*/ 44845 h 84611"/>
              <a:gd name="connsiteX1" fmla="*/ 46959 w 84611"/>
              <a:gd name="connsiteY1" fmla="*/ 75921 h 84611"/>
              <a:gd name="connsiteX2" fmla="*/ 15884 w 84611"/>
              <a:gd name="connsiteY2" fmla="*/ 46959 h 84611"/>
              <a:gd name="connsiteX3" fmla="*/ 44845 w 84611"/>
              <a:gd name="connsiteY3" fmla="*/ 15884 h 84611"/>
              <a:gd name="connsiteX4" fmla="*/ 46095 w 84611"/>
              <a:gd name="connsiteY4" fmla="*/ 15866 h 84611"/>
              <a:gd name="connsiteX5" fmla="*/ 75921 w 84611"/>
              <a:gd name="connsiteY5" fmla="*/ 44845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1" y="44845"/>
                </a:moveTo>
                <a:cubicBezTo>
                  <a:pt x="76504" y="61424"/>
                  <a:pt x="63538" y="75337"/>
                  <a:pt x="46959" y="75921"/>
                </a:cubicBezTo>
                <a:cubicBezTo>
                  <a:pt x="30380" y="76505"/>
                  <a:pt x="16467" y="63538"/>
                  <a:pt x="15884" y="46959"/>
                </a:cubicBezTo>
                <a:cubicBezTo>
                  <a:pt x="15300" y="30380"/>
                  <a:pt x="28266" y="16467"/>
                  <a:pt x="44845" y="15884"/>
                </a:cubicBezTo>
                <a:cubicBezTo>
                  <a:pt x="45261" y="15869"/>
                  <a:pt x="45678" y="15863"/>
                  <a:pt x="46095" y="15866"/>
                </a:cubicBezTo>
                <a:cubicBezTo>
                  <a:pt x="62287" y="15746"/>
                  <a:pt x="75574" y="28655"/>
                  <a:pt x="75921" y="44845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7" name="6">
            <a:extLst>
              <a:ext uri="{FF2B5EF4-FFF2-40B4-BE49-F238E27FC236}">
                <a16:creationId xmlns:a16="http://schemas.microsoft.com/office/drawing/2014/main" id="{618C9EFE-B1E4-4CDA-8589-0F4260352824}"/>
              </a:ext>
            </a:extLst>
          </p:cNvPr>
          <p:cNvSpPr/>
          <p:nvPr/>
        </p:nvSpPr>
        <p:spPr>
          <a:xfrm>
            <a:off x="6720080" y="4677700"/>
            <a:ext cx="84612" cy="84612"/>
          </a:xfrm>
          <a:custGeom>
            <a:avLst/>
            <a:gdLst>
              <a:gd name="connsiteX0" fmla="*/ 75927 w 84611"/>
              <a:gd name="connsiteY0" fmla="*/ 45063 h 84611"/>
              <a:gd name="connsiteX1" fmla="*/ 46748 w 84611"/>
              <a:gd name="connsiteY1" fmla="*/ 75934 h 84611"/>
              <a:gd name="connsiteX2" fmla="*/ 15877 w 84611"/>
              <a:gd name="connsiteY2" fmla="*/ 46755 h 84611"/>
              <a:gd name="connsiteX3" fmla="*/ 45056 w 84611"/>
              <a:gd name="connsiteY3" fmla="*/ 15884 h 84611"/>
              <a:gd name="connsiteX4" fmla="*/ 45890 w 84611"/>
              <a:gd name="connsiteY4" fmla="*/ 15872 h 84611"/>
              <a:gd name="connsiteX5" fmla="*/ 75921 w 84611"/>
              <a:gd name="connsiteY5" fmla="*/ 44632 h 84611"/>
              <a:gd name="connsiteX6" fmla="*/ 75927 w 84611"/>
              <a:gd name="connsiteY6" fmla="*/ 45063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11" h="84611">
                <a:moveTo>
                  <a:pt x="75927" y="45063"/>
                </a:moveTo>
                <a:cubicBezTo>
                  <a:pt x="76395" y="61645"/>
                  <a:pt x="63331" y="75467"/>
                  <a:pt x="46748" y="75934"/>
                </a:cubicBezTo>
                <a:cubicBezTo>
                  <a:pt x="30166" y="76402"/>
                  <a:pt x="16344" y="63338"/>
                  <a:pt x="15877" y="46755"/>
                </a:cubicBezTo>
                <a:cubicBezTo>
                  <a:pt x="15409" y="30173"/>
                  <a:pt x="28474" y="16351"/>
                  <a:pt x="45056" y="15884"/>
                </a:cubicBezTo>
                <a:cubicBezTo>
                  <a:pt x="45334" y="15876"/>
                  <a:pt x="45612" y="15872"/>
                  <a:pt x="45890" y="15872"/>
                </a:cubicBezTo>
                <a:cubicBezTo>
                  <a:pt x="62124" y="15521"/>
                  <a:pt x="75570" y="28397"/>
                  <a:pt x="75921" y="44632"/>
                </a:cubicBezTo>
                <a:cubicBezTo>
                  <a:pt x="75924" y="44776"/>
                  <a:pt x="75926" y="44919"/>
                  <a:pt x="75927" y="45063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6" name="7">
            <a:extLst>
              <a:ext uri="{FF2B5EF4-FFF2-40B4-BE49-F238E27FC236}">
                <a16:creationId xmlns:a16="http://schemas.microsoft.com/office/drawing/2014/main" id="{63D650B0-54FD-4918-9A2E-7C8EB9396899}"/>
              </a:ext>
            </a:extLst>
          </p:cNvPr>
          <p:cNvSpPr/>
          <p:nvPr/>
        </p:nvSpPr>
        <p:spPr>
          <a:xfrm>
            <a:off x="6739752" y="4121382"/>
            <a:ext cx="84612" cy="84612"/>
          </a:xfrm>
          <a:custGeom>
            <a:avLst/>
            <a:gdLst>
              <a:gd name="connsiteX0" fmla="*/ 75927 w 84611"/>
              <a:gd name="connsiteY0" fmla="*/ 45059 h 84611"/>
              <a:gd name="connsiteX1" fmla="*/ 46748 w 84611"/>
              <a:gd name="connsiteY1" fmla="*/ 75930 h 84611"/>
              <a:gd name="connsiteX2" fmla="*/ 15877 w 84611"/>
              <a:gd name="connsiteY2" fmla="*/ 46751 h 84611"/>
              <a:gd name="connsiteX3" fmla="*/ 45056 w 84611"/>
              <a:gd name="connsiteY3" fmla="*/ 15880 h 84611"/>
              <a:gd name="connsiteX4" fmla="*/ 45890 w 84611"/>
              <a:gd name="connsiteY4" fmla="*/ 15868 h 84611"/>
              <a:gd name="connsiteX5" fmla="*/ 75927 w 84611"/>
              <a:gd name="connsiteY5" fmla="*/ 45053 h 84611"/>
              <a:gd name="connsiteX6" fmla="*/ 75927 w 84611"/>
              <a:gd name="connsiteY6" fmla="*/ 45059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11" h="84611">
                <a:moveTo>
                  <a:pt x="75927" y="45059"/>
                </a:moveTo>
                <a:cubicBezTo>
                  <a:pt x="76395" y="61642"/>
                  <a:pt x="63331" y="75463"/>
                  <a:pt x="46748" y="75930"/>
                </a:cubicBezTo>
                <a:cubicBezTo>
                  <a:pt x="30166" y="76398"/>
                  <a:pt x="16344" y="63334"/>
                  <a:pt x="15877" y="46751"/>
                </a:cubicBezTo>
                <a:cubicBezTo>
                  <a:pt x="15409" y="30169"/>
                  <a:pt x="28473" y="16347"/>
                  <a:pt x="45056" y="15880"/>
                </a:cubicBezTo>
                <a:cubicBezTo>
                  <a:pt x="45334" y="15872"/>
                  <a:pt x="45612" y="15868"/>
                  <a:pt x="45890" y="15868"/>
                </a:cubicBezTo>
                <a:cubicBezTo>
                  <a:pt x="62244" y="15633"/>
                  <a:pt x="75692" y="28699"/>
                  <a:pt x="75927" y="45053"/>
                </a:cubicBezTo>
                <a:cubicBezTo>
                  <a:pt x="75927" y="45055"/>
                  <a:pt x="75927" y="45057"/>
                  <a:pt x="75927" y="45059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5" name="8">
            <a:extLst>
              <a:ext uri="{FF2B5EF4-FFF2-40B4-BE49-F238E27FC236}">
                <a16:creationId xmlns:a16="http://schemas.microsoft.com/office/drawing/2014/main" id="{6E7A9BB0-DE18-4E22-BB91-41BCBDBE6477}"/>
              </a:ext>
            </a:extLst>
          </p:cNvPr>
          <p:cNvSpPr/>
          <p:nvPr/>
        </p:nvSpPr>
        <p:spPr>
          <a:xfrm>
            <a:off x="6748213" y="3565062"/>
            <a:ext cx="84612" cy="84612"/>
          </a:xfrm>
          <a:custGeom>
            <a:avLst/>
            <a:gdLst>
              <a:gd name="connsiteX0" fmla="*/ 75927 w 84611"/>
              <a:gd name="connsiteY0" fmla="*/ 45057 h 84611"/>
              <a:gd name="connsiteX1" fmla="*/ 46748 w 84611"/>
              <a:gd name="connsiteY1" fmla="*/ 75927 h 84611"/>
              <a:gd name="connsiteX2" fmla="*/ 15877 w 84611"/>
              <a:gd name="connsiteY2" fmla="*/ 46747 h 84611"/>
              <a:gd name="connsiteX3" fmla="*/ 45056 w 84611"/>
              <a:gd name="connsiteY3" fmla="*/ 15877 h 84611"/>
              <a:gd name="connsiteX4" fmla="*/ 46102 w 84611"/>
              <a:gd name="connsiteY4" fmla="*/ 15866 h 84611"/>
              <a:gd name="connsiteX5" fmla="*/ 75927 w 84611"/>
              <a:gd name="connsiteY5" fmla="*/ 45057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7" y="45057"/>
                </a:moveTo>
                <a:cubicBezTo>
                  <a:pt x="76394" y="61639"/>
                  <a:pt x="63330" y="75460"/>
                  <a:pt x="46748" y="75927"/>
                </a:cubicBezTo>
                <a:cubicBezTo>
                  <a:pt x="30165" y="76394"/>
                  <a:pt x="16344" y="63330"/>
                  <a:pt x="15877" y="46747"/>
                </a:cubicBezTo>
                <a:cubicBezTo>
                  <a:pt x="15410" y="30165"/>
                  <a:pt x="28474" y="16344"/>
                  <a:pt x="45056" y="15877"/>
                </a:cubicBezTo>
                <a:cubicBezTo>
                  <a:pt x="45405" y="15867"/>
                  <a:pt x="45753" y="15863"/>
                  <a:pt x="46102" y="15866"/>
                </a:cubicBezTo>
                <a:cubicBezTo>
                  <a:pt x="62375" y="15748"/>
                  <a:pt x="75695" y="28784"/>
                  <a:pt x="75927" y="45057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4" name="9">
            <a:extLst>
              <a:ext uri="{FF2B5EF4-FFF2-40B4-BE49-F238E27FC236}">
                <a16:creationId xmlns:a16="http://schemas.microsoft.com/office/drawing/2014/main" id="{C0046CAF-39D6-4D87-9D5A-E158FF9A6BBE}"/>
              </a:ext>
            </a:extLst>
          </p:cNvPr>
          <p:cNvSpPr/>
          <p:nvPr/>
        </p:nvSpPr>
        <p:spPr>
          <a:xfrm>
            <a:off x="6752451" y="3000490"/>
            <a:ext cx="84612" cy="84612"/>
          </a:xfrm>
          <a:custGeom>
            <a:avLst/>
            <a:gdLst>
              <a:gd name="connsiteX0" fmla="*/ 75920 w 84611"/>
              <a:gd name="connsiteY0" fmla="*/ 44845 h 84611"/>
              <a:gd name="connsiteX1" fmla="*/ 46959 w 84611"/>
              <a:gd name="connsiteY1" fmla="*/ 75921 h 84611"/>
              <a:gd name="connsiteX2" fmla="*/ 15884 w 84611"/>
              <a:gd name="connsiteY2" fmla="*/ 46959 h 84611"/>
              <a:gd name="connsiteX3" fmla="*/ 44845 w 84611"/>
              <a:gd name="connsiteY3" fmla="*/ 15883 h 84611"/>
              <a:gd name="connsiteX4" fmla="*/ 46095 w 84611"/>
              <a:gd name="connsiteY4" fmla="*/ 15866 h 84611"/>
              <a:gd name="connsiteX5" fmla="*/ 75920 w 84611"/>
              <a:gd name="connsiteY5" fmla="*/ 44845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0" y="44845"/>
                </a:moveTo>
                <a:cubicBezTo>
                  <a:pt x="76504" y="61424"/>
                  <a:pt x="63538" y="75337"/>
                  <a:pt x="46959" y="75921"/>
                </a:cubicBezTo>
                <a:cubicBezTo>
                  <a:pt x="30380" y="76504"/>
                  <a:pt x="16467" y="63538"/>
                  <a:pt x="15884" y="46959"/>
                </a:cubicBezTo>
                <a:cubicBezTo>
                  <a:pt x="15300" y="30380"/>
                  <a:pt x="28266" y="16467"/>
                  <a:pt x="44845" y="15883"/>
                </a:cubicBezTo>
                <a:cubicBezTo>
                  <a:pt x="45261" y="15869"/>
                  <a:pt x="45678" y="15863"/>
                  <a:pt x="46095" y="15866"/>
                </a:cubicBezTo>
                <a:cubicBezTo>
                  <a:pt x="62287" y="15746"/>
                  <a:pt x="75574" y="28655"/>
                  <a:pt x="75920" y="44845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3" name="10">
            <a:extLst>
              <a:ext uri="{FF2B5EF4-FFF2-40B4-BE49-F238E27FC236}">
                <a16:creationId xmlns:a16="http://schemas.microsoft.com/office/drawing/2014/main" id="{B416CAD5-9688-46BB-B198-9958F0E48CCC}"/>
              </a:ext>
            </a:extLst>
          </p:cNvPr>
          <p:cNvSpPr/>
          <p:nvPr/>
        </p:nvSpPr>
        <p:spPr>
          <a:xfrm>
            <a:off x="6760489" y="2441204"/>
            <a:ext cx="84612" cy="84612"/>
          </a:xfrm>
          <a:custGeom>
            <a:avLst/>
            <a:gdLst>
              <a:gd name="connsiteX0" fmla="*/ 75921 w 84611"/>
              <a:gd name="connsiteY0" fmla="*/ 44847 h 84611"/>
              <a:gd name="connsiteX1" fmla="*/ 46960 w 84611"/>
              <a:gd name="connsiteY1" fmla="*/ 75924 h 84611"/>
              <a:gd name="connsiteX2" fmla="*/ 15884 w 84611"/>
              <a:gd name="connsiteY2" fmla="*/ 46963 h 84611"/>
              <a:gd name="connsiteX3" fmla="*/ 44844 w 84611"/>
              <a:gd name="connsiteY3" fmla="*/ 15887 h 84611"/>
              <a:gd name="connsiteX4" fmla="*/ 45884 w 84611"/>
              <a:gd name="connsiteY4" fmla="*/ 15868 h 84611"/>
              <a:gd name="connsiteX5" fmla="*/ 75921 w 84611"/>
              <a:gd name="connsiteY5" fmla="*/ 44847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1" y="44847"/>
                </a:moveTo>
                <a:cubicBezTo>
                  <a:pt x="76505" y="61426"/>
                  <a:pt x="63538" y="75340"/>
                  <a:pt x="46960" y="75924"/>
                </a:cubicBezTo>
                <a:cubicBezTo>
                  <a:pt x="30381" y="76508"/>
                  <a:pt x="16468" y="63542"/>
                  <a:pt x="15884" y="46963"/>
                </a:cubicBezTo>
                <a:cubicBezTo>
                  <a:pt x="15299" y="30384"/>
                  <a:pt x="28266" y="16471"/>
                  <a:pt x="44844" y="15887"/>
                </a:cubicBezTo>
                <a:cubicBezTo>
                  <a:pt x="45190" y="15874"/>
                  <a:pt x="45537" y="15868"/>
                  <a:pt x="45884" y="15868"/>
                </a:cubicBezTo>
                <a:cubicBezTo>
                  <a:pt x="62159" y="15632"/>
                  <a:pt x="75574" y="28574"/>
                  <a:pt x="75921" y="44847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1" name="11">
            <a:extLst>
              <a:ext uri="{FF2B5EF4-FFF2-40B4-BE49-F238E27FC236}">
                <a16:creationId xmlns:a16="http://schemas.microsoft.com/office/drawing/2014/main" id="{47E8FEFB-6414-4D7A-8935-D27B9798BE67}"/>
              </a:ext>
            </a:extLst>
          </p:cNvPr>
          <p:cNvSpPr/>
          <p:nvPr/>
        </p:nvSpPr>
        <p:spPr>
          <a:xfrm>
            <a:off x="6764085" y="1881074"/>
            <a:ext cx="84612" cy="84612"/>
          </a:xfrm>
          <a:custGeom>
            <a:avLst/>
            <a:gdLst>
              <a:gd name="connsiteX0" fmla="*/ 75921 w 84611"/>
              <a:gd name="connsiteY0" fmla="*/ 44847 h 84611"/>
              <a:gd name="connsiteX1" fmla="*/ 46960 w 84611"/>
              <a:gd name="connsiteY1" fmla="*/ 75924 h 84611"/>
              <a:gd name="connsiteX2" fmla="*/ 15884 w 84611"/>
              <a:gd name="connsiteY2" fmla="*/ 46963 h 84611"/>
              <a:gd name="connsiteX3" fmla="*/ 44844 w 84611"/>
              <a:gd name="connsiteY3" fmla="*/ 15887 h 84611"/>
              <a:gd name="connsiteX4" fmla="*/ 45884 w 84611"/>
              <a:gd name="connsiteY4" fmla="*/ 15868 h 84611"/>
              <a:gd name="connsiteX5" fmla="*/ 75921 w 84611"/>
              <a:gd name="connsiteY5" fmla="*/ 44847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1" y="44847"/>
                </a:moveTo>
                <a:cubicBezTo>
                  <a:pt x="76505" y="61426"/>
                  <a:pt x="63538" y="75340"/>
                  <a:pt x="46960" y="75924"/>
                </a:cubicBezTo>
                <a:cubicBezTo>
                  <a:pt x="30381" y="76508"/>
                  <a:pt x="16468" y="63542"/>
                  <a:pt x="15884" y="46963"/>
                </a:cubicBezTo>
                <a:cubicBezTo>
                  <a:pt x="15299" y="30384"/>
                  <a:pt x="28266" y="16471"/>
                  <a:pt x="44844" y="15887"/>
                </a:cubicBezTo>
                <a:cubicBezTo>
                  <a:pt x="45190" y="15874"/>
                  <a:pt x="45537" y="15868"/>
                  <a:pt x="45884" y="15868"/>
                </a:cubicBezTo>
                <a:cubicBezTo>
                  <a:pt x="62159" y="15632"/>
                  <a:pt x="75574" y="28574"/>
                  <a:pt x="75921" y="44847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sp>
        <p:nvSpPr>
          <p:cNvPr id="212" name="12">
            <a:extLst>
              <a:ext uri="{FF2B5EF4-FFF2-40B4-BE49-F238E27FC236}">
                <a16:creationId xmlns:a16="http://schemas.microsoft.com/office/drawing/2014/main" id="{E3815A37-EB29-4065-A190-77CCFA2BAA69}"/>
              </a:ext>
            </a:extLst>
          </p:cNvPr>
          <p:cNvSpPr/>
          <p:nvPr/>
        </p:nvSpPr>
        <p:spPr>
          <a:xfrm>
            <a:off x="6766834" y="1433040"/>
            <a:ext cx="84612" cy="84612"/>
          </a:xfrm>
          <a:custGeom>
            <a:avLst/>
            <a:gdLst>
              <a:gd name="connsiteX0" fmla="*/ 75921 w 84611"/>
              <a:gd name="connsiteY0" fmla="*/ 44862 h 84611"/>
              <a:gd name="connsiteX1" fmla="*/ 46942 w 84611"/>
              <a:gd name="connsiteY1" fmla="*/ 75921 h 84611"/>
              <a:gd name="connsiteX2" fmla="*/ 15883 w 84611"/>
              <a:gd name="connsiteY2" fmla="*/ 46942 h 84611"/>
              <a:gd name="connsiteX3" fmla="*/ 44862 w 84611"/>
              <a:gd name="connsiteY3" fmla="*/ 15883 h 84611"/>
              <a:gd name="connsiteX4" fmla="*/ 46942 w 84611"/>
              <a:gd name="connsiteY4" fmla="*/ 15883 h 84611"/>
              <a:gd name="connsiteX5" fmla="*/ 76979 w 84611"/>
              <a:gd name="connsiteY5" fmla="*/ 44862 h 84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611" h="84611">
                <a:moveTo>
                  <a:pt x="75921" y="44862"/>
                </a:moveTo>
                <a:cubicBezTo>
                  <a:pt x="76495" y="61441"/>
                  <a:pt x="63521" y="75347"/>
                  <a:pt x="46942" y="75921"/>
                </a:cubicBezTo>
                <a:cubicBezTo>
                  <a:pt x="30362" y="76495"/>
                  <a:pt x="16457" y="63521"/>
                  <a:pt x="15883" y="46942"/>
                </a:cubicBezTo>
                <a:cubicBezTo>
                  <a:pt x="15309" y="30362"/>
                  <a:pt x="28283" y="16457"/>
                  <a:pt x="44862" y="15883"/>
                </a:cubicBezTo>
                <a:cubicBezTo>
                  <a:pt x="45555" y="15859"/>
                  <a:pt x="46249" y="15859"/>
                  <a:pt x="46942" y="15883"/>
                </a:cubicBezTo>
                <a:cubicBezTo>
                  <a:pt x="63217" y="15646"/>
                  <a:pt x="76632" y="28589"/>
                  <a:pt x="76979" y="44862"/>
                </a:cubicBezTo>
              </a:path>
            </a:pathLst>
          </a:custGeom>
          <a:solidFill>
            <a:srgbClr val="D99595"/>
          </a:solidFill>
          <a:ln w="19050" cap="flat">
            <a:solidFill>
              <a:srgbClr val="D99595"/>
            </a:solidFill>
            <a:prstDash val="solid"/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pt-PT"/>
          </a:p>
        </p:txBody>
      </p:sp>
      <p:grpSp>
        <p:nvGrpSpPr>
          <p:cNvPr id="277" name="Agrupar 276">
            <a:extLst>
              <a:ext uri="{FF2B5EF4-FFF2-40B4-BE49-F238E27FC236}">
                <a16:creationId xmlns:a16="http://schemas.microsoft.com/office/drawing/2014/main" id="{9ED85D42-34B7-42B0-BB8F-E0F6EFD053B6}"/>
              </a:ext>
            </a:extLst>
          </p:cNvPr>
          <p:cNvGrpSpPr/>
          <p:nvPr/>
        </p:nvGrpSpPr>
        <p:grpSpPr>
          <a:xfrm>
            <a:off x="1927448" y="5128387"/>
            <a:ext cx="1511943" cy="671907"/>
            <a:chOff x="1927448" y="5128387"/>
            <a:chExt cx="1511943" cy="671907"/>
          </a:xfrm>
        </p:grpSpPr>
        <p:sp>
          <p:nvSpPr>
            <p:cNvPr id="228" name="CaixaDeTexto 227">
              <a:extLst>
                <a:ext uri="{FF2B5EF4-FFF2-40B4-BE49-F238E27FC236}">
                  <a16:creationId xmlns:a16="http://schemas.microsoft.com/office/drawing/2014/main" id="{F4EDBED2-99B1-4340-9B18-60182D36E4B4}"/>
                </a:ext>
              </a:extLst>
            </p:cNvPr>
            <p:cNvSpPr txBox="1"/>
            <p:nvPr/>
          </p:nvSpPr>
          <p:spPr>
            <a:xfrm>
              <a:off x="2156321" y="5128387"/>
              <a:ext cx="128307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 milhões</a:t>
              </a:r>
            </a:p>
            <a:p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10 000 a.C.</a:t>
              </a:r>
            </a:p>
          </p:txBody>
        </p:sp>
        <p:grpSp>
          <p:nvGrpSpPr>
            <p:cNvPr id="233" name="Agrupar 232">
              <a:extLst>
                <a:ext uri="{FF2B5EF4-FFF2-40B4-BE49-F238E27FC236}">
                  <a16:creationId xmlns:a16="http://schemas.microsoft.com/office/drawing/2014/main" id="{89E7D317-B793-448E-ABAC-70DDF00F5A4B}"/>
                </a:ext>
              </a:extLst>
            </p:cNvPr>
            <p:cNvGrpSpPr/>
            <p:nvPr/>
          </p:nvGrpSpPr>
          <p:grpSpPr>
            <a:xfrm>
              <a:off x="1927448" y="5550263"/>
              <a:ext cx="1432972" cy="250031"/>
              <a:chOff x="1927448" y="5550263"/>
              <a:chExt cx="1432972" cy="250031"/>
            </a:xfrm>
          </p:grpSpPr>
          <p:cxnSp>
            <p:nvCxnSpPr>
              <p:cNvPr id="230" name="Conexão reta 229">
                <a:extLst>
                  <a:ext uri="{FF2B5EF4-FFF2-40B4-BE49-F238E27FC236}">
                    <a16:creationId xmlns:a16="http://schemas.microsoft.com/office/drawing/2014/main" id="{3359BE52-9758-4EF6-B7BD-0D513DBE1FCB}"/>
                  </a:ext>
                </a:extLst>
              </p:cNvPr>
              <p:cNvCxnSpPr>
                <a:stCxn id="207" idx="4"/>
              </p:cNvCxnSpPr>
              <p:nvPr/>
            </p:nvCxnSpPr>
            <p:spPr>
              <a:xfrm flipV="1">
                <a:off x="1927448" y="5550263"/>
                <a:ext cx="228873" cy="2500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Conexão reta 231">
                <a:extLst>
                  <a:ext uri="{FF2B5EF4-FFF2-40B4-BE49-F238E27FC236}">
                    <a16:creationId xmlns:a16="http://schemas.microsoft.com/office/drawing/2014/main" id="{C96471C9-015D-4BFB-958C-898D1AE32E94}"/>
                  </a:ext>
                </a:extLst>
              </p:cNvPr>
              <p:cNvCxnSpPr/>
              <p:nvPr/>
            </p:nvCxnSpPr>
            <p:spPr>
              <a:xfrm>
                <a:off x="2156321" y="5550263"/>
                <a:ext cx="120409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8" name="Agrupar 277">
            <a:extLst>
              <a:ext uri="{FF2B5EF4-FFF2-40B4-BE49-F238E27FC236}">
                <a16:creationId xmlns:a16="http://schemas.microsoft.com/office/drawing/2014/main" id="{55ABA929-3C88-4762-AD43-DF8331A29543}"/>
              </a:ext>
            </a:extLst>
          </p:cNvPr>
          <p:cNvGrpSpPr/>
          <p:nvPr/>
        </p:nvGrpSpPr>
        <p:grpSpPr>
          <a:xfrm>
            <a:off x="4690110" y="5003986"/>
            <a:ext cx="1284637" cy="681524"/>
            <a:chOff x="4690110" y="5003986"/>
            <a:chExt cx="1284637" cy="681524"/>
          </a:xfrm>
        </p:grpSpPr>
        <p:sp>
          <p:nvSpPr>
            <p:cNvPr id="234" name="CaixaDeTexto 233">
              <a:extLst>
                <a:ext uri="{FF2B5EF4-FFF2-40B4-BE49-F238E27FC236}">
                  <a16:creationId xmlns:a16="http://schemas.microsoft.com/office/drawing/2014/main" id="{CD6ADDBB-EA14-4EBF-873F-4D6572E6A749}"/>
                </a:ext>
              </a:extLst>
            </p:cNvPr>
            <p:cNvSpPr txBox="1"/>
            <p:nvPr/>
          </p:nvSpPr>
          <p:spPr>
            <a:xfrm>
              <a:off x="4690110" y="5003986"/>
              <a:ext cx="107058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190 milhões</a:t>
              </a:r>
            </a:p>
            <a:p>
              <a:pPr algn="r"/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no ano 0</a:t>
              </a:r>
            </a:p>
          </p:txBody>
        </p:sp>
        <p:grpSp>
          <p:nvGrpSpPr>
            <p:cNvPr id="235" name="Agrupar 234">
              <a:extLst>
                <a:ext uri="{FF2B5EF4-FFF2-40B4-BE49-F238E27FC236}">
                  <a16:creationId xmlns:a16="http://schemas.microsoft.com/office/drawing/2014/main" id="{6678A5D7-EC82-4933-AE9D-55421E34FA68}"/>
                </a:ext>
              </a:extLst>
            </p:cNvPr>
            <p:cNvGrpSpPr/>
            <p:nvPr/>
          </p:nvGrpSpPr>
          <p:grpSpPr>
            <a:xfrm flipH="1">
              <a:off x="4690110" y="5435479"/>
              <a:ext cx="1284637" cy="250031"/>
              <a:chOff x="1927448" y="5550263"/>
              <a:chExt cx="1284637" cy="250031"/>
            </a:xfrm>
          </p:grpSpPr>
          <p:cxnSp>
            <p:nvCxnSpPr>
              <p:cNvPr id="236" name="Conexão reta 235">
                <a:extLst>
                  <a:ext uri="{FF2B5EF4-FFF2-40B4-BE49-F238E27FC236}">
                    <a16:creationId xmlns:a16="http://schemas.microsoft.com/office/drawing/2014/main" id="{37ADAA3B-4B5E-4C85-BB43-D95F86FB97F3}"/>
                  </a:ext>
                </a:extLst>
              </p:cNvPr>
              <p:cNvCxnSpPr/>
              <p:nvPr/>
            </p:nvCxnSpPr>
            <p:spPr>
              <a:xfrm flipV="1">
                <a:off x="1927448" y="5550263"/>
                <a:ext cx="228873" cy="25003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Conexão reta 236">
                <a:extLst>
                  <a:ext uri="{FF2B5EF4-FFF2-40B4-BE49-F238E27FC236}">
                    <a16:creationId xmlns:a16="http://schemas.microsoft.com/office/drawing/2014/main" id="{089F811D-CA04-4C23-88F3-5AAA92B1D4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6320" y="5550263"/>
                <a:ext cx="10557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9" name="Agrupar 278">
            <a:extLst>
              <a:ext uri="{FF2B5EF4-FFF2-40B4-BE49-F238E27FC236}">
                <a16:creationId xmlns:a16="http://schemas.microsoft.com/office/drawing/2014/main" id="{4555B64B-6FA2-4426-8B4F-2AD446061AE5}"/>
              </a:ext>
            </a:extLst>
          </p:cNvPr>
          <p:cNvGrpSpPr/>
          <p:nvPr/>
        </p:nvGrpSpPr>
        <p:grpSpPr>
          <a:xfrm>
            <a:off x="4120520" y="4105147"/>
            <a:ext cx="2420348" cy="1478463"/>
            <a:chOff x="4187200" y="4003067"/>
            <a:chExt cx="2420348" cy="1478463"/>
          </a:xfrm>
        </p:grpSpPr>
        <p:sp>
          <p:nvSpPr>
            <p:cNvPr id="239" name="CaixaDeTexto 238">
              <a:extLst>
                <a:ext uri="{FF2B5EF4-FFF2-40B4-BE49-F238E27FC236}">
                  <a16:creationId xmlns:a16="http://schemas.microsoft.com/office/drawing/2014/main" id="{920B71DE-42E9-4661-A5C9-5693679DF7E3}"/>
                </a:ext>
              </a:extLst>
            </p:cNvPr>
            <p:cNvSpPr txBox="1"/>
            <p:nvPr/>
          </p:nvSpPr>
          <p:spPr>
            <a:xfrm>
              <a:off x="4187200" y="4003067"/>
              <a:ext cx="1930566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Meados do séc. XIV:</a:t>
              </a:r>
            </a:p>
            <a:p>
              <a:pPr algn="r"/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na Europa a peste negra matou </a:t>
              </a:r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200 milhões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de pessoas</a:t>
              </a:r>
            </a:p>
          </p:txBody>
        </p:sp>
        <p:grpSp>
          <p:nvGrpSpPr>
            <p:cNvPr id="240" name="Agrupar 239">
              <a:extLst>
                <a:ext uri="{FF2B5EF4-FFF2-40B4-BE49-F238E27FC236}">
                  <a16:creationId xmlns:a16="http://schemas.microsoft.com/office/drawing/2014/main" id="{35FD1BE6-3E28-48D0-9E66-535B419A7657}"/>
                </a:ext>
              </a:extLst>
            </p:cNvPr>
            <p:cNvGrpSpPr/>
            <p:nvPr/>
          </p:nvGrpSpPr>
          <p:grpSpPr>
            <a:xfrm flipH="1">
              <a:off x="5011501" y="4828041"/>
              <a:ext cx="1596047" cy="653489"/>
              <a:chOff x="1616038" y="5550263"/>
              <a:chExt cx="1596047" cy="653489"/>
            </a:xfrm>
          </p:grpSpPr>
          <p:cxnSp>
            <p:nvCxnSpPr>
              <p:cNvPr id="241" name="Conexão reta 240">
                <a:extLst>
                  <a:ext uri="{FF2B5EF4-FFF2-40B4-BE49-F238E27FC236}">
                    <a16:creationId xmlns:a16="http://schemas.microsoft.com/office/drawing/2014/main" id="{AB413F72-A6E9-47E4-9E82-572406B0508B}"/>
                  </a:ext>
                </a:extLst>
              </p:cNvPr>
              <p:cNvCxnSpPr>
                <a:cxnSpLocks/>
                <a:stCxn id="209" idx="3"/>
              </p:cNvCxnSpPr>
              <p:nvPr/>
            </p:nvCxnSpPr>
            <p:spPr>
              <a:xfrm flipV="1">
                <a:off x="1616038" y="5550264"/>
                <a:ext cx="540282" cy="6534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xão reta 241">
                <a:extLst>
                  <a:ext uri="{FF2B5EF4-FFF2-40B4-BE49-F238E27FC236}">
                    <a16:creationId xmlns:a16="http://schemas.microsoft.com/office/drawing/2014/main" id="{3041D4AD-E44D-428B-8BF0-86784B42D3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6320" y="5550263"/>
                <a:ext cx="10557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4" name="CaixaDeTexto 243">
            <a:extLst>
              <a:ext uri="{FF2B5EF4-FFF2-40B4-BE49-F238E27FC236}">
                <a16:creationId xmlns:a16="http://schemas.microsoft.com/office/drawing/2014/main" id="{B3931111-91EA-4EED-A9B8-86F2A08DE52E}"/>
              </a:ext>
            </a:extLst>
          </p:cNvPr>
          <p:cNvSpPr txBox="1"/>
          <p:nvPr/>
        </p:nvSpPr>
        <p:spPr>
          <a:xfrm>
            <a:off x="2026814" y="3607368"/>
            <a:ext cx="179950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PT" sz="1200" b="1" dirty="0">
                <a:latin typeface="Arial" panose="020B0604020202020204" pitchFamily="34" charset="0"/>
                <a:cs typeface="Arial" panose="020B0604020202020204" pitchFamily="34" charset="0"/>
              </a:rPr>
              <a:t>A taxa de crescimento natural média </a:t>
            </a:r>
            <a:r>
              <a:rPr lang="pt-PT" sz="1200" dirty="0">
                <a:latin typeface="Arial" panose="020B0604020202020204" pitchFamily="34" charset="0"/>
                <a:cs typeface="Arial" panose="020B0604020202020204" pitchFamily="34" charset="0"/>
              </a:rPr>
              <a:t>entre  10 000 a.C. e 1700 foi de apenas </a:t>
            </a:r>
            <a:r>
              <a:rPr lang="pt-PT" sz="1200" b="1" dirty="0">
                <a:latin typeface="Arial" panose="020B0604020202020204" pitchFamily="34" charset="0"/>
                <a:cs typeface="Arial" panose="020B0604020202020204" pitchFamily="34" charset="0"/>
              </a:rPr>
              <a:t>0,04%/ano</a:t>
            </a:r>
          </a:p>
        </p:txBody>
      </p:sp>
      <p:grpSp>
        <p:nvGrpSpPr>
          <p:cNvPr id="280" name="Agrupar 279">
            <a:extLst>
              <a:ext uri="{FF2B5EF4-FFF2-40B4-BE49-F238E27FC236}">
                <a16:creationId xmlns:a16="http://schemas.microsoft.com/office/drawing/2014/main" id="{968AB66F-C114-4CA3-9342-B90D71FFB395}"/>
              </a:ext>
            </a:extLst>
          </p:cNvPr>
          <p:cNvGrpSpPr/>
          <p:nvPr/>
        </p:nvGrpSpPr>
        <p:grpSpPr>
          <a:xfrm>
            <a:off x="6639694" y="5296826"/>
            <a:ext cx="1600004" cy="276999"/>
            <a:chOff x="6639694" y="5296826"/>
            <a:chExt cx="1600004" cy="276999"/>
          </a:xfrm>
        </p:grpSpPr>
        <p:sp>
          <p:nvSpPr>
            <p:cNvPr id="245" name="CaixaDeTexto 244">
              <a:extLst>
                <a:ext uri="{FF2B5EF4-FFF2-40B4-BE49-F238E27FC236}">
                  <a16:creationId xmlns:a16="http://schemas.microsoft.com/office/drawing/2014/main" id="{C90027A2-90EC-4DE0-81C0-6000E2B9CA5B}"/>
                </a:ext>
              </a:extLst>
            </p:cNvPr>
            <p:cNvSpPr txBox="1"/>
            <p:nvPr/>
          </p:nvSpPr>
          <p:spPr>
            <a:xfrm>
              <a:off x="6956628" y="5296826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0,6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1700</a:t>
              </a:r>
            </a:p>
          </p:txBody>
        </p:sp>
        <p:cxnSp>
          <p:nvCxnSpPr>
            <p:cNvPr id="247" name="Conexão reta 246">
              <a:extLst>
                <a:ext uri="{FF2B5EF4-FFF2-40B4-BE49-F238E27FC236}">
                  <a16:creationId xmlns:a16="http://schemas.microsoft.com/office/drawing/2014/main" id="{1A156ABB-EDB2-46CB-A43B-A233077E985A}"/>
                </a:ext>
              </a:extLst>
            </p:cNvPr>
            <p:cNvCxnSpPr>
              <a:cxnSpLocks/>
            </p:cNvCxnSpPr>
            <p:nvPr/>
          </p:nvCxnSpPr>
          <p:spPr>
            <a:xfrm>
              <a:off x="6639694" y="5523812"/>
              <a:ext cx="1522800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81" name="Agrupar 280">
            <a:extLst>
              <a:ext uri="{FF2B5EF4-FFF2-40B4-BE49-F238E27FC236}">
                <a16:creationId xmlns:a16="http://schemas.microsoft.com/office/drawing/2014/main" id="{F33D1664-520D-41E1-A8A7-E8FE1283A3C0}"/>
              </a:ext>
            </a:extLst>
          </p:cNvPr>
          <p:cNvGrpSpPr/>
          <p:nvPr/>
        </p:nvGrpSpPr>
        <p:grpSpPr>
          <a:xfrm>
            <a:off x="6739752" y="5071516"/>
            <a:ext cx="1499946" cy="276999"/>
            <a:chOff x="6739752" y="5071516"/>
            <a:chExt cx="1499946" cy="276999"/>
          </a:xfrm>
        </p:grpSpPr>
        <p:sp>
          <p:nvSpPr>
            <p:cNvPr id="248" name="CaixaDeTexto 247">
              <a:extLst>
                <a:ext uri="{FF2B5EF4-FFF2-40B4-BE49-F238E27FC236}">
                  <a16:creationId xmlns:a16="http://schemas.microsoft.com/office/drawing/2014/main" id="{D1CC786E-4535-4FE2-B48D-1ADD2359061D}"/>
                </a:ext>
              </a:extLst>
            </p:cNvPr>
            <p:cNvSpPr txBox="1"/>
            <p:nvPr/>
          </p:nvSpPr>
          <p:spPr>
            <a:xfrm>
              <a:off x="6956628" y="5071516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0,99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1800</a:t>
              </a:r>
            </a:p>
          </p:txBody>
        </p:sp>
        <p:cxnSp>
          <p:nvCxnSpPr>
            <p:cNvPr id="249" name="Conexão reta 248">
              <a:extLst>
                <a:ext uri="{FF2B5EF4-FFF2-40B4-BE49-F238E27FC236}">
                  <a16:creationId xmlns:a16="http://schemas.microsoft.com/office/drawing/2014/main" id="{24DAB3F4-7B74-4998-83AB-9C70015C7466}"/>
                </a:ext>
              </a:extLst>
            </p:cNvPr>
            <p:cNvCxnSpPr>
              <a:cxnSpLocks/>
            </p:cNvCxnSpPr>
            <p:nvPr/>
          </p:nvCxnSpPr>
          <p:spPr>
            <a:xfrm>
              <a:off x="6739752" y="5298502"/>
              <a:ext cx="142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2" name="Agrupar 281">
            <a:extLst>
              <a:ext uri="{FF2B5EF4-FFF2-40B4-BE49-F238E27FC236}">
                <a16:creationId xmlns:a16="http://schemas.microsoft.com/office/drawing/2014/main" id="{8852C7F9-06DD-46E5-B71E-34AF01F086CD}"/>
              </a:ext>
            </a:extLst>
          </p:cNvPr>
          <p:cNvGrpSpPr/>
          <p:nvPr/>
        </p:nvGrpSpPr>
        <p:grpSpPr>
          <a:xfrm>
            <a:off x="6796559" y="4706868"/>
            <a:ext cx="1443139" cy="276999"/>
            <a:chOff x="6796559" y="4706868"/>
            <a:chExt cx="1443139" cy="276999"/>
          </a:xfrm>
        </p:grpSpPr>
        <p:sp>
          <p:nvSpPr>
            <p:cNvPr id="250" name="CaixaDeTexto 249">
              <a:extLst>
                <a:ext uri="{FF2B5EF4-FFF2-40B4-BE49-F238E27FC236}">
                  <a16:creationId xmlns:a16="http://schemas.microsoft.com/office/drawing/2014/main" id="{55D9518A-E177-4C55-A113-78B932CD2410}"/>
                </a:ext>
              </a:extLst>
            </p:cNvPr>
            <p:cNvSpPr txBox="1"/>
            <p:nvPr/>
          </p:nvSpPr>
          <p:spPr>
            <a:xfrm>
              <a:off x="6956628" y="4706868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1,65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1900</a:t>
              </a:r>
            </a:p>
          </p:txBody>
        </p:sp>
        <p:cxnSp>
          <p:nvCxnSpPr>
            <p:cNvPr id="251" name="Conexão reta 250">
              <a:extLst>
                <a:ext uri="{FF2B5EF4-FFF2-40B4-BE49-F238E27FC236}">
                  <a16:creationId xmlns:a16="http://schemas.microsoft.com/office/drawing/2014/main" id="{B1DACA79-321E-48CF-A34A-CC6BBB503E36}"/>
                </a:ext>
              </a:extLst>
            </p:cNvPr>
            <p:cNvCxnSpPr>
              <a:cxnSpLocks/>
            </p:cNvCxnSpPr>
            <p:nvPr/>
          </p:nvCxnSpPr>
          <p:spPr>
            <a:xfrm>
              <a:off x="6796559" y="4929579"/>
              <a:ext cx="136380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3" name="Agrupar 282">
            <a:extLst>
              <a:ext uri="{FF2B5EF4-FFF2-40B4-BE49-F238E27FC236}">
                <a16:creationId xmlns:a16="http://schemas.microsoft.com/office/drawing/2014/main" id="{6DC4E965-D197-48A8-A72D-6C8D83724536}"/>
              </a:ext>
            </a:extLst>
          </p:cNvPr>
          <p:cNvGrpSpPr/>
          <p:nvPr/>
        </p:nvGrpSpPr>
        <p:grpSpPr>
          <a:xfrm>
            <a:off x="6800369" y="4503404"/>
            <a:ext cx="1443139" cy="276999"/>
            <a:chOff x="6800369" y="4503404"/>
            <a:chExt cx="1443139" cy="276999"/>
          </a:xfrm>
        </p:grpSpPr>
        <p:sp>
          <p:nvSpPr>
            <p:cNvPr id="259" name="CaixaDeTexto 258">
              <a:extLst>
                <a:ext uri="{FF2B5EF4-FFF2-40B4-BE49-F238E27FC236}">
                  <a16:creationId xmlns:a16="http://schemas.microsoft.com/office/drawing/2014/main" id="{766EB466-15D9-4848-9A61-D49A73CABBBD}"/>
                </a:ext>
              </a:extLst>
            </p:cNvPr>
            <p:cNvSpPr txBox="1"/>
            <p:nvPr/>
          </p:nvSpPr>
          <p:spPr>
            <a:xfrm>
              <a:off x="6960438" y="4503404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1928</a:t>
              </a:r>
            </a:p>
          </p:txBody>
        </p:sp>
        <p:cxnSp>
          <p:nvCxnSpPr>
            <p:cNvPr id="260" name="Conexão reta 259">
              <a:extLst>
                <a:ext uri="{FF2B5EF4-FFF2-40B4-BE49-F238E27FC236}">
                  <a16:creationId xmlns:a16="http://schemas.microsoft.com/office/drawing/2014/main" id="{2C07BE76-9C48-4286-996C-020F22A1BA59}"/>
                </a:ext>
              </a:extLst>
            </p:cNvPr>
            <p:cNvCxnSpPr>
              <a:cxnSpLocks/>
            </p:cNvCxnSpPr>
            <p:nvPr/>
          </p:nvCxnSpPr>
          <p:spPr>
            <a:xfrm>
              <a:off x="6800369" y="4725699"/>
              <a:ext cx="136380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Agrupar 283">
            <a:extLst>
              <a:ext uri="{FF2B5EF4-FFF2-40B4-BE49-F238E27FC236}">
                <a16:creationId xmlns:a16="http://schemas.microsoft.com/office/drawing/2014/main" id="{04803250-C782-49C1-BE6A-A362774EFF8E}"/>
              </a:ext>
            </a:extLst>
          </p:cNvPr>
          <p:cNvGrpSpPr/>
          <p:nvPr/>
        </p:nvGrpSpPr>
        <p:grpSpPr>
          <a:xfrm>
            <a:off x="6823157" y="3945956"/>
            <a:ext cx="1421831" cy="276999"/>
            <a:chOff x="6823157" y="3945956"/>
            <a:chExt cx="1421831" cy="276999"/>
          </a:xfrm>
        </p:grpSpPr>
        <p:sp>
          <p:nvSpPr>
            <p:cNvPr id="261" name="CaixaDeTexto 260">
              <a:extLst>
                <a:ext uri="{FF2B5EF4-FFF2-40B4-BE49-F238E27FC236}">
                  <a16:creationId xmlns:a16="http://schemas.microsoft.com/office/drawing/2014/main" id="{1F767B5C-7173-4E54-9A30-3EAF123CC2B1}"/>
                </a:ext>
              </a:extLst>
            </p:cNvPr>
            <p:cNvSpPr txBox="1"/>
            <p:nvPr/>
          </p:nvSpPr>
          <p:spPr>
            <a:xfrm>
              <a:off x="6961918" y="3945956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3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1960</a:t>
              </a:r>
            </a:p>
          </p:txBody>
        </p:sp>
        <p:cxnSp>
          <p:nvCxnSpPr>
            <p:cNvPr id="262" name="Conexão reta 261">
              <a:extLst>
                <a:ext uri="{FF2B5EF4-FFF2-40B4-BE49-F238E27FC236}">
                  <a16:creationId xmlns:a16="http://schemas.microsoft.com/office/drawing/2014/main" id="{AA53EF0E-523B-4391-AE71-A029ADD1C73C}"/>
                </a:ext>
              </a:extLst>
            </p:cNvPr>
            <p:cNvCxnSpPr>
              <a:cxnSpLocks/>
            </p:cNvCxnSpPr>
            <p:nvPr/>
          </p:nvCxnSpPr>
          <p:spPr>
            <a:xfrm>
              <a:off x="6823157" y="4168724"/>
              <a:ext cx="13428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5" name="Agrupar 284">
            <a:extLst>
              <a:ext uri="{FF2B5EF4-FFF2-40B4-BE49-F238E27FC236}">
                <a16:creationId xmlns:a16="http://schemas.microsoft.com/office/drawing/2014/main" id="{606039D8-3805-41C5-84B5-56A3E89CE117}"/>
              </a:ext>
            </a:extLst>
          </p:cNvPr>
          <p:cNvGrpSpPr/>
          <p:nvPr/>
        </p:nvGrpSpPr>
        <p:grpSpPr>
          <a:xfrm>
            <a:off x="6832825" y="3385521"/>
            <a:ext cx="1406873" cy="276999"/>
            <a:chOff x="6832825" y="3385521"/>
            <a:chExt cx="1406873" cy="276999"/>
          </a:xfrm>
        </p:grpSpPr>
        <p:sp>
          <p:nvSpPr>
            <p:cNvPr id="263" name="CaixaDeTexto 262">
              <a:extLst>
                <a:ext uri="{FF2B5EF4-FFF2-40B4-BE49-F238E27FC236}">
                  <a16:creationId xmlns:a16="http://schemas.microsoft.com/office/drawing/2014/main" id="{0494477A-DF35-4066-897C-43B4EA9D3E93}"/>
                </a:ext>
              </a:extLst>
            </p:cNvPr>
            <p:cNvSpPr txBox="1"/>
            <p:nvPr/>
          </p:nvSpPr>
          <p:spPr>
            <a:xfrm>
              <a:off x="6956628" y="3385521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1975</a:t>
              </a:r>
            </a:p>
          </p:txBody>
        </p:sp>
        <p:cxnSp>
          <p:nvCxnSpPr>
            <p:cNvPr id="264" name="Conexão reta 263">
              <a:extLst>
                <a:ext uri="{FF2B5EF4-FFF2-40B4-BE49-F238E27FC236}">
                  <a16:creationId xmlns:a16="http://schemas.microsoft.com/office/drawing/2014/main" id="{55C0A254-914D-4336-B075-686F6AD80C33}"/>
                </a:ext>
              </a:extLst>
            </p:cNvPr>
            <p:cNvCxnSpPr>
              <a:cxnSpLocks/>
            </p:cNvCxnSpPr>
            <p:nvPr/>
          </p:nvCxnSpPr>
          <p:spPr>
            <a:xfrm>
              <a:off x="6832825" y="3607368"/>
              <a:ext cx="133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Agrupar 285">
            <a:extLst>
              <a:ext uri="{FF2B5EF4-FFF2-40B4-BE49-F238E27FC236}">
                <a16:creationId xmlns:a16="http://schemas.microsoft.com/office/drawing/2014/main" id="{D543B316-C3BA-45DC-A0E3-F00CAC795B3E}"/>
              </a:ext>
            </a:extLst>
          </p:cNvPr>
          <p:cNvGrpSpPr/>
          <p:nvPr/>
        </p:nvGrpSpPr>
        <p:grpSpPr>
          <a:xfrm>
            <a:off x="6840021" y="2829774"/>
            <a:ext cx="1406873" cy="276999"/>
            <a:chOff x="6840021" y="2829774"/>
            <a:chExt cx="1406873" cy="276999"/>
          </a:xfrm>
        </p:grpSpPr>
        <p:sp>
          <p:nvSpPr>
            <p:cNvPr id="265" name="CaixaDeTexto 264">
              <a:extLst>
                <a:ext uri="{FF2B5EF4-FFF2-40B4-BE49-F238E27FC236}">
                  <a16:creationId xmlns:a16="http://schemas.microsoft.com/office/drawing/2014/main" id="{C9810A60-AE24-4FC5-9AB4-21CDAB94280D}"/>
                </a:ext>
              </a:extLst>
            </p:cNvPr>
            <p:cNvSpPr txBox="1"/>
            <p:nvPr/>
          </p:nvSpPr>
          <p:spPr>
            <a:xfrm>
              <a:off x="6963824" y="2829774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5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1987</a:t>
              </a:r>
            </a:p>
          </p:txBody>
        </p:sp>
        <p:cxnSp>
          <p:nvCxnSpPr>
            <p:cNvPr id="266" name="Conexão reta 265">
              <a:extLst>
                <a:ext uri="{FF2B5EF4-FFF2-40B4-BE49-F238E27FC236}">
                  <a16:creationId xmlns:a16="http://schemas.microsoft.com/office/drawing/2014/main" id="{6E2462D2-F360-4D7E-8E9C-46396943D296}"/>
                </a:ext>
              </a:extLst>
            </p:cNvPr>
            <p:cNvCxnSpPr>
              <a:cxnSpLocks/>
            </p:cNvCxnSpPr>
            <p:nvPr/>
          </p:nvCxnSpPr>
          <p:spPr>
            <a:xfrm>
              <a:off x="6840021" y="3051621"/>
              <a:ext cx="1321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Agrupar 286">
            <a:extLst>
              <a:ext uri="{FF2B5EF4-FFF2-40B4-BE49-F238E27FC236}">
                <a16:creationId xmlns:a16="http://schemas.microsoft.com/office/drawing/2014/main" id="{7CE62909-1754-4095-92F6-0FF9E874E290}"/>
              </a:ext>
            </a:extLst>
          </p:cNvPr>
          <p:cNvGrpSpPr/>
          <p:nvPr/>
        </p:nvGrpSpPr>
        <p:grpSpPr>
          <a:xfrm>
            <a:off x="6840021" y="2266242"/>
            <a:ext cx="1403063" cy="276999"/>
            <a:chOff x="6840021" y="2266242"/>
            <a:chExt cx="1403063" cy="276999"/>
          </a:xfrm>
        </p:grpSpPr>
        <p:sp>
          <p:nvSpPr>
            <p:cNvPr id="267" name="CaixaDeTexto 266">
              <a:extLst>
                <a:ext uri="{FF2B5EF4-FFF2-40B4-BE49-F238E27FC236}">
                  <a16:creationId xmlns:a16="http://schemas.microsoft.com/office/drawing/2014/main" id="{E20BEE5C-BC36-4C50-AD1C-BE9F08D0BE35}"/>
                </a:ext>
              </a:extLst>
            </p:cNvPr>
            <p:cNvSpPr txBox="1"/>
            <p:nvPr/>
          </p:nvSpPr>
          <p:spPr>
            <a:xfrm>
              <a:off x="6960014" y="2266242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6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1999</a:t>
              </a:r>
            </a:p>
          </p:txBody>
        </p:sp>
        <p:cxnSp>
          <p:nvCxnSpPr>
            <p:cNvPr id="268" name="Conexão reta 267">
              <a:extLst>
                <a:ext uri="{FF2B5EF4-FFF2-40B4-BE49-F238E27FC236}">
                  <a16:creationId xmlns:a16="http://schemas.microsoft.com/office/drawing/2014/main" id="{5E171564-C0CE-457F-B1DF-1EC43AD4B82D}"/>
                </a:ext>
              </a:extLst>
            </p:cNvPr>
            <p:cNvCxnSpPr>
              <a:cxnSpLocks/>
            </p:cNvCxnSpPr>
            <p:nvPr/>
          </p:nvCxnSpPr>
          <p:spPr>
            <a:xfrm>
              <a:off x="6840021" y="2488089"/>
              <a:ext cx="13212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8" name="Agrupar 287">
            <a:extLst>
              <a:ext uri="{FF2B5EF4-FFF2-40B4-BE49-F238E27FC236}">
                <a16:creationId xmlns:a16="http://schemas.microsoft.com/office/drawing/2014/main" id="{84C50351-5BA1-4491-AD8C-C07D0DA97540}"/>
              </a:ext>
            </a:extLst>
          </p:cNvPr>
          <p:cNvGrpSpPr/>
          <p:nvPr/>
        </p:nvGrpSpPr>
        <p:grpSpPr>
          <a:xfrm>
            <a:off x="6848697" y="1708145"/>
            <a:ext cx="1397348" cy="276999"/>
            <a:chOff x="6848697" y="1708145"/>
            <a:chExt cx="1397348" cy="276999"/>
          </a:xfrm>
        </p:grpSpPr>
        <p:sp>
          <p:nvSpPr>
            <p:cNvPr id="273" name="CaixaDeTexto 272">
              <a:extLst>
                <a:ext uri="{FF2B5EF4-FFF2-40B4-BE49-F238E27FC236}">
                  <a16:creationId xmlns:a16="http://schemas.microsoft.com/office/drawing/2014/main" id="{38732C7D-49F7-4A0C-A81F-0530A65C3CF4}"/>
                </a:ext>
              </a:extLst>
            </p:cNvPr>
            <p:cNvSpPr txBox="1"/>
            <p:nvPr/>
          </p:nvSpPr>
          <p:spPr>
            <a:xfrm>
              <a:off x="6962975" y="1708145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2011</a:t>
              </a:r>
            </a:p>
          </p:txBody>
        </p:sp>
        <p:cxnSp>
          <p:nvCxnSpPr>
            <p:cNvPr id="274" name="Conexão reta 273">
              <a:extLst>
                <a:ext uri="{FF2B5EF4-FFF2-40B4-BE49-F238E27FC236}">
                  <a16:creationId xmlns:a16="http://schemas.microsoft.com/office/drawing/2014/main" id="{C466F678-7964-4C08-B957-7A5620214138}"/>
                </a:ext>
              </a:extLst>
            </p:cNvPr>
            <p:cNvCxnSpPr>
              <a:cxnSpLocks/>
            </p:cNvCxnSpPr>
            <p:nvPr/>
          </p:nvCxnSpPr>
          <p:spPr>
            <a:xfrm>
              <a:off x="6848697" y="1929992"/>
              <a:ext cx="131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Agrupar 288">
            <a:extLst>
              <a:ext uri="{FF2B5EF4-FFF2-40B4-BE49-F238E27FC236}">
                <a16:creationId xmlns:a16="http://schemas.microsoft.com/office/drawing/2014/main" id="{73228351-57C3-4456-BB87-F9FB371911A4}"/>
              </a:ext>
            </a:extLst>
          </p:cNvPr>
          <p:cNvGrpSpPr/>
          <p:nvPr/>
        </p:nvGrpSpPr>
        <p:grpSpPr>
          <a:xfrm>
            <a:off x="6849546" y="1261571"/>
            <a:ext cx="1397348" cy="276999"/>
            <a:chOff x="6849546" y="1261571"/>
            <a:chExt cx="1397348" cy="276999"/>
          </a:xfrm>
        </p:grpSpPr>
        <p:sp>
          <p:nvSpPr>
            <p:cNvPr id="275" name="CaixaDeTexto 274">
              <a:extLst>
                <a:ext uri="{FF2B5EF4-FFF2-40B4-BE49-F238E27FC236}">
                  <a16:creationId xmlns:a16="http://schemas.microsoft.com/office/drawing/2014/main" id="{54B12D76-6EFC-4AD6-A192-60C825BC8255}"/>
                </a:ext>
              </a:extLst>
            </p:cNvPr>
            <p:cNvSpPr txBox="1"/>
            <p:nvPr/>
          </p:nvSpPr>
          <p:spPr>
            <a:xfrm>
              <a:off x="6963824" y="1261571"/>
              <a:ext cx="12830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7,9 </a:t>
              </a:r>
              <a:r>
                <a:rPr lang="pt-PT" sz="1200" dirty="0">
                  <a:latin typeface="Arial" panose="020B0604020202020204" pitchFamily="34" charset="0"/>
                  <a:cs typeface="Arial" panose="020B0604020202020204" pitchFamily="34" charset="0"/>
                </a:rPr>
                <a:t>em 2021</a:t>
              </a:r>
            </a:p>
          </p:txBody>
        </p:sp>
        <p:cxnSp>
          <p:nvCxnSpPr>
            <p:cNvPr id="276" name="Conexão reta 275">
              <a:extLst>
                <a:ext uri="{FF2B5EF4-FFF2-40B4-BE49-F238E27FC236}">
                  <a16:creationId xmlns:a16="http://schemas.microsoft.com/office/drawing/2014/main" id="{DAEFBBE5-DC66-4E36-87CA-9C3D7AC15564}"/>
                </a:ext>
              </a:extLst>
            </p:cNvPr>
            <p:cNvCxnSpPr>
              <a:cxnSpLocks/>
            </p:cNvCxnSpPr>
            <p:nvPr/>
          </p:nvCxnSpPr>
          <p:spPr>
            <a:xfrm>
              <a:off x="6849546" y="1483418"/>
              <a:ext cx="131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425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2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2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2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5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000"/>
                            </p:stCondLst>
                            <p:childTnLst>
                              <p:par>
                                <p:cTn id="1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25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2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000"/>
                            </p:stCondLst>
                            <p:childTnLst>
                              <p:par>
                                <p:cTn id="1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2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2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850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90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9" grpId="0" animBg="1"/>
      <p:bldP spid="292" grpId="0" animBg="1"/>
      <p:bldP spid="293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207" grpId="0" animBg="1"/>
      <p:bldP spid="208" grpId="0" animBg="1"/>
      <p:bldP spid="209" grpId="0" animBg="1"/>
      <p:bldP spid="210" grpId="0" animBg="1"/>
      <p:bldP spid="218" grpId="0" animBg="1"/>
      <p:bldP spid="217" grpId="0" animBg="1"/>
      <p:bldP spid="216" grpId="0" animBg="1"/>
      <p:bldP spid="215" grpId="0" animBg="1"/>
      <p:bldP spid="214" grpId="0" animBg="1"/>
      <p:bldP spid="213" grpId="0" animBg="1"/>
      <p:bldP spid="211" grpId="0" animBg="1"/>
      <p:bldP spid="212" grpId="0" animBg="1"/>
      <p:bldP spid="2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Imagem 73">
            <a:extLst>
              <a:ext uri="{FF2B5EF4-FFF2-40B4-BE49-F238E27FC236}">
                <a16:creationId xmlns:a16="http://schemas.microsoft.com/office/drawing/2014/main" id="{32691C08-5B29-496F-8C19-F0E6E88FB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00" y="1764000"/>
            <a:ext cx="4158000" cy="451147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FA27BFA-059C-5B3C-B910-511F770CE19D}"/>
              </a:ext>
            </a:extLst>
          </p:cNvPr>
          <p:cNvSpPr txBox="1"/>
          <p:nvPr/>
        </p:nvSpPr>
        <p:spPr>
          <a:xfrm>
            <a:off x="600910" y="1023144"/>
            <a:ext cx="7953810" cy="783193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nível espacial, registam-se diferenças significativas entre os países, de acordo com o seu grau de desenvolvimento.   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F7E4F695-C6C3-4776-B1D1-940F1DBDEFC1}"/>
              </a:ext>
            </a:extLst>
          </p:cNvPr>
          <p:cNvGrpSpPr/>
          <p:nvPr/>
        </p:nvGrpSpPr>
        <p:grpSpPr>
          <a:xfrm>
            <a:off x="2207132" y="6302489"/>
            <a:ext cx="4729737" cy="340520"/>
            <a:chOff x="698277" y="5806172"/>
            <a:chExt cx="3223739" cy="340520"/>
          </a:xfrm>
        </p:grpSpPr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A680440D-6BFE-4EC1-A0A2-FC14ED7CE3EA}"/>
                </a:ext>
              </a:extLst>
            </p:cNvPr>
            <p:cNvSpPr/>
            <p:nvPr/>
          </p:nvSpPr>
          <p:spPr>
            <a:xfrm>
              <a:off x="698277" y="5806172"/>
              <a:ext cx="3223739" cy="34052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Evolução da população mundial por grupos de países. </a:t>
              </a:r>
            </a:p>
          </p:txBody>
        </p:sp>
        <p:sp>
          <p:nvSpPr>
            <p:cNvPr id="12" name="Parêntese esquerdo 11">
              <a:extLst>
                <a:ext uri="{FF2B5EF4-FFF2-40B4-BE49-F238E27FC236}">
                  <a16:creationId xmlns:a16="http://schemas.microsoft.com/office/drawing/2014/main" id="{B69A1591-8E93-4BD8-BE8D-50DE3F557C97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3" name="Parêntese esquerdo 12">
              <a:extLst>
                <a:ext uri="{FF2B5EF4-FFF2-40B4-BE49-F238E27FC236}">
                  <a16:creationId xmlns:a16="http://schemas.microsoft.com/office/drawing/2014/main" id="{A429B73F-3543-4457-9386-937D4148D802}"/>
                </a:ext>
              </a:extLst>
            </p:cNvPr>
            <p:cNvSpPr/>
            <p:nvPr/>
          </p:nvSpPr>
          <p:spPr>
            <a:xfrm flipH="1">
              <a:off x="3792374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D8C6BB51-E12C-46EC-B937-474D0F254ACA}"/>
              </a:ext>
            </a:extLst>
          </p:cNvPr>
          <p:cNvGrpSpPr/>
          <p:nvPr/>
        </p:nvGrpSpPr>
        <p:grpSpPr>
          <a:xfrm>
            <a:off x="3011353" y="4846384"/>
            <a:ext cx="3369061" cy="324722"/>
            <a:chOff x="3011353" y="4846384"/>
            <a:chExt cx="3369061" cy="324722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6C92F5AD-F9FE-4711-A0E0-F941A3C83369}"/>
                </a:ext>
              </a:extLst>
            </p:cNvPr>
            <p:cNvSpPr/>
            <p:nvPr/>
          </p:nvSpPr>
          <p:spPr>
            <a:xfrm>
              <a:off x="3011353" y="5093375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8" y="69764"/>
                    <a:pt x="42169" y="69764"/>
                  </a:cubicBezTo>
                  <a:cubicBezTo>
                    <a:pt x="26930" y="69764"/>
                    <a:pt x="14575" y="57404"/>
                    <a:pt x="14575" y="42169"/>
                  </a:cubicBezTo>
                  <a:cubicBezTo>
                    <a:pt x="14575" y="26934"/>
                    <a:pt x="26930" y="14575"/>
                    <a:pt x="42169" y="14575"/>
                  </a:cubicBezTo>
                  <a:cubicBezTo>
                    <a:pt x="57408" y="14575"/>
                    <a:pt x="69764" y="26934"/>
                    <a:pt x="69764" y="42169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8" name="Forma livre: Forma 47">
              <a:extLst>
                <a:ext uri="{FF2B5EF4-FFF2-40B4-BE49-F238E27FC236}">
                  <a16:creationId xmlns:a16="http://schemas.microsoft.com/office/drawing/2014/main" id="{FEE08365-5B0F-4E07-B62E-E36619D78E9F}"/>
                </a:ext>
              </a:extLst>
            </p:cNvPr>
            <p:cNvSpPr/>
            <p:nvPr/>
          </p:nvSpPr>
          <p:spPr>
            <a:xfrm>
              <a:off x="4422756" y="4952098"/>
              <a:ext cx="77731" cy="77731"/>
            </a:xfrm>
            <a:custGeom>
              <a:avLst/>
              <a:gdLst>
                <a:gd name="connsiteX0" fmla="*/ 69764 w 77731"/>
                <a:gd name="connsiteY0" fmla="*/ 41976 h 77731"/>
                <a:gd name="connsiteX1" fmla="*/ 42364 w 77731"/>
                <a:gd name="connsiteY1" fmla="*/ 69764 h 77731"/>
                <a:gd name="connsiteX2" fmla="*/ 14575 w 77731"/>
                <a:gd name="connsiteY2" fmla="*/ 42364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781 h 77731"/>
                <a:gd name="connsiteX6" fmla="*/ 69764 w 77731"/>
                <a:gd name="connsiteY6" fmla="*/ 41976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731" h="77731">
                  <a:moveTo>
                    <a:pt x="69764" y="41976"/>
                  </a:moveTo>
                  <a:cubicBezTo>
                    <a:pt x="69881" y="57211"/>
                    <a:pt x="57599" y="69648"/>
                    <a:pt x="42364" y="69764"/>
                  </a:cubicBezTo>
                  <a:cubicBezTo>
                    <a:pt x="27129" y="69862"/>
                    <a:pt x="14692" y="57600"/>
                    <a:pt x="14575" y="42364"/>
                  </a:cubicBezTo>
                  <a:cubicBezTo>
                    <a:pt x="14478" y="27129"/>
                    <a:pt x="26740" y="14692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08" y="14459"/>
                    <a:pt x="69648" y="26643"/>
                    <a:pt x="69764" y="41781"/>
                  </a:cubicBezTo>
                  <a:cubicBezTo>
                    <a:pt x="69764" y="41840"/>
                    <a:pt x="69764" y="41917"/>
                    <a:pt x="69764" y="41976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1" name="Forma livre: Forma 50">
              <a:extLst>
                <a:ext uri="{FF2B5EF4-FFF2-40B4-BE49-F238E27FC236}">
                  <a16:creationId xmlns:a16="http://schemas.microsoft.com/office/drawing/2014/main" id="{EE888C3C-E716-4DA2-944D-E166CCB407D0}"/>
                </a:ext>
              </a:extLst>
            </p:cNvPr>
            <p:cNvSpPr/>
            <p:nvPr/>
          </p:nvSpPr>
          <p:spPr>
            <a:xfrm>
              <a:off x="3952871" y="4986300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5"/>
                    <a:pt x="57408" y="69764"/>
                    <a:pt x="42169" y="69764"/>
                  </a:cubicBezTo>
                  <a:cubicBezTo>
                    <a:pt x="26930" y="69764"/>
                    <a:pt x="14575" y="57405"/>
                    <a:pt x="14575" y="42169"/>
                  </a:cubicBezTo>
                  <a:cubicBezTo>
                    <a:pt x="14575" y="26934"/>
                    <a:pt x="26930" y="14575"/>
                    <a:pt x="42169" y="14575"/>
                  </a:cubicBezTo>
                  <a:cubicBezTo>
                    <a:pt x="57408" y="14575"/>
                    <a:pt x="69764" y="26934"/>
                    <a:pt x="69764" y="42169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4" name="Forma livre: Forma 53">
              <a:extLst>
                <a:ext uri="{FF2B5EF4-FFF2-40B4-BE49-F238E27FC236}">
                  <a16:creationId xmlns:a16="http://schemas.microsoft.com/office/drawing/2014/main" id="{0E69D6EB-A0FF-48F4-AB7C-11500F7AF7BD}"/>
                </a:ext>
              </a:extLst>
            </p:cNvPr>
            <p:cNvSpPr/>
            <p:nvPr/>
          </p:nvSpPr>
          <p:spPr>
            <a:xfrm>
              <a:off x="3482792" y="5029635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8" y="69764"/>
                    <a:pt x="42169" y="69764"/>
                  </a:cubicBezTo>
                  <a:cubicBezTo>
                    <a:pt x="26930" y="69764"/>
                    <a:pt x="14575" y="57404"/>
                    <a:pt x="14575" y="42169"/>
                  </a:cubicBezTo>
                  <a:cubicBezTo>
                    <a:pt x="14575" y="26934"/>
                    <a:pt x="26930" y="14575"/>
                    <a:pt x="42169" y="14575"/>
                  </a:cubicBezTo>
                  <a:cubicBezTo>
                    <a:pt x="57408" y="14575"/>
                    <a:pt x="69764" y="26934"/>
                    <a:pt x="69764" y="42169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478C8A01-602C-4B2D-A603-7FD2D6B22193}"/>
                </a:ext>
              </a:extLst>
            </p:cNvPr>
            <p:cNvSpPr/>
            <p:nvPr/>
          </p:nvSpPr>
          <p:spPr>
            <a:xfrm>
              <a:off x="4892835" y="4911484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4" y="69764"/>
                    <a:pt x="42169" y="69764"/>
                  </a:cubicBezTo>
                  <a:cubicBezTo>
                    <a:pt x="26934" y="69764"/>
                    <a:pt x="14575" y="57404"/>
                    <a:pt x="14575" y="42169"/>
                  </a:cubicBezTo>
                  <a:cubicBezTo>
                    <a:pt x="14575" y="26934"/>
                    <a:pt x="26934" y="14575"/>
                    <a:pt x="42169" y="14575"/>
                  </a:cubicBezTo>
                  <a:cubicBezTo>
                    <a:pt x="57366" y="14672"/>
                    <a:pt x="69667" y="26973"/>
                    <a:pt x="69764" y="42169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9" name="Forma livre: Forma 58">
              <a:extLst>
                <a:ext uri="{FF2B5EF4-FFF2-40B4-BE49-F238E27FC236}">
                  <a16:creationId xmlns:a16="http://schemas.microsoft.com/office/drawing/2014/main" id="{99EB90A0-ADC6-4A89-8BA9-43A34C29C36A}"/>
                </a:ext>
              </a:extLst>
            </p:cNvPr>
            <p:cNvSpPr/>
            <p:nvPr/>
          </p:nvSpPr>
          <p:spPr>
            <a:xfrm>
              <a:off x="5362720" y="4896909"/>
              <a:ext cx="77731" cy="77731"/>
            </a:xfrm>
            <a:custGeom>
              <a:avLst/>
              <a:gdLst>
                <a:gd name="connsiteX0" fmla="*/ 69764 w 77731"/>
                <a:gd name="connsiteY0" fmla="*/ 42170 h 77731"/>
                <a:gd name="connsiteX1" fmla="*/ 42169 w 77731"/>
                <a:gd name="connsiteY1" fmla="*/ 69764 h 77731"/>
                <a:gd name="connsiteX2" fmla="*/ 14575 w 77731"/>
                <a:gd name="connsiteY2" fmla="*/ 42170 h 77731"/>
                <a:gd name="connsiteX3" fmla="*/ 42169 w 77731"/>
                <a:gd name="connsiteY3" fmla="*/ 14575 h 77731"/>
                <a:gd name="connsiteX4" fmla="*/ 69764 w 77731"/>
                <a:gd name="connsiteY4" fmla="*/ 41781 h 77731"/>
                <a:gd name="connsiteX5" fmla="*/ 69764 w 77731"/>
                <a:gd name="connsiteY5" fmla="*/ 42170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2170"/>
                  </a:moveTo>
                  <a:cubicBezTo>
                    <a:pt x="69764" y="57405"/>
                    <a:pt x="57404" y="69764"/>
                    <a:pt x="42169" y="69764"/>
                  </a:cubicBezTo>
                  <a:cubicBezTo>
                    <a:pt x="26934" y="69764"/>
                    <a:pt x="14575" y="57405"/>
                    <a:pt x="14575" y="42170"/>
                  </a:cubicBezTo>
                  <a:cubicBezTo>
                    <a:pt x="14575" y="26935"/>
                    <a:pt x="26934" y="14575"/>
                    <a:pt x="42169" y="14575"/>
                  </a:cubicBezTo>
                  <a:cubicBezTo>
                    <a:pt x="57307" y="14459"/>
                    <a:pt x="69647" y="26643"/>
                    <a:pt x="69764" y="41781"/>
                  </a:cubicBezTo>
                  <a:cubicBezTo>
                    <a:pt x="69764" y="41917"/>
                    <a:pt x="69764" y="42034"/>
                    <a:pt x="69764" y="42170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2BBB8624-AE37-46A6-AFC0-5BEFD924A302}"/>
                </a:ext>
              </a:extLst>
            </p:cNvPr>
            <p:cNvSpPr/>
            <p:nvPr/>
          </p:nvSpPr>
          <p:spPr>
            <a:xfrm>
              <a:off x="5832799" y="4869315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4" y="69764"/>
                    <a:pt x="42169" y="69764"/>
                  </a:cubicBezTo>
                  <a:cubicBezTo>
                    <a:pt x="26934" y="69764"/>
                    <a:pt x="14575" y="57404"/>
                    <a:pt x="14575" y="42169"/>
                  </a:cubicBezTo>
                  <a:cubicBezTo>
                    <a:pt x="14575" y="26934"/>
                    <a:pt x="26934" y="14575"/>
                    <a:pt x="42169" y="14575"/>
                  </a:cubicBezTo>
                  <a:cubicBezTo>
                    <a:pt x="57366" y="14672"/>
                    <a:pt x="69666" y="26973"/>
                    <a:pt x="69764" y="42169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5" name="Forma livre: Forma 64">
              <a:extLst>
                <a:ext uri="{FF2B5EF4-FFF2-40B4-BE49-F238E27FC236}">
                  <a16:creationId xmlns:a16="http://schemas.microsoft.com/office/drawing/2014/main" id="{9026F45B-2625-4839-B37F-658376E38967}"/>
                </a:ext>
              </a:extLst>
            </p:cNvPr>
            <p:cNvSpPr/>
            <p:nvPr/>
          </p:nvSpPr>
          <p:spPr>
            <a:xfrm>
              <a:off x="6302683" y="4846384"/>
              <a:ext cx="77731" cy="77731"/>
            </a:xfrm>
            <a:custGeom>
              <a:avLst/>
              <a:gdLst>
                <a:gd name="connsiteX0" fmla="*/ 69764 w 77731"/>
                <a:gd name="connsiteY0" fmla="*/ 41975 h 77731"/>
                <a:gd name="connsiteX1" fmla="*/ 42364 w 77731"/>
                <a:gd name="connsiteY1" fmla="*/ 69764 h 77731"/>
                <a:gd name="connsiteX2" fmla="*/ 14575 w 77731"/>
                <a:gd name="connsiteY2" fmla="*/ 42364 h 77731"/>
                <a:gd name="connsiteX3" fmla="*/ 41975 w 77731"/>
                <a:gd name="connsiteY3" fmla="*/ 14575 h 77731"/>
                <a:gd name="connsiteX4" fmla="*/ 42364 w 77731"/>
                <a:gd name="connsiteY4" fmla="*/ 14575 h 77731"/>
                <a:gd name="connsiteX5" fmla="*/ 69764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1975"/>
                  </a:moveTo>
                  <a:cubicBezTo>
                    <a:pt x="69881" y="57210"/>
                    <a:pt x="57599" y="69647"/>
                    <a:pt x="42364" y="69764"/>
                  </a:cubicBezTo>
                  <a:cubicBezTo>
                    <a:pt x="27129" y="69861"/>
                    <a:pt x="14692" y="57599"/>
                    <a:pt x="14575" y="42364"/>
                  </a:cubicBezTo>
                  <a:cubicBezTo>
                    <a:pt x="14478" y="27128"/>
                    <a:pt x="26740" y="14691"/>
                    <a:pt x="41975" y="14575"/>
                  </a:cubicBezTo>
                  <a:cubicBezTo>
                    <a:pt x="42112" y="14575"/>
                    <a:pt x="42228" y="14575"/>
                    <a:pt x="42364" y="14575"/>
                  </a:cubicBezTo>
                  <a:cubicBezTo>
                    <a:pt x="57502" y="14575"/>
                    <a:pt x="69764" y="26837"/>
                    <a:pt x="69764" y="41975"/>
                  </a:cubicBezTo>
                </a:path>
              </a:pathLst>
            </a:custGeom>
            <a:solidFill>
              <a:srgbClr val="CC6F5D"/>
            </a:solidFill>
            <a:ln w="19050" cap="flat">
              <a:solidFill>
                <a:srgbClr val="CC6F5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7" name="linha">
              <a:extLst>
                <a:ext uri="{FF2B5EF4-FFF2-40B4-BE49-F238E27FC236}">
                  <a16:creationId xmlns:a16="http://schemas.microsoft.com/office/drawing/2014/main" id="{833B6F6D-CCD8-4AD1-A56D-E3A9BF609C38}"/>
                </a:ext>
              </a:extLst>
            </p:cNvPr>
            <p:cNvSpPr/>
            <p:nvPr/>
          </p:nvSpPr>
          <p:spPr>
            <a:xfrm>
              <a:off x="3038948" y="4873784"/>
              <a:ext cx="3303573" cy="272059"/>
            </a:xfrm>
            <a:custGeom>
              <a:avLst/>
              <a:gdLst>
                <a:gd name="connsiteX0" fmla="*/ 14575 w 3303573"/>
                <a:gd name="connsiteY0" fmla="*/ 261760 h 272058"/>
                <a:gd name="connsiteX1" fmla="*/ 486014 w 3303573"/>
                <a:gd name="connsiteY1" fmla="*/ 198603 h 272058"/>
                <a:gd name="connsiteX2" fmla="*/ 956093 w 3303573"/>
                <a:gd name="connsiteY2" fmla="*/ 154685 h 272058"/>
                <a:gd name="connsiteX3" fmla="*/ 1425978 w 3303573"/>
                <a:gd name="connsiteY3" fmla="*/ 118540 h 272058"/>
                <a:gd name="connsiteX4" fmla="*/ 1896057 w 3303573"/>
                <a:gd name="connsiteY4" fmla="*/ 79480 h 272058"/>
                <a:gd name="connsiteX5" fmla="*/ 2365942 w 3303573"/>
                <a:gd name="connsiteY5" fmla="*/ 63157 h 272058"/>
                <a:gd name="connsiteX6" fmla="*/ 2836021 w 3303573"/>
                <a:gd name="connsiteY6" fmla="*/ 36728 h 272058"/>
                <a:gd name="connsiteX7" fmla="*/ 3306100 w 3303573"/>
                <a:gd name="connsiteY7" fmla="*/ 14575 h 2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03573" h="272058">
                  <a:moveTo>
                    <a:pt x="14575" y="261760"/>
                  </a:moveTo>
                  <a:lnTo>
                    <a:pt x="486014" y="198603"/>
                  </a:lnTo>
                  <a:lnTo>
                    <a:pt x="956093" y="154685"/>
                  </a:lnTo>
                  <a:lnTo>
                    <a:pt x="1425978" y="118540"/>
                  </a:lnTo>
                  <a:lnTo>
                    <a:pt x="1896057" y="79480"/>
                  </a:lnTo>
                  <a:lnTo>
                    <a:pt x="2365942" y="63157"/>
                  </a:lnTo>
                  <a:lnTo>
                    <a:pt x="2836021" y="36728"/>
                  </a:lnTo>
                  <a:lnTo>
                    <a:pt x="3306100" y="14575"/>
                  </a:lnTo>
                </a:path>
              </a:pathLst>
            </a:custGeom>
            <a:noFill/>
            <a:ln w="19050" cap="rnd">
              <a:solidFill>
                <a:srgbClr val="CC6F5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t-PT"/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3CB35DCC-A0C0-4E64-A75F-FD5D8060489C}"/>
              </a:ext>
            </a:extLst>
          </p:cNvPr>
          <p:cNvGrpSpPr/>
          <p:nvPr/>
        </p:nvGrpSpPr>
        <p:grpSpPr>
          <a:xfrm>
            <a:off x="3011160" y="2122685"/>
            <a:ext cx="3369449" cy="2580867"/>
            <a:chOff x="3011160" y="2122685"/>
            <a:chExt cx="3369449" cy="25808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45" name="Forma livre: Forma 44">
              <a:extLst>
                <a:ext uri="{FF2B5EF4-FFF2-40B4-BE49-F238E27FC236}">
                  <a16:creationId xmlns:a16="http://schemas.microsoft.com/office/drawing/2014/main" id="{8A1308D6-9BA3-4DA8-A6A1-345595C69D55}"/>
                </a:ext>
              </a:extLst>
            </p:cNvPr>
            <p:cNvSpPr/>
            <p:nvPr/>
          </p:nvSpPr>
          <p:spPr>
            <a:xfrm>
              <a:off x="3011160" y="4625821"/>
              <a:ext cx="77731" cy="77731"/>
            </a:xfrm>
            <a:custGeom>
              <a:avLst/>
              <a:gdLst>
                <a:gd name="connsiteX0" fmla="*/ 69762 w 77731"/>
                <a:gd name="connsiteY0" fmla="*/ 41975 h 77731"/>
                <a:gd name="connsiteX1" fmla="*/ 42362 w 77731"/>
                <a:gd name="connsiteY1" fmla="*/ 69764 h 77731"/>
                <a:gd name="connsiteX2" fmla="*/ 14575 w 77731"/>
                <a:gd name="connsiteY2" fmla="*/ 42364 h 77731"/>
                <a:gd name="connsiteX3" fmla="*/ 41974 w 77731"/>
                <a:gd name="connsiteY3" fmla="*/ 14575 h 77731"/>
                <a:gd name="connsiteX4" fmla="*/ 42168 w 77731"/>
                <a:gd name="connsiteY4" fmla="*/ 14575 h 77731"/>
                <a:gd name="connsiteX5" fmla="*/ 69762 w 77731"/>
                <a:gd name="connsiteY5" fmla="*/ 41781 h 77731"/>
                <a:gd name="connsiteX6" fmla="*/ 69762 w 77731"/>
                <a:gd name="connsiteY6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731" h="77731">
                  <a:moveTo>
                    <a:pt x="69762" y="41975"/>
                  </a:moveTo>
                  <a:cubicBezTo>
                    <a:pt x="69869" y="57211"/>
                    <a:pt x="57603" y="69648"/>
                    <a:pt x="42362" y="69764"/>
                  </a:cubicBezTo>
                  <a:cubicBezTo>
                    <a:pt x="27123" y="69862"/>
                    <a:pt x="14682" y="57599"/>
                    <a:pt x="14575" y="42364"/>
                  </a:cubicBezTo>
                  <a:cubicBezTo>
                    <a:pt x="14466" y="27129"/>
                    <a:pt x="26734" y="14692"/>
                    <a:pt x="41974" y="14575"/>
                  </a:cubicBezTo>
                  <a:cubicBezTo>
                    <a:pt x="42040" y="14575"/>
                    <a:pt x="42104" y="14575"/>
                    <a:pt x="42168" y="14575"/>
                  </a:cubicBezTo>
                  <a:cubicBezTo>
                    <a:pt x="57300" y="14459"/>
                    <a:pt x="69654" y="26643"/>
                    <a:pt x="69762" y="41781"/>
                  </a:cubicBezTo>
                  <a:cubicBezTo>
                    <a:pt x="69762" y="41840"/>
                    <a:pt x="69762" y="41917"/>
                    <a:pt x="69762" y="41975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303477B0-6100-46BB-8C36-3CA97978E06B}"/>
                </a:ext>
              </a:extLst>
            </p:cNvPr>
            <p:cNvSpPr/>
            <p:nvPr/>
          </p:nvSpPr>
          <p:spPr>
            <a:xfrm>
              <a:off x="4422756" y="3748237"/>
              <a:ext cx="77731" cy="77731"/>
            </a:xfrm>
            <a:custGeom>
              <a:avLst/>
              <a:gdLst>
                <a:gd name="connsiteX0" fmla="*/ 69764 w 77731"/>
                <a:gd name="connsiteY0" fmla="*/ 41976 h 77731"/>
                <a:gd name="connsiteX1" fmla="*/ 42364 w 77731"/>
                <a:gd name="connsiteY1" fmla="*/ 69764 h 77731"/>
                <a:gd name="connsiteX2" fmla="*/ 14575 w 77731"/>
                <a:gd name="connsiteY2" fmla="*/ 42364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781 h 77731"/>
                <a:gd name="connsiteX6" fmla="*/ 69764 w 77731"/>
                <a:gd name="connsiteY6" fmla="*/ 41976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731" h="77731">
                  <a:moveTo>
                    <a:pt x="69764" y="41976"/>
                  </a:moveTo>
                  <a:cubicBezTo>
                    <a:pt x="69881" y="57211"/>
                    <a:pt x="57599" y="69648"/>
                    <a:pt x="42364" y="69764"/>
                  </a:cubicBezTo>
                  <a:cubicBezTo>
                    <a:pt x="27129" y="69862"/>
                    <a:pt x="14692" y="57600"/>
                    <a:pt x="14575" y="42364"/>
                  </a:cubicBezTo>
                  <a:cubicBezTo>
                    <a:pt x="14478" y="27129"/>
                    <a:pt x="26740" y="14692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08" y="14459"/>
                    <a:pt x="69648" y="26643"/>
                    <a:pt x="69764" y="41781"/>
                  </a:cubicBezTo>
                  <a:cubicBezTo>
                    <a:pt x="69764" y="41840"/>
                    <a:pt x="69764" y="41917"/>
                    <a:pt x="69764" y="41976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0" name="Forma livre: Forma 49">
              <a:extLst>
                <a:ext uri="{FF2B5EF4-FFF2-40B4-BE49-F238E27FC236}">
                  <a16:creationId xmlns:a16="http://schemas.microsoft.com/office/drawing/2014/main" id="{340C4B43-B89D-4FF2-BBD8-52CB636A7CE2}"/>
                </a:ext>
              </a:extLst>
            </p:cNvPr>
            <p:cNvSpPr/>
            <p:nvPr/>
          </p:nvSpPr>
          <p:spPr>
            <a:xfrm>
              <a:off x="3952873" y="4106578"/>
              <a:ext cx="77731" cy="77731"/>
            </a:xfrm>
            <a:custGeom>
              <a:avLst/>
              <a:gdLst>
                <a:gd name="connsiteX0" fmla="*/ 69763 w 77731"/>
                <a:gd name="connsiteY0" fmla="*/ 41975 h 77731"/>
                <a:gd name="connsiteX1" fmla="*/ 42362 w 77731"/>
                <a:gd name="connsiteY1" fmla="*/ 69764 h 77731"/>
                <a:gd name="connsiteX2" fmla="*/ 14575 w 77731"/>
                <a:gd name="connsiteY2" fmla="*/ 42363 h 77731"/>
                <a:gd name="connsiteX3" fmla="*/ 41974 w 77731"/>
                <a:gd name="connsiteY3" fmla="*/ 14575 h 77731"/>
                <a:gd name="connsiteX4" fmla="*/ 42168 w 77731"/>
                <a:gd name="connsiteY4" fmla="*/ 14575 h 77731"/>
                <a:gd name="connsiteX5" fmla="*/ 69763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3" y="41975"/>
                  </a:moveTo>
                  <a:cubicBezTo>
                    <a:pt x="69869" y="57210"/>
                    <a:pt x="57603" y="69647"/>
                    <a:pt x="42362" y="69764"/>
                  </a:cubicBezTo>
                  <a:cubicBezTo>
                    <a:pt x="27123" y="69861"/>
                    <a:pt x="14682" y="57599"/>
                    <a:pt x="14575" y="42363"/>
                  </a:cubicBezTo>
                  <a:cubicBezTo>
                    <a:pt x="14468" y="27128"/>
                    <a:pt x="26734" y="14691"/>
                    <a:pt x="41974" y="14575"/>
                  </a:cubicBezTo>
                  <a:cubicBezTo>
                    <a:pt x="42040" y="14575"/>
                    <a:pt x="42104" y="14575"/>
                    <a:pt x="42168" y="14575"/>
                  </a:cubicBezTo>
                  <a:cubicBezTo>
                    <a:pt x="57333" y="14575"/>
                    <a:pt x="69656" y="26817"/>
                    <a:pt x="69763" y="41975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3" name="Forma livre: Forma 52">
              <a:extLst>
                <a:ext uri="{FF2B5EF4-FFF2-40B4-BE49-F238E27FC236}">
                  <a16:creationId xmlns:a16="http://schemas.microsoft.com/office/drawing/2014/main" id="{799D91ED-1C14-4E0A-BED6-E467E135DBEE}"/>
                </a:ext>
              </a:extLst>
            </p:cNvPr>
            <p:cNvSpPr/>
            <p:nvPr/>
          </p:nvSpPr>
          <p:spPr>
            <a:xfrm>
              <a:off x="3482810" y="4410118"/>
              <a:ext cx="77731" cy="77731"/>
            </a:xfrm>
            <a:custGeom>
              <a:avLst/>
              <a:gdLst>
                <a:gd name="connsiteX0" fmla="*/ 69746 w 77731"/>
                <a:gd name="connsiteY0" fmla="*/ 41197 h 77731"/>
                <a:gd name="connsiteX1" fmla="*/ 43141 w 77731"/>
                <a:gd name="connsiteY1" fmla="*/ 69744 h 77731"/>
                <a:gd name="connsiteX2" fmla="*/ 14592 w 77731"/>
                <a:gd name="connsiteY2" fmla="*/ 43141 h 77731"/>
                <a:gd name="connsiteX3" fmla="*/ 41198 w 77731"/>
                <a:gd name="connsiteY3" fmla="*/ 14594 h 77731"/>
                <a:gd name="connsiteX4" fmla="*/ 42152 w 77731"/>
                <a:gd name="connsiteY4" fmla="*/ 14575 h 77731"/>
                <a:gd name="connsiteX5" fmla="*/ 69746 w 77731"/>
                <a:gd name="connsiteY5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46" y="41197"/>
                  </a:moveTo>
                  <a:cubicBezTo>
                    <a:pt x="70283" y="56433"/>
                    <a:pt x="58370" y="69200"/>
                    <a:pt x="43141" y="69744"/>
                  </a:cubicBezTo>
                  <a:cubicBezTo>
                    <a:pt x="27909" y="70288"/>
                    <a:pt x="15128" y="58376"/>
                    <a:pt x="14592" y="43141"/>
                  </a:cubicBezTo>
                  <a:cubicBezTo>
                    <a:pt x="14054" y="27906"/>
                    <a:pt x="25966" y="15119"/>
                    <a:pt x="41198" y="14594"/>
                  </a:cubicBezTo>
                  <a:cubicBezTo>
                    <a:pt x="41514" y="14575"/>
                    <a:pt x="41833" y="14575"/>
                    <a:pt x="42152" y="14575"/>
                  </a:cubicBezTo>
                  <a:cubicBezTo>
                    <a:pt x="57348" y="14672"/>
                    <a:pt x="69639" y="26973"/>
                    <a:pt x="69746" y="42169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A80DB5F1-8074-49AC-A7B8-8BE44447CC09}"/>
                </a:ext>
              </a:extLst>
            </p:cNvPr>
            <p:cNvSpPr/>
            <p:nvPr/>
          </p:nvSpPr>
          <p:spPr>
            <a:xfrm>
              <a:off x="4892835" y="3334513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8"/>
                    <a:pt x="57404" y="69764"/>
                    <a:pt x="42169" y="69764"/>
                  </a:cubicBezTo>
                  <a:cubicBezTo>
                    <a:pt x="26934" y="69764"/>
                    <a:pt x="14575" y="57408"/>
                    <a:pt x="14575" y="42169"/>
                  </a:cubicBezTo>
                  <a:cubicBezTo>
                    <a:pt x="14575" y="26930"/>
                    <a:pt x="26934" y="14575"/>
                    <a:pt x="42169" y="14575"/>
                  </a:cubicBezTo>
                  <a:cubicBezTo>
                    <a:pt x="57366" y="14680"/>
                    <a:pt x="69667" y="26973"/>
                    <a:pt x="69764" y="42169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0" name="Forma livre: Forma 59">
              <a:extLst>
                <a:ext uri="{FF2B5EF4-FFF2-40B4-BE49-F238E27FC236}">
                  <a16:creationId xmlns:a16="http://schemas.microsoft.com/office/drawing/2014/main" id="{774929B5-FAC7-4D4D-A403-8867812C09C4}"/>
                </a:ext>
              </a:extLst>
            </p:cNvPr>
            <p:cNvSpPr/>
            <p:nvPr/>
          </p:nvSpPr>
          <p:spPr>
            <a:xfrm>
              <a:off x="5362719" y="2937696"/>
              <a:ext cx="77731" cy="77731"/>
            </a:xfrm>
            <a:custGeom>
              <a:avLst/>
              <a:gdLst>
                <a:gd name="connsiteX0" fmla="*/ 69764 w 77731"/>
                <a:gd name="connsiteY0" fmla="*/ 41975 h 77731"/>
                <a:gd name="connsiteX1" fmla="*/ 42364 w 77731"/>
                <a:gd name="connsiteY1" fmla="*/ 69762 h 77731"/>
                <a:gd name="connsiteX2" fmla="*/ 14575 w 77731"/>
                <a:gd name="connsiteY2" fmla="*/ 42362 h 77731"/>
                <a:gd name="connsiteX3" fmla="*/ 41975 w 77731"/>
                <a:gd name="connsiteY3" fmla="*/ 14575 h 77731"/>
                <a:gd name="connsiteX4" fmla="*/ 42364 w 77731"/>
                <a:gd name="connsiteY4" fmla="*/ 14575 h 77731"/>
                <a:gd name="connsiteX5" fmla="*/ 69764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1975"/>
                  </a:moveTo>
                  <a:cubicBezTo>
                    <a:pt x="69881" y="57214"/>
                    <a:pt x="57599" y="69655"/>
                    <a:pt x="42364" y="69762"/>
                  </a:cubicBezTo>
                  <a:cubicBezTo>
                    <a:pt x="27129" y="69869"/>
                    <a:pt x="14692" y="57603"/>
                    <a:pt x="14575" y="42362"/>
                  </a:cubicBezTo>
                  <a:cubicBezTo>
                    <a:pt x="14478" y="27122"/>
                    <a:pt x="26740" y="14681"/>
                    <a:pt x="41975" y="14575"/>
                  </a:cubicBezTo>
                  <a:cubicBezTo>
                    <a:pt x="42111" y="14575"/>
                    <a:pt x="42228" y="14575"/>
                    <a:pt x="42364" y="14575"/>
                  </a:cubicBezTo>
                  <a:cubicBezTo>
                    <a:pt x="57502" y="14575"/>
                    <a:pt x="69764" y="26843"/>
                    <a:pt x="69764" y="41975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3" name="Forma livre: Forma 62">
              <a:extLst>
                <a:ext uri="{FF2B5EF4-FFF2-40B4-BE49-F238E27FC236}">
                  <a16:creationId xmlns:a16="http://schemas.microsoft.com/office/drawing/2014/main" id="{B917D52E-1310-408E-AE95-21D399DC0A61}"/>
                </a:ext>
              </a:extLst>
            </p:cNvPr>
            <p:cNvSpPr/>
            <p:nvPr/>
          </p:nvSpPr>
          <p:spPr>
            <a:xfrm>
              <a:off x="5832799" y="2532911"/>
              <a:ext cx="77731" cy="77731"/>
            </a:xfrm>
            <a:custGeom>
              <a:avLst/>
              <a:gdLst>
                <a:gd name="connsiteX0" fmla="*/ 69764 w 77731"/>
                <a:gd name="connsiteY0" fmla="*/ 41975 h 77731"/>
                <a:gd name="connsiteX1" fmla="*/ 42364 w 77731"/>
                <a:gd name="connsiteY1" fmla="*/ 69764 h 77731"/>
                <a:gd name="connsiteX2" fmla="*/ 14575 w 77731"/>
                <a:gd name="connsiteY2" fmla="*/ 42363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1975"/>
                  </a:moveTo>
                  <a:cubicBezTo>
                    <a:pt x="69881" y="57214"/>
                    <a:pt x="57599" y="69655"/>
                    <a:pt x="42364" y="69764"/>
                  </a:cubicBezTo>
                  <a:cubicBezTo>
                    <a:pt x="27129" y="69871"/>
                    <a:pt x="14692" y="57603"/>
                    <a:pt x="14575" y="42363"/>
                  </a:cubicBezTo>
                  <a:cubicBezTo>
                    <a:pt x="14478" y="27124"/>
                    <a:pt x="26740" y="14683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27" y="14575"/>
                    <a:pt x="69667" y="26811"/>
                    <a:pt x="69764" y="41975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6" name="Forma livre: Forma 65">
              <a:extLst>
                <a:ext uri="{FF2B5EF4-FFF2-40B4-BE49-F238E27FC236}">
                  <a16:creationId xmlns:a16="http://schemas.microsoft.com/office/drawing/2014/main" id="{56F87CB9-18D8-446B-B73F-E6B001C96ED5}"/>
                </a:ext>
              </a:extLst>
            </p:cNvPr>
            <p:cNvSpPr/>
            <p:nvPr/>
          </p:nvSpPr>
          <p:spPr>
            <a:xfrm>
              <a:off x="6302878" y="2122685"/>
              <a:ext cx="77731" cy="77731"/>
            </a:xfrm>
            <a:custGeom>
              <a:avLst/>
              <a:gdLst>
                <a:gd name="connsiteX0" fmla="*/ 69764 w 77731"/>
                <a:gd name="connsiteY0" fmla="*/ 41975 h 77731"/>
                <a:gd name="connsiteX1" fmla="*/ 42364 w 77731"/>
                <a:gd name="connsiteY1" fmla="*/ 69764 h 77731"/>
                <a:gd name="connsiteX2" fmla="*/ 14575 w 77731"/>
                <a:gd name="connsiteY2" fmla="*/ 42363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1975"/>
                  </a:moveTo>
                  <a:cubicBezTo>
                    <a:pt x="69881" y="57214"/>
                    <a:pt x="57599" y="69655"/>
                    <a:pt x="42364" y="69764"/>
                  </a:cubicBezTo>
                  <a:cubicBezTo>
                    <a:pt x="27129" y="69871"/>
                    <a:pt x="14692" y="57603"/>
                    <a:pt x="14575" y="42363"/>
                  </a:cubicBezTo>
                  <a:cubicBezTo>
                    <a:pt x="14478" y="27124"/>
                    <a:pt x="26740" y="14683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27" y="14575"/>
                    <a:pt x="69667" y="26811"/>
                    <a:pt x="69764" y="41975"/>
                  </a:cubicBezTo>
                </a:path>
              </a:pathLst>
            </a:custGeom>
            <a:solidFill>
              <a:srgbClr val="E19F50"/>
            </a:solidFill>
            <a:ln w="19050" cap="flat">
              <a:solidFill>
                <a:srgbClr val="E19F5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8" name="Linha">
              <a:extLst>
                <a:ext uri="{FF2B5EF4-FFF2-40B4-BE49-F238E27FC236}">
                  <a16:creationId xmlns:a16="http://schemas.microsoft.com/office/drawing/2014/main" id="{F525CBAB-B110-40DC-966B-15875DCB9FA0}"/>
                </a:ext>
              </a:extLst>
            </p:cNvPr>
            <p:cNvSpPr/>
            <p:nvPr/>
          </p:nvSpPr>
          <p:spPr>
            <a:xfrm>
              <a:off x="3038948" y="2150085"/>
              <a:ext cx="3303573" cy="2526262"/>
            </a:xfrm>
            <a:custGeom>
              <a:avLst/>
              <a:gdLst>
                <a:gd name="connsiteX0" fmla="*/ 14575 w 3303573"/>
                <a:gd name="connsiteY0" fmla="*/ 2517712 h 2526262"/>
                <a:gd name="connsiteX1" fmla="*/ 486014 w 3303573"/>
                <a:gd name="connsiteY1" fmla="*/ 2301230 h 2526262"/>
                <a:gd name="connsiteX2" fmla="*/ 733393 w 3303573"/>
                <a:gd name="connsiteY2" fmla="*/ 2164230 h 2526262"/>
                <a:gd name="connsiteX3" fmla="*/ 956093 w 3303573"/>
                <a:gd name="connsiteY3" fmla="*/ 1995164 h 2526262"/>
                <a:gd name="connsiteX4" fmla="*/ 1175878 w 3303573"/>
                <a:gd name="connsiteY4" fmla="*/ 1839313 h 2526262"/>
                <a:gd name="connsiteX5" fmla="*/ 1425978 w 3303573"/>
                <a:gd name="connsiteY5" fmla="*/ 1641099 h 2526262"/>
                <a:gd name="connsiteX6" fmla="*/ 1660337 w 3303573"/>
                <a:gd name="connsiteY6" fmla="*/ 1443856 h 2526262"/>
                <a:gd name="connsiteX7" fmla="*/ 1896057 w 3303573"/>
                <a:gd name="connsiteY7" fmla="*/ 1225626 h 2526262"/>
                <a:gd name="connsiteX8" fmla="*/ 2365942 w 3303573"/>
                <a:gd name="connsiteY8" fmla="*/ 829586 h 2526262"/>
                <a:gd name="connsiteX9" fmla="*/ 2836021 w 3303573"/>
                <a:gd name="connsiteY9" fmla="*/ 424218 h 2526262"/>
                <a:gd name="connsiteX10" fmla="*/ 3306100 w 3303573"/>
                <a:gd name="connsiteY10" fmla="*/ 14575 h 2526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03573" h="2526262">
                  <a:moveTo>
                    <a:pt x="14575" y="2517712"/>
                  </a:moveTo>
                  <a:lnTo>
                    <a:pt x="486014" y="2301230"/>
                  </a:lnTo>
                  <a:lnTo>
                    <a:pt x="733393" y="2164230"/>
                  </a:lnTo>
                  <a:lnTo>
                    <a:pt x="956093" y="1995164"/>
                  </a:lnTo>
                  <a:lnTo>
                    <a:pt x="1175878" y="1839313"/>
                  </a:lnTo>
                  <a:lnTo>
                    <a:pt x="1425978" y="1641099"/>
                  </a:lnTo>
                  <a:lnTo>
                    <a:pt x="1660337" y="1443856"/>
                  </a:lnTo>
                  <a:lnTo>
                    <a:pt x="1896057" y="1225626"/>
                  </a:lnTo>
                  <a:lnTo>
                    <a:pt x="2365942" y="829586"/>
                  </a:lnTo>
                  <a:lnTo>
                    <a:pt x="2836021" y="424218"/>
                  </a:lnTo>
                  <a:lnTo>
                    <a:pt x="3306100" y="14575"/>
                  </a:lnTo>
                </a:path>
              </a:pathLst>
            </a:custGeom>
            <a:noFill/>
            <a:ln w="19050" cap="rnd">
              <a:solidFill>
                <a:srgbClr val="E19F5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pt-PT"/>
            </a:p>
          </p:txBody>
        </p: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6AD840BA-888C-4E7D-A96B-A4E7FC0CD461}"/>
              </a:ext>
            </a:extLst>
          </p:cNvPr>
          <p:cNvGrpSpPr/>
          <p:nvPr/>
        </p:nvGrpSpPr>
        <p:grpSpPr>
          <a:xfrm>
            <a:off x="3011353" y="4959677"/>
            <a:ext cx="3369062" cy="523519"/>
            <a:chOff x="3011353" y="4959677"/>
            <a:chExt cx="3369062" cy="523519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B166E41E-3161-4E14-8CA8-C576B3BBA4E4}"/>
                </a:ext>
              </a:extLst>
            </p:cNvPr>
            <p:cNvSpPr/>
            <p:nvPr/>
          </p:nvSpPr>
          <p:spPr>
            <a:xfrm>
              <a:off x="3011353" y="5405465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8" y="69764"/>
                    <a:pt x="42169" y="69764"/>
                  </a:cubicBezTo>
                  <a:cubicBezTo>
                    <a:pt x="26930" y="69764"/>
                    <a:pt x="14575" y="57404"/>
                    <a:pt x="14575" y="42169"/>
                  </a:cubicBezTo>
                  <a:cubicBezTo>
                    <a:pt x="14575" y="26934"/>
                    <a:pt x="26930" y="14575"/>
                    <a:pt x="42169" y="14575"/>
                  </a:cubicBezTo>
                  <a:cubicBezTo>
                    <a:pt x="57408" y="14575"/>
                    <a:pt x="69764" y="26934"/>
                    <a:pt x="69764" y="42169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62D70DE5-12E5-406A-AC32-0B123520C541}"/>
                </a:ext>
              </a:extLst>
            </p:cNvPr>
            <p:cNvSpPr/>
            <p:nvPr/>
          </p:nvSpPr>
          <p:spPr>
            <a:xfrm>
              <a:off x="4422756" y="5305775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5"/>
                    <a:pt x="57404" y="69764"/>
                    <a:pt x="42169" y="69764"/>
                  </a:cubicBezTo>
                  <a:cubicBezTo>
                    <a:pt x="26934" y="69764"/>
                    <a:pt x="14575" y="57405"/>
                    <a:pt x="14575" y="42169"/>
                  </a:cubicBezTo>
                  <a:cubicBezTo>
                    <a:pt x="14575" y="26934"/>
                    <a:pt x="26934" y="14575"/>
                    <a:pt x="42169" y="14575"/>
                  </a:cubicBezTo>
                  <a:cubicBezTo>
                    <a:pt x="57404" y="14575"/>
                    <a:pt x="69764" y="26934"/>
                    <a:pt x="69764" y="42169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9" name="Forma livre: Forma 48">
              <a:extLst>
                <a:ext uri="{FF2B5EF4-FFF2-40B4-BE49-F238E27FC236}">
                  <a16:creationId xmlns:a16="http://schemas.microsoft.com/office/drawing/2014/main" id="{890062BA-0E2E-44D3-A8AE-3CC80F8AAC4A}"/>
                </a:ext>
              </a:extLst>
            </p:cNvPr>
            <p:cNvSpPr/>
            <p:nvPr/>
          </p:nvSpPr>
          <p:spPr>
            <a:xfrm>
              <a:off x="3952873" y="5355717"/>
              <a:ext cx="77731" cy="77731"/>
            </a:xfrm>
            <a:custGeom>
              <a:avLst/>
              <a:gdLst>
                <a:gd name="connsiteX0" fmla="*/ 69763 w 77731"/>
                <a:gd name="connsiteY0" fmla="*/ 41975 h 77731"/>
                <a:gd name="connsiteX1" fmla="*/ 42362 w 77731"/>
                <a:gd name="connsiteY1" fmla="*/ 69764 h 77731"/>
                <a:gd name="connsiteX2" fmla="*/ 14575 w 77731"/>
                <a:gd name="connsiteY2" fmla="*/ 42363 h 77731"/>
                <a:gd name="connsiteX3" fmla="*/ 41974 w 77731"/>
                <a:gd name="connsiteY3" fmla="*/ 14575 h 77731"/>
                <a:gd name="connsiteX4" fmla="*/ 42168 w 77731"/>
                <a:gd name="connsiteY4" fmla="*/ 14575 h 77731"/>
                <a:gd name="connsiteX5" fmla="*/ 69763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3" y="41975"/>
                  </a:moveTo>
                  <a:cubicBezTo>
                    <a:pt x="69869" y="57210"/>
                    <a:pt x="57603" y="69647"/>
                    <a:pt x="42362" y="69764"/>
                  </a:cubicBezTo>
                  <a:cubicBezTo>
                    <a:pt x="27123" y="69861"/>
                    <a:pt x="14682" y="57599"/>
                    <a:pt x="14575" y="42363"/>
                  </a:cubicBezTo>
                  <a:cubicBezTo>
                    <a:pt x="14468" y="27128"/>
                    <a:pt x="26734" y="14691"/>
                    <a:pt x="41974" y="14575"/>
                  </a:cubicBezTo>
                  <a:cubicBezTo>
                    <a:pt x="42040" y="14575"/>
                    <a:pt x="42104" y="14575"/>
                    <a:pt x="42168" y="14575"/>
                  </a:cubicBezTo>
                  <a:cubicBezTo>
                    <a:pt x="57333" y="14575"/>
                    <a:pt x="69656" y="26817"/>
                    <a:pt x="69763" y="41975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2" name="Forma livre: Forma 51">
              <a:extLst>
                <a:ext uri="{FF2B5EF4-FFF2-40B4-BE49-F238E27FC236}">
                  <a16:creationId xmlns:a16="http://schemas.microsoft.com/office/drawing/2014/main" id="{EEBF399A-7224-497D-84EA-6C060A05F0FA}"/>
                </a:ext>
              </a:extLst>
            </p:cNvPr>
            <p:cNvSpPr/>
            <p:nvPr/>
          </p:nvSpPr>
          <p:spPr>
            <a:xfrm>
              <a:off x="3482792" y="5391279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8" y="69764"/>
                    <a:pt x="42169" y="69764"/>
                  </a:cubicBezTo>
                  <a:cubicBezTo>
                    <a:pt x="26930" y="69764"/>
                    <a:pt x="14575" y="57404"/>
                    <a:pt x="14575" y="42169"/>
                  </a:cubicBezTo>
                  <a:cubicBezTo>
                    <a:pt x="14575" y="26934"/>
                    <a:pt x="26930" y="14575"/>
                    <a:pt x="42169" y="14575"/>
                  </a:cubicBezTo>
                  <a:cubicBezTo>
                    <a:pt x="57408" y="14575"/>
                    <a:pt x="69764" y="26934"/>
                    <a:pt x="69764" y="42169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5" name="Forma livre: Forma 54">
              <a:extLst>
                <a:ext uri="{FF2B5EF4-FFF2-40B4-BE49-F238E27FC236}">
                  <a16:creationId xmlns:a16="http://schemas.microsoft.com/office/drawing/2014/main" id="{161452DB-E913-4D07-9DB5-46F7C7FC7FC3}"/>
                </a:ext>
              </a:extLst>
            </p:cNvPr>
            <p:cNvSpPr/>
            <p:nvPr/>
          </p:nvSpPr>
          <p:spPr>
            <a:xfrm>
              <a:off x="4892835" y="5244562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69764 w 77731"/>
                <a:gd name="connsiteY4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4" y="69764"/>
                    <a:pt x="42169" y="69764"/>
                  </a:cubicBezTo>
                  <a:cubicBezTo>
                    <a:pt x="26934" y="69764"/>
                    <a:pt x="14575" y="57404"/>
                    <a:pt x="14575" y="42169"/>
                  </a:cubicBezTo>
                  <a:cubicBezTo>
                    <a:pt x="14575" y="26934"/>
                    <a:pt x="26934" y="14575"/>
                    <a:pt x="42169" y="14575"/>
                  </a:cubicBezTo>
                  <a:cubicBezTo>
                    <a:pt x="57404" y="14575"/>
                    <a:pt x="69764" y="26934"/>
                    <a:pt x="69764" y="42169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8" name="Forma livre: Forma 57">
              <a:extLst>
                <a:ext uri="{FF2B5EF4-FFF2-40B4-BE49-F238E27FC236}">
                  <a16:creationId xmlns:a16="http://schemas.microsoft.com/office/drawing/2014/main" id="{716D450B-500D-4A97-8FC3-6A6444312763}"/>
                </a:ext>
              </a:extLst>
            </p:cNvPr>
            <p:cNvSpPr/>
            <p:nvPr/>
          </p:nvSpPr>
          <p:spPr>
            <a:xfrm>
              <a:off x="5362719" y="5173826"/>
              <a:ext cx="77731" cy="77731"/>
            </a:xfrm>
            <a:custGeom>
              <a:avLst/>
              <a:gdLst>
                <a:gd name="connsiteX0" fmla="*/ 69764 w 77731"/>
                <a:gd name="connsiteY0" fmla="*/ 41976 h 77731"/>
                <a:gd name="connsiteX1" fmla="*/ 42364 w 77731"/>
                <a:gd name="connsiteY1" fmla="*/ 69764 h 77731"/>
                <a:gd name="connsiteX2" fmla="*/ 14575 w 77731"/>
                <a:gd name="connsiteY2" fmla="*/ 42364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781 h 77731"/>
                <a:gd name="connsiteX6" fmla="*/ 69764 w 77731"/>
                <a:gd name="connsiteY6" fmla="*/ 41976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731" h="77731">
                  <a:moveTo>
                    <a:pt x="69764" y="41976"/>
                  </a:moveTo>
                  <a:cubicBezTo>
                    <a:pt x="69881" y="57211"/>
                    <a:pt x="57599" y="69648"/>
                    <a:pt x="42364" y="69764"/>
                  </a:cubicBezTo>
                  <a:cubicBezTo>
                    <a:pt x="27129" y="69862"/>
                    <a:pt x="14692" y="57600"/>
                    <a:pt x="14575" y="42364"/>
                  </a:cubicBezTo>
                  <a:cubicBezTo>
                    <a:pt x="14478" y="27129"/>
                    <a:pt x="26740" y="14692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08" y="14459"/>
                    <a:pt x="69648" y="26643"/>
                    <a:pt x="69764" y="41781"/>
                  </a:cubicBezTo>
                  <a:cubicBezTo>
                    <a:pt x="69764" y="41840"/>
                    <a:pt x="69764" y="41917"/>
                    <a:pt x="69764" y="41976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1" name="Forma livre: Forma 60">
              <a:extLst>
                <a:ext uri="{FF2B5EF4-FFF2-40B4-BE49-F238E27FC236}">
                  <a16:creationId xmlns:a16="http://schemas.microsoft.com/office/drawing/2014/main" id="{1DD80C21-0654-40D3-9A9A-602E8DA3CC45}"/>
                </a:ext>
              </a:extLst>
            </p:cNvPr>
            <p:cNvSpPr/>
            <p:nvPr/>
          </p:nvSpPr>
          <p:spPr>
            <a:xfrm>
              <a:off x="5832799" y="5082298"/>
              <a:ext cx="77731" cy="77731"/>
            </a:xfrm>
            <a:custGeom>
              <a:avLst/>
              <a:gdLst>
                <a:gd name="connsiteX0" fmla="*/ 69764 w 77731"/>
                <a:gd name="connsiteY0" fmla="*/ 41975 h 77731"/>
                <a:gd name="connsiteX1" fmla="*/ 42364 w 77731"/>
                <a:gd name="connsiteY1" fmla="*/ 69764 h 77731"/>
                <a:gd name="connsiteX2" fmla="*/ 14575 w 77731"/>
                <a:gd name="connsiteY2" fmla="*/ 42364 h 77731"/>
                <a:gd name="connsiteX3" fmla="*/ 41975 w 77731"/>
                <a:gd name="connsiteY3" fmla="*/ 14575 h 77731"/>
                <a:gd name="connsiteX4" fmla="*/ 42170 w 77731"/>
                <a:gd name="connsiteY4" fmla="*/ 14575 h 77731"/>
                <a:gd name="connsiteX5" fmla="*/ 69764 w 77731"/>
                <a:gd name="connsiteY5" fmla="*/ 41975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1" h="77731">
                  <a:moveTo>
                    <a:pt x="69764" y="41975"/>
                  </a:moveTo>
                  <a:cubicBezTo>
                    <a:pt x="69881" y="57210"/>
                    <a:pt x="57599" y="69647"/>
                    <a:pt x="42364" y="69764"/>
                  </a:cubicBezTo>
                  <a:cubicBezTo>
                    <a:pt x="27129" y="69861"/>
                    <a:pt x="14692" y="57599"/>
                    <a:pt x="14575" y="42364"/>
                  </a:cubicBezTo>
                  <a:cubicBezTo>
                    <a:pt x="14478" y="27128"/>
                    <a:pt x="26740" y="14691"/>
                    <a:pt x="41975" y="14575"/>
                  </a:cubicBezTo>
                  <a:cubicBezTo>
                    <a:pt x="42034" y="14575"/>
                    <a:pt x="42111" y="14575"/>
                    <a:pt x="42170" y="14575"/>
                  </a:cubicBezTo>
                  <a:cubicBezTo>
                    <a:pt x="57327" y="14575"/>
                    <a:pt x="69667" y="26817"/>
                    <a:pt x="69764" y="41975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4" name="Forma livre: Forma 63">
              <a:extLst>
                <a:ext uri="{FF2B5EF4-FFF2-40B4-BE49-F238E27FC236}">
                  <a16:creationId xmlns:a16="http://schemas.microsoft.com/office/drawing/2014/main" id="{811F9557-6E8F-4CC2-8E99-D0941119380E}"/>
                </a:ext>
              </a:extLst>
            </p:cNvPr>
            <p:cNvSpPr/>
            <p:nvPr/>
          </p:nvSpPr>
          <p:spPr>
            <a:xfrm>
              <a:off x="6302684" y="4959677"/>
              <a:ext cx="77731" cy="77731"/>
            </a:xfrm>
            <a:custGeom>
              <a:avLst/>
              <a:gdLst>
                <a:gd name="connsiteX0" fmla="*/ 69764 w 77731"/>
                <a:gd name="connsiteY0" fmla="*/ 42169 h 77731"/>
                <a:gd name="connsiteX1" fmla="*/ 42169 w 77731"/>
                <a:gd name="connsiteY1" fmla="*/ 69764 h 77731"/>
                <a:gd name="connsiteX2" fmla="*/ 14575 w 77731"/>
                <a:gd name="connsiteY2" fmla="*/ 42169 h 77731"/>
                <a:gd name="connsiteX3" fmla="*/ 42169 w 77731"/>
                <a:gd name="connsiteY3" fmla="*/ 14575 h 77731"/>
                <a:gd name="connsiteX4" fmla="*/ 42364 w 77731"/>
                <a:gd name="connsiteY4" fmla="*/ 14575 h 77731"/>
                <a:gd name="connsiteX5" fmla="*/ 69764 w 77731"/>
                <a:gd name="connsiteY5" fmla="*/ 41975 h 77731"/>
                <a:gd name="connsiteX6" fmla="*/ 69764 w 77731"/>
                <a:gd name="connsiteY6" fmla="*/ 42169 h 7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731" h="77731">
                  <a:moveTo>
                    <a:pt x="69764" y="42169"/>
                  </a:moveTo>
                  <a:cubicBezTo>
                    <a:pt x="69764" y="57404"/>
                    <a:pt x="57405" y="69764"/>
                    <a:pt x="42169" y="69764"/>
                  </a:cubicBezTo>
                  <a:cubicBezTo>
                    <a:pt x="26934" y="69764"/>
                    <a:pt x="14575" y="57404"/>
                    <a:pt x="14575" y="42169"/>
                  </a:cubicBezTo>
                  <a:cubicBezTo>
                    <a:pt x="14575" y="26934"/>
                    <a:pt x="26934" y="14575"/>
                    <a:pt x="42169" y="14575"/>
                  </a:cubicBezTo>
                  <a:cubicBezTo>
                    <a:pt x="42228" y="14575"/>
                    <a:pt x="42305" y="14575"/>
                    <a:pt x="42364" y="14575"/>
                  </a:cubicBezTo>
                  <a:cubicBezTo>
                    <a:pt x="57502" y="14575"/>
                    <a:pt x="69764" y="26837"/>
                    <a:pt x="69764" y="41975"/>
                  </a:cubicBezTo>
                  <a:cubicBezTo>
                    <a:pt x="69764" y="42033"/>
                    <a:pt x="69764" y="42111"/>
                    <a:pt x="69764" y="42169"/>
                  </a:cubicBezTo>
                </a:path>
              </a:pathLst>
            </a:custGeom>
            <a:solidFill>
              <a:srgbClr val="DEBE5B"/>
            </a:solidFill>
            <a:ln w="19050" cap="flat">
              <a:solidFill>
                <a:srgbClr val="DEBE5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69" name="Forma livre: Forma 68">
              <a:extLst>
                <a:ext uri="{FF2B5EF4-FFF2-40B4-BE49-F238E27FC236}">
                  <a16:creationId xmlns:a16="http://schemas.microsoft.com/office/drawing/2014/main" id="{F832DAB5-E5D6-44FE-8543-FB6A3ADA242B}"/>
                </a:ext>
              </a:extLst>
            </p:cNvPr>
            <p:cNvSpPr/>
            <p:nvPr/>
          </p:nvSpPr>
          <p:spPr>
            <a:xfrm>
              <a:off x="3023828" y="4972152"/>
              <a:ext cx="3342439" cy="485820"/>
            </a:xfrm>
            <a:custGeom>
              <a:avLst/>
              <a:gdLst>
                <a:gd name="connsiteX0" fmla="*/ 29694 w 3342439"/>
                <a:gd name="connsiteY0" fmla="*/ 475482 h 485819"/>
                <a:gd name="connsiteX1" fmla="*/ 501133 w 3342439"/>
                <a:gd name="connsiteY1" fmla="*/ 463045 h 485819"/>
                <a:gd name="connsiteX2" fmla="*/ 971212 w 3342439"/>
                <a:gd name="connsiteY2" fmla="*/ 425540 h 485819"/>
                <a:gd name="connsiteX3" fmla="*/ 1441097 w 3342439"/>
                <a:gd name="connsiteY3" fmla="*/ 375792 h 485819"/>
                <a:gd name="connsiteX4" fmla="*/ 1911176 w 3342439"/>
                <a:gd name="connsiteY4" fmla="*/ 314579 h 485819"/>
                <a:gd name="connsiteX5" fmla="*/ 2381061 w 3342439"/>
                <a:gd name="connsiteY5" fmla="*/ 243649 h 485819"/>
                <a:gd name="connsiteX6" fmla="*/ 2851140 w 3342439"/>
                <a:gd name="connsiteY6" fmla="*/ 151926 h 485819"/>
                <a:gd name="connsiteX7" fmla="*/ 3321219 w 3342439"/>
                <a:gd name="connsiteY7" fmla="*/ 29694 h 48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2439" h="485819">
                  <a:moveTo>
                    <a:pt x="29694" y="475482"/>
                  </a:moveTo>
                  <a:lnTo>
                    <a:pt x="501133" y="463045"/>
                  </a:lnTo>
                  <a:lnTo>
                    <a:pt x="971212" y="425540"/>
                  </a:lnTo>
                  <a:lnTo>
                    <a:pt x="1441097" y="375792"/>
                  </a:lnTo>
                  <a:lnTo>
                    <a:pt x="1911176" y="314579"/>
                  </a:lnTo>
                  <a:lnTo>
                    <a:pt x="2381061" y="243649"/>
                  </a:lnTo>
                  <a:lnTo>
                    <a:pt x="2851140" y="151926"/>
                  </a:lnTo>
                  <a:lnTo>
                    <a:pt x="3321219" y="29694"/>
                  </a:lnTo>
                </a:path>
              </a:pathLst>
            </a:custGeom>
            <a:noFill/>
            <a:ln w="19050" cap="rnd">
              <a:solidFill>
                <a:srgbClr val="DEBE5B"/>
              </a:solidFill>
              <a:custDash>
                <a:ds d="300000" sp="300000"/>
                <a:ds d="375000" sp="225000"/>
              </a:custDash>
              <a:round/>
            </a:ln>
          </p:spPr>
          <p:txBody>
            <a:bodyPr rtlCol="0" anchor="ctr"/>
            <a:lstStyle/>
            <a:p>
              <a:endParaRPr lang="pt-PT"/>
            </a:p>
          </p:txBody>
        </p:sp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A5FAE0F-8AD1-4933-B3B1-8321DBFFFB1A}"/>
              </a:ext>
            </a:extLst>
          </p:cNvPr>
          <p:cNvSpPr txBox="1"/>
          <p:nvPr/>
        </p:nvSpPr>
        <p:spPr>
          <a:xfrm>
            <a:off x="420216" y="54401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evoluiu a população mundial?</a:t>
            </a:r>
          </a:p>
        </p:txBody>
      </p:sp>
    </p:spTree>
    <p:extLst>
      <p:ext uri="{BB962C8B-B14F-4D97-AF65-F5344CB8AC3E}">
        <p14:creationId xmlns:p14="http://schemas.microsoft.com/office/powerpoint/2010/main" val="19656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E84CCB7F-2E10-4DD6-B456-201050592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" y="2055600"/>
            <a:ext cx="7948800" cy="383245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71D4735-AB82-741A-D360-C2BAECD991B1}"/>
              </a:ext>
            </a:extLst>
          </p:cNvPr>
          <p:cNvSpPr txBox="1"/>
          <p:nvPr/>
        </p:nvSpPr>
        <p:spPr>
          <a:xfrm>
            <a:off x="584400" y="1108869"/>
            <a:ext cx="8194098" cy="783193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Espera-se que a população mundial atinja os 8,5 mil milhões de habitantes até 2030, sendo esse crescimento maior em África.   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E49E794-1BA9-4E67-9A84-64A81FA29A4A}"/>
              </a:ext>
            </a:extLst>
          </p:cNvPr>
          <p:cNvGrpSpPr/>
          <p:nvPr/>
        </p:nvGrpSpPr>
        <p:grpSpPr>
          <a:xfrm>
            <a:off x="3563661" y="5872052"/>
            <a:ext cx="4183620" cy="340520"/>
            <a:chOff x="698277" y="5806172"/>
            <a:chExt cx="3223739" cy="340520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B70199E3-7F96-4BAE-AC08-5E75552F3CCD}"/>
                </a:ext>
              </a:extLst>
            </p:cNvPr>
            <p:cNvSpPr/>
            <p:nvPr/>
          </p:nvSpPr>
          <p:spPr>
            <a:xfrm>
              <a:off x="698277" y="5806172"/>
              <a:ext cx="3223739" cy="34052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Previsão da evolução da população por regiões. </a:t>
              </a:r>
            </a:p>
          </p:txBody>
        </p:sp>
        <p:sp>
          <p:nvSpPr>
            <p:cNvPr id="10" name="Parêntese esquerdo 9">
              <a:extLst>
                <a:ext uri="{FF2B5EF4-FFF2-40B4-BE49-F238E27FC236}">
                  <a16:creationId xmlns:a16="http://schemas.microsoft.com/office/drawing/2014/main" id="{657E3CA9-FC27-4679-B8E7-71C269DA609B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11" name="Parêntese esquerdo 10">
              <a:extLst>
                <a:ext uri="{FF2B5EF4-FFF2-40B4-BE49-F238E27FC236}">
                  <a16:creationId xmlns:a16="http://schemas.microsoft.com/office/drawing/2014/main" id="{80C65FA2-E61D-4134-BA33-332A0FB9650D}"/>
                </a:ext>
              </a:extLst>
            </p:cNvPr>
            <p:cNvSpPr/>
            <p:nvPr/>
          </p:nvSpPr>
          <p:spPr>
            <a:xfrm flipH="1">
              <a:off x="3792374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11B4FB3B-BD0D-4206-8FAF-E9FD5342605B}"/>
              </a:ext>
            </a:extLst>
          </p:cNvPr>
          <p:cNvGrpSpPr/>
          <p:nvPr/>
        </p:nvGrpSpPr>
        <p:grpSpPr>
          <a:xfrm>
            <a:off x="3161074" y="2269280"/>
            <a:ext cx="5101463" cy="2820812"/>
            <a:chOff x="3161074" y="2269280"/>
            <a:chExt cx="5101463" cy="282081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06DEE2DC-2103-499D-84A1-79E363CC812B}"/>
                </a:ext>
              </a:extLst>
            </p:cNvPr>
            <p:cNvSpPr/>
            <p:nvPr/>
          </p:nvSpPr>
          <p:spPr>
            <a:xfrm>
              <a:off x="3161529" y="4976230"/>
              <a:ext cx="5101008" cy="113862"/>
            </a:xfrm>
            <a:custGeom>
              <a:avLst/>
              <a:gdLst>
                <a:gd name="connsiteX0" fmla="*/ 17079 w 5101007"/>
                <a:gd name="connsiteY0" fmla="*/ 17079 h 113861"/>
                <a:gd name="connsiteX1" fmla="*/ 5105563 w 5101007"/>
                <a:gd name="connsiteY1" fmla="*/ 17079 h 113861"/>
                <a:gd name="connsiteX2" fmla="*/ 5105563 w 5101007"/>
                <a:gd name="connsiteY2" fmla="*/ 113862 h 113861"/>
                <a:gd name="connsiteX3" fmla="*/ 17080 w 5101007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01007" h="113861">
                  <a:moveTo>
                    <a:pt x="17079" y="17079"/>
                  </a:moveTo>
                  <a:lnTo>
                    <a:pt x="5105563" y="17079"/>
                  </a:lnTo>
                  <a:lnTo>
                    <a:pt x="5105563" y="113862"/>
                  </a:lnTo>
                  <a:lnTo>
                    <a:pt x="17080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C7573A02-AB9C-4834-A98E-800418BCCA5B}"/>
                </a:ext>
              </a:extLst>
            </p:cNvPr>
            <p:cNvSpPr/>
            <p:nvPr/>
          </p:nvSpPr>
          <p:spPr>
            <a:xfrm>
              <a:off x="3161302" y="4782665"/>
              <a:ext cx="4053479" cy="113862"/>
            </a:xfrm>
            <a:custGeom>
              <a:avLst/>
              <a:gdLst>
                <a:gd name="connsiteX0" fmla="*/ 17079 w 4053479"/>
                <a:gd name="connsiteY0" fmla="*/ 17079 h 113861"/>
                <a:gd name="connsiteX1" fmla="*/ 4055529 w 4053479"/>
                <a:gd name="connsiteY1" fmla="*/ 17079 h 113861"/>
                <a:gd name="connsiteX2" fmla="*/ 4055529 w 4053479"/>
                <a:gd name="connsiteY2" fmla="*/ 113862 h 113861"/>
                <a:gd name="connsiteX3" fmla="*/ 17080 w 4053479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3479" h="113861">
                  <a:moveTo>
                    <a:pt x="17079" y="17079"/>
                  </a:moveTo>
                  <a:lnTo>
                    <a:pt x="4055529" y="17079"/>
                  </a:lnTo>
                  <a:lnTo>
                    <a:pt x="4055529" y="113862"/>
                  </a:lnTo>
                  <a:lnTo>
                    <a:pt x="17080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642ADA3D-5E21-45B9-B322-C327A6EE79CD}"/>
                </a:ext>
              </a:extLst>
            </p:cNvPr>
            <p:cNvSpPr/>
            <p:nvPr/>
          </p:nvSpPr>
          <p:spPr>
            <a:xfrm>
              <a:off x="3161529" y="4879675"/>
              <a:ext cx="4508926" cy="113862"/>
            </a:xfrm>
            <a:custGeom>
              <a:avLst/>
              <a:gdLst>
                <a:gd name="connsiteX0" fmla="*/ 17079 w 4508926"/>
                <a:gd name="connsiteY0" fmla="*/ 17079 h 113861"/>
                <a:gd name="connsiteX1" fmla="*/ 4495491 w 4508926"/>
                <a:gd name="connsiteY1" fmla="*/ 17079 h 113861"/>
                <a:gd name="connsiteX2" fmla="*/ 4495491 w 4508926"/>
                <a:gd name="connsiteY2" fmla="*/ 113862 h 113861"/>
                <a:gd name="connsiteX3" fmla="*/ 17079 w 4508926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08926" h="113861">
                  <a:moveTo>
                    <a:pt x="17079" y="17079"/>
                  </a:moveTo>
                  <a:lnTo>
                    <a:pt x="4495491" y="17079"/>
                  </a:lnTo>
                  <a:lnTo>
                    <a:pt x="4495491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2FDBE3A9-3E3F-460A-8753-90825C9F8917}"/>
                </a:ext>
              </a:extLst>
            </p:cNvPr>
            <p:cNvSpPr/>
            <p:nvPr/>
          </p:nvSpPr>
          <p:spPr>
            <a:xfrm>
              <a:off x="3161302" y="4612100"/>
              <a:ext cx="1138618" cy="113862"/>
            </a:xfrm>
            <a:custGeom>
              <a:avLst/>
              <a:gdLst>
                <a:gd name="connsiteX0" fmla="*/ 17079 w 1138617"/>
                <a:gd name="connsiteY0" fmla="*/ 17079 h 113861"/>
                <a:gd name="connsiteX1" fmla="*/ 1127459 w 1138617"/>
                <a:gd name="connsiteY1" fmla="*/ 17079 h 113861"/>
                <a:gd name="connsiteX2" fmla="*/ 1127459 w 1138617"/>
                <a:gd name="connsiteY2" fmla="*/ 113862 h 113861"/>
                <a:gd name="connsiteX3" fmla="*/ 17079 w 1138617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8617" h="113861">
                  <a:moveTo>
                    <a:pt x="17079" y="17079"/>
                  </a:moveTo>
                  <a:lnTo>
                    <a:pt x="1127459" y="17079"/>
                  </a:lnTo>
                  <a:lnTo>
                    <a:pt x="1127459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0C4721D9-FA26-4744-8876-64D1F3943F57}"/>
                </a:ext>
              </a:extLst>
            </p:cNvPr>
            <p:cNvSpPr/>
            <p:nvPr/>
          </p:nvSpPr>
          <p:spPr>
            <a:xfrm>
              <a:off x="3161302" y="4418535"/>
              <a:ext cx="592081" cy="113862"/>
            </a:xfrm>
            <a:custGeom>
              <a:avLst/>
              <a:gdLst>
                <a:gd name="connsiteX0" fmla="*/ 17079 w 592081"/>
                <a:gd name="connsiteY0" fmla="*/ 17079 h 113861"/>
                <a:gd name="connsiteX1" fmla="*/ 581151 w 592081"/>
                <a:gd name="connsiteY1" fmla="*/ 17079 h 113861"/>
                <a:gd name="connsiteX2" fmla="*/ 581151 w 592081"/>
                <a:gd name="connsiteY2" fmla="*/ 113862 h 113861"/>
                <a:gd name="connsiteX3" fmla="*/ 17079 w 592081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081" h="113861">
                  <a:moveTo>
                    <a:pt x="17079" y="17079"/>
                  </a:moveTo>
                  <a:lnTo>
                    <a:pt x="581151" y="17079"/>
                  </a:lnTo>
                  <a:lnTo>
                    <a:pt x="581151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A9BB5645-E835-46AC-AE6B-BE769DEC2ED1}"/>
                </a:ext>
              </a:extLst>
            </p:cNvPr>
            <p:cNvSpPr/>
            <p:nvPr/>
          </p:nvSpPr>
          <p:spPr>
            <a:xfrm>
              <a:off x="3161302" y="4515318"/>
              <a:ext cx="774260" cy="113862"/>
            </a:xfrm>
            <a:custGeom>
              <a:avLst/>
              <a:gdLst>
                <a:gd name="connsiteX0" fmla="*/ 17079 w 774260"/>
                <a:gd name="connsiteY0" fmla="*/ 17079 h 113861"/>
                <a:gd name="connsiteX1" fmla="*/ 761508 w 774260"/>
                <a:gd name="connsiteY1" fmla="*/ 17079 h 113861"/>
                <a:gd name="connsiteX2" fmla="*/ 761508 w 774260"/>
                <a:gd name="connsiteY2" fmla="*/ 113862 h 113861"/>
                <a:gd name="connsiteX3" fmla="*/ 17079 w 774260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260" h="113861">
                  <a:moveTo>
                    <a:pt x="17079" y="17079"/>
                  </a:moveTo>
                  <a:lnTo>
                    <a:pt x="761508" y="17079"/>
                  </a:lnTo>
                  <a:lnTo>
                    <a:pt x="761508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FFE4EBAF-8463-4205-AEE5-CE6BD8EB5F22}"/>
                </a:ext>
              </a:extLst>
            </p:cNvPr>
            <p:cNvSpPr/>
            <p:nvPr/>
          </p:nvSpPr>
          <p:spPr>
            <a:xfrm>
              <a:off x="3161302" y="4252525"/>
              <a:ext cx="409902" cy="113862"/>
            </a:xfrm>
            <a:custGeom>
              <a:avLst/>
              <a:gdLst>
                <a:gd name="connsiteX0" fmla="*/ 17079 w 409902"/>
                <a:gd name="connsiteY0" fmla="*/ 17079 h 113861"/>
                <a:gd name="connsiteX1" fmla="*/ 412863 w 409902"/>
                <a:gd name="connsiteY1" fmla="*/ 17079 h 113861"/>
                <a:gd name="connsiteX2" fmla="*/ 412863 w 409902"/>
                <a:gd name="connsiteY2" fmla="*/ 113862 h 113861"/>
                <a:gd name="connsiteX3" fmla="*/ 17079 w 409902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902" h="113861">
                  <a:moveTo>
                    <a:pt x="17079" y="17079"/>
                  </a:moveTo>
                  <a:lnTo>
                    <a:pt x="412863" y="17079"/>
                  </a:lnTo>
                  <a:lnTo>
                    <a:pt x="412863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80D093BD-FF41-4CE6-A465-7840AEF9B5ED}"/>
                </a:ext>
              </a:extLst>
            </p:cNvPr>
            <p:cNvSpPr/>
            <p:nvPr/>
          </p:nvSpPr>
          <p:spPr>
            <a:xfrm>
              <a:off x="3161529" y="4059187"/>
              <a:ext cx="296041" cy="113862"/>
            </a:xfrm>
            <a:custGeom>
              <a:avLst/>
              <a:gdLst>
                <a:gd name="connsiteX0" fmla="*/ 17079 w 296040"/>
                <a:gd name="connsiteY0" fmla="*/ 17079 h 113861"/>
                <a:gd name="connsiteX1" fmla="*/ 290803 w 296040"/>
                <a:gd name="connsiteY1" fmla="*/ 17079 h 113861"/>
                <a:gd name="connsiteX2" fmla="*/ 290803 w 296040"/>
                <a:gd name="connsiteY2" fmla="*/ 113862 h 113861"/>
                <a:gd name="connsiteX3" fmla="*/ 17079 w 296040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040" h="113861">
                  <a:moveTo>
                    <a:pt x="17079" y="17079"/>
                  </a:moveTo>
                  <a:lnTo>
                    <a:pt x="290803" y="17079"/>
                  </a:lnTo>
                  <a:lnTo>
                    <a:pt x="290803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10669F98-C394-4C84-941D-487C9C596AE6}"/>
                </a:ext>
              </a:extLst>
            </p:cNvPr>
            <p:cNvSpPr/>
            <p:nvPr/>
          </p:nvSpPr>
          <p:spPr>
            <a:xfrm>
              <a:off x="3161529" y="4155970"/>
              <a:ext cx="341585" cy="113862"/>
            </a:xfrm>
            <a:custGeom>
              <a:avLst/>
              <a:gdLst>
                <a:gd name="connsiteX0" fmla="*/ 17079 w 341585"/>
                <a:gd name="connsiteY0" fmla="*/ 17079 h 113861"/>
                <a:gd name="connsiteX1" fmla="*/ 338853 w 341585"/>
                <a:gd name="connsiteY1" fmla="*/ 17079 h 113861"/>
                <a:gd name="connsiteX2" fmla="*/ 338853 w 341585"/>
                <a:gd name="connsiteY2" fmla="*/ 113862 h 113861"/>
                <a:gd name="connsiteX3" fmla="*/ 17079 w 341585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585" h="113861">
                  <a:moveTo>
                    <a:pt x="17079" y="17079"/>
                  </a:moveTo>
                  <a:lnTo>
                    <a:pt x="338853" y="17079"/>
                  </a:lnTo>
                  <a:lnTo>
                    <a:pt x="338853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id="{6A271073-23F2-4D39-A6BE-B2EB86C4494F}"/>
                </a:ext>
              </a:extLst>
            </p:cNvPr>
            <p:cNvSpPr/>
            <p:nvPr/>
          </p:nvSpPr>
          <p:spPr>
            <a:xfrm>
              <a:off x="3161302" y="3898187"/>
              <a:ext cx="1343569" cy="113862"/>
            </a:xfrm>
            <a:custGeom>
              <a:avLst/>
              <a:gdLst>
                <a:gd name="connsiteX0" fmla="*/ 17079 w 1343568"/>
                <a:gd name="connsiteY0" fmla="*/ 17079 h 113861"/>
                <a:gd name="connsiteX1" fmla="*/ 1327856 w 1343568"/>
                <a:gd name="connsiteY1" fmla="*/ 17079 h 113861"/>
                <a:gd name="connsiteX2" fmla="*/ 1327856 w 1343568"/>
                <a:gd name="connsiteY2" fmla="*/ 113862 h 113861"/>
                <a:gd name="connsiteX3" fmla="*/ 17079 w 1343568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3568" h="113861">
                  <a:moveTo>
                    <a:pt x="17079" y="17079"/>
                  </a:moveTo>
                  <a:lnTo>
                    <a:pt x="1327856" y="17079"/>
                  </a:lnTo>
                  <a:lnTo>
                    <a:pt x="1327856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179E3A84-DFBB-463F-811D-2A28DB88CEDC}"/>
                </a:ext>
              </a:extLst>
            </p:cNvPr>
            <p:cNvSpPr/>
            <p:nvPr/>
          </p:nvSpPr>
          <p:spPr>
            <a:xfrm>
              <a:off x="3161529" y="3704849"/>
              <a:ext cx="1070301" cy="113862"/>
            </a:xfrm>
            <a:custGeom>
              <a:avLst/>
              <a:gdLst>
                <a:gd name="connsiteX0" fmla="*/ 17079 w 1070300"/>
                <a:gd name="connsiteY0" fmla="*/ 17079 h 113861"/>
                <a:gd name="connsiteX1" fmla="*/ 1062103 w 1070300"/>
                <a:gd name="connsiteY1" fmla="*/ 17079 h 113861"/>
                <a:gd name="connsiteX2" fmla="*/ 1062103 w 1070300"/>
                <a:gd name="connsiteY2" fmla="*/ 113862 h 113861"/>
                <a:gd name="connsiteX3" fmla="*/ 17079 w 1070300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0300" h="113861">
                  <a:moveTo>
                    <a:pt x="17079" y="17079"/>
                  </a:moveTo>
                  <a:lnTo>
                    <a:pt x="1062103" y="17079"/>
                  </a:lnTo>
                  <a:lnTo>
                    <a:pt x="1062103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1" name="Forma livre: Forma 30">
              <a:extLst>
                <a:ext uri="{FF2B5EF4-FFF2-40B4-BE49-F238E27FC236}">
                  <a16:creationId xmlns:a16="http://schemas.microsoft.com/office/drawing/2014/main" id="{61891B5F-C501-4321-BD4F-ACCA61BB0094}"/>
                </a:ext>
              </a:extLst>
            </p:cNvPr>
            <p:cNvSpPr/>
            <p:nvPr/>
          </p:nvSpPr>
          <p:spPr>
            <a:xfrm>
              <a:off x="3161302" y="3801632"/>
              <a:ext cx="1184162" cy="113862"/>
            </a:xfrm>
            <a:custGeom>
              <a:avLst/>
              <a:gdLst>
                <a:gd name="connsiteX0" fmla="*/ 17079 w 1184162"/>
                <a:gd name="connsiteY0" fmla="*/ 17079 h 113861"/>
                <a:gd name="connsiteX1" fmla="*/ 1188489 w 1184162"/>
                <a:gd name="connsiteY1" fmla="*/ 17079 h 113861"/>
                <a:gd name="connsiteX2" fmla="*/ 1188489 w 1184162"/>
                <a:gd name="connsiteY2" fmla="*/ 113862 h 113861"/>
                <a:gd name="connsiteX3" fmla="*/ 17079 w 1184162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4162" h="113861">
                  <a:moveTo>
                    <a:pt x="17079" y="17079"/>
                  </a:moveTo>
                  <a:lnTo>
                    <a:pt x="1188489" y="17079"/>
                  </a:lnTo>
                  <a:lnTo>
                    <a:pt x="1188489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id="{4C9ADEE9-46F5-407B-B690-82C51F51EDF5}"/>
                </a:ext>
              </a:extLst>
            </p:cNvPr>
            <p:cNvSpPr/>
            <p:nvPr/>
          </p:nvSpPr>
          <p:spPr>
            <a:xfrm>
              <a:off x="3161302" y="3571859"/>
              <a:ext cx="1275252" cy="113862"/>
            </a:xfrm>
            <a:custGeom>
              <a:avLst/>
              <a:gdLst>
                <a:gd name="connsiteX0" fmla="*/ 17079 w 1275251"/>
                <a:gd name="connsiteY0" fmla="*/ 17079 h 113861"/>
                <a:gd name="connsiteX1" fmla="*/ 1280034 w 1275251"/>
                <a:gd name="connsiteY1" fmla="*/ 17079 h 113861"/>
                <a:gd name="connsiteX2" fmla="*/ 1280034 w 1275251"/>
                <a:gd name="connsiteY2" fmla="*/ 113862 h 113861"/>
                <a:gd name="connsiteX3" fmla="*/ 17079 w 1275251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251" h="113861">
                  <a:moveTo>
                    <a:pt x="17079" y="17079"/>
                  </a:moveTo>
                  <a:lnTo>
                    <a:pt x="1280034" y="17079"/>
                  </a:lnTo>
                  <a:lnTo>
                    <a:pt x="1280034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id="{7CBF4F8C-A79A-4F28-92BC-AC3BD2E04864}"/>
                </a:ext>
              </a:extLst>
            </p:cNvPr>
            <p:cNvSpPr/>
            <p:nvPr/>
          </p:nvSpPr>
          <p:spPr>
            <a:xfrm>
              <a:off x="3161529" y="3378522"/>
              <a:ext cx="1252480" cy="113862"/>
            </a:xfrm>
            <a:custGeom>
              <a:avLst/>
              <a:gdLst>
                <a:gd name="connsiteX0" fmla="*/ 17079 w 1252479"/>
                <a:gd name="connsiteY0" fmla="*/ 17079 h 113861"/>
                <a:gd name="connsiteX1" fmla="*/ 1240638 w 1252479"/>
                <a:gd name="connsiteY1" fmla="*/ 17079 h 113861"/>
                <a:gd name="connsiteX2" fmla="*/ 1240638 w 1252479"/>
                <a:gd name="connsiteY2" fmla="*/ 113862 h 113861"/>
                <a:gd name="connsiteX3" fmla="*/ 17079 w 1252479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2479" h="113861">
                  <a:moveTo>
                    <a:pt x="17079" y="17079"/>
                  </a:moveTo>
                  <a:lnTo>
                    <a:pt x="1240638" y="17079"/>
                  </a:lnTo>
                  <a:lnTo>
                    <a:pt x="1240638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id="{0EF80EE2-2AB1-4437-8D69-9F5616250234}"/>
                </a:ext>
              </a:extLst>
            </p:cNvPr>
            <p:cNvSpPr/>
            <p:nvPr/>
          </p:nvSpPr>
          <p:spPr>
            <a:xfrm>
              <a:off x="3161302" y="3475304"/>
              <a:ext cx="1298024" cy="113862"/>
            </a:xfrm>
            <a:custGeom>
              <a:avLst/>
              <a:gdLst>
                <a:gd name="connsiteX0" fmla="*/ 17079 w 1298024"/>
                <a:gd name="connsiteY0" fmla="*/ 17079 h 113861"/>
                <a:gd name="connsiteX1" fmla="*/ 1293014 w 1298024"/>
                <a:gd name="connsiteY1" fmla="*/ 17079 h 113861"/>
                <a:gd name="connsiteX2" fmla="*/ 1293014 w 1298024"/>
                <a:gd name="connsiteY2" fmla="*/ 113862 h 113861"/>
                <a:gd name="connsiteX3" fmla="*/ 17079 w 1298024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8024" h="113861">
                  <a:moveTo>
                    <a:pt x="17079" y="17079"/>
                  </a:moveTo>
                  <a:lnTo>
                    <a:pt x="1293014" y="17079"/>
                  </a:lnTo>
                  <a:lnTo>
                    <a:pt x="1293014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id="{D62DF2FA-70AB-406D-B17A-E36FA35BB943}"/>
                </a:ext>
              </a:extLst>
            </p:cNvPr>
            <p:cNvSpPr/>
            <p:nvPr/>
          </p:nvSpPr>
          <p:spPr>
            <a:xfrm>
              <a:off x="3161074" y="3176758"/>
              <a:ext cx="432675" cy="113862"/>
            </a:xfrm>
            <a:custGeom>
              <a:avLst/>
              <a:gdLst>
                <a:gd name="connsiteX0" fmla="*/ 17079 w 432674"/>
                <a:gd name="connsiteY0" fmla="*/ 17079 h 113861"/>
                <a:gd name="connsiteX1" fmla="*/ 417417 w 432674"/>
                <a:gd name="connsiteY1" fmla="*/ 17079 h 113861"/>
                <a:gd name="connsiteX2" fmla="*/ 417417 w 432674"/>
                <a:gd name="connsiteY2" fmla="*/ 113862 h 113861"/>
                <a:gd name="connsiteX3" fmla="*/ 17079 w 432674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674" h="113861">
                  <a:moveTo>
                    <a:pt x="17079" y="17079"/>
                  </a:moveTo>
                  <a:lnTo>
                    <a:pt x="417417" y="17079"/>
                  </a:lnTo>
                  <a:lnTo>
                    <a:pt x="417417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id="{50E7983F-DD14-49BB-B637-1EDB78C7F138}"/>
                </a:ext>
              </a:extLst>
            </p:cNvPr>
            <p:cNvSpPr/>
            <p:nvPr/>
          </p:nvSpPr>
          <p:spPr>
            <a:xfrm>
              <a:off x="3161302" y="2983193"/>
              <a:ext cx="364358" cy="113862"/>
            </a:xfrm>
            <a:custGeom>
              <a:avLst/>
              <a:gdLst>
                <a:gd name="connsiteX0" fmla="*/ 17079 w 364357"/>
                <a:gd name="connsiteY0" fmla="*/ 17079 h 113861"/>
                <a:gd name="connsiteX1" fmla="*/ 360714 w 364357"/>
                <a:gd name="connsiteY1" fmla="*/ 17079 h 113861"/>
                <a:gd name="connsiteX2" fmla="*/ 360714 w 364357"/>
                <a:gd name="connsiteY2" fmla="*/ 113862 h 113861"/>
                <a:gd name="connsiteX3" fmla="*/ 17079 w 364357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357" h="113861">
                  <a:moveTo>
                    <a:pt x="17079" y="17079"/>
                  </a:moveTo>
                  <a:lnTo>
                    <a:pt x="360714" y="17079"/>
                  </a:lnTo>
                  <a:lnTo>
                    <a:pt x="360714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8781BAB8-943B-4285-9B3C-BCFAB0B9EACD}"/>
                </a:ext>
              </a:extLst>
            </p:cNvPr>
            <p:cNvSpPr/>
            <p:nvPr/>
          </p:nvSpPr>
          <p:spPr>
            <a:xfrm>
              <a:off x="3161302" y="3080204"/>
              <a:ext cx="387130" cy="113862"/>
            </a:xfrm>
            <a:custGeom>
              <a:avLst/>
              <a:gdLst>
                <a:gd name="connsiteX0" fmla="*/ 17079 w 387130"/>
                <a:gd name="connsiteY0" fmla="*/ 17079 h 113861"/>
                <a:gd name="connsiteX1" fmla="*/ 391001 w 387130"/>
                <a:gd name="connsiteY1" fmla="*/ 17079 h 113861"/>
                <a:gd name="connsiteX2" fmla="*/ 391001 w 387130"/>
                <a:gd name="connsiteY2" fmla="*/ 113862 h 113861"/>
                <a:gd name="connsiteX3" fmla="*/ 17079 w 387130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7130" h="113861">
                  <a:moveTo>
                    <a:pt x="17079" y="17079"/>
                  </a:moveTo>
                  <a:lnTo>
                    <a:pt x="391001" y="17079"/>
                  </a:lnTo>
                  <a:lnTo>
                    <a:pt x="391001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id="{8C1509CC-0C12-4FB5-B9C4-BAC4323FA804}"/>
                </a:ext>
              </a:extLst>
            </p:cNvPr>
            <p:cNvSpPr/>
            <p:nvPr/>
          </p:nvSpPr>
          <p:spPr>
            <a:xfrm>
              <a:off x="3161302" y="2819916"/>
              <a:ext cx="68317" cy="113862"/>
            </a:xfrm>
            <a:custGeom>
              <a:avLst/>
              <a:gdLst>
                <a:gd name="connsiteX0" fmla="*/ 17079 w 68317"/>
                <a:gd name="connsiteY0" fmla="*/ 17079 h 113861"/>
                <a:gd name="connsiteX1" fmla="*/ 62169 w 68317"/>
                <a:gd name="connsiteY1" fmla="*/ 17079 h 113861"/>
                <a:gd name="connsiteX2" fmla="*/ 62169 w 68317"/>
                <a:gd name="connsiteY2" fmla="*/ 113862 h 113861"/>
                <a:gd name="connsiteX3" fmla="*/ 17079 w 68317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317" h="113861">
                  <a:moveTo>
                    <a:pt x="17079" y="17079"/>
                  </a:moveTo>
                  <a:lnTo>
                    <a:pt x="62169" y="17079"/>
                  </a:lnTo>
                  <a:lnTo>
                    <a:pt x="62169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65ADDF22-5701-4337-923E-5FF6F019D261}"/>
                </a:ext>
              </a:extLst>
            </p:cNvPr>
            <p:cNvSpPr/>
            <p:nvPr/>
          </p:nvSpPr>
          <p:spPr>
            <a:xfrm>
              <a:off x="3161302" y="2626351"/>
              <a:ext cx="45545" cy="113862"/>
            </a:xfrm>
            <a:custGeom>
              <a:avLst/>
              <a:gdLst>
                <a:gd name="connsiteX0" fmla="*/ 17079 w 45544"/>
                <a:gd name="connsiteY0" fmla="*/ 17079 h 113861"/>
                <a:gd name="connsiteX1" fmla="*/ 43951 w 45544"/>
                <a:gd name="connsiteY1" fmla="*/ 17079 h 113861"/>
                <a:gd name="connsiteX2" fmla="*/ 43951 w 45544"/>
                <a:gd name="connsiteY2" fmla="*/ 113862 h 113861"/>
                <a:gd name="connsiteX3" fmla="*/ 17079 w 45544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44" h="113861">
                  <a:moveTo>
                    <a:pt x="17079" y="17079"/>
                  </a:moveTo>
                  <a:lnTo>
                    <a:pt x="43951" y="17079"/>
                  </a:lnTo>
                  <a:lnTo>
                    <a:pt x="43951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id="{E205E69E-52AF-4651-8D9C-33C7B17893E2}"/>
                </a:ext>
              </a:extLst>
            </p:cNvPr>
            <p:cNvSpPr/>
            <p:nvPr/>
          </p:nvSpPr>
          <p:spPr>
            <a:xfrm>
              <a:off x="3161302" y="2723133"/>
              <a:ext cx="45545" cy="113862"/>
            </a:xfrm>
            <a:custGeom>
              <a:avLst/>
              <a:gdLst>
                <a:gd name="connsiteX0" fmla="*/ 17079 w 45544"/>
                <a:gd name="connsiteY0" fmla="*/ 17079 h 113861"/>
                <a:gd name="connsiteX1" fmla="*/ 51010 w 45544"/>
                <a:gd name="connsiteY1" fmla="*/ 17079 h 113861"/>
                <a:gd name="connsiteX2" fmla="*/ 51010 w 45544"/>
                <a:gd name="connsiteY2" fmla="*/ 113862 h 113861"/>
                <a:gd name="connsiteX3" fmla="*/ 17079 w 45544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44" h="113861">
                  <a:moveTo>
                    <a:pt x="17079" y="17079"/>
                  </a:moveTo>
                  <a:lnTo>
                    <a:pt x="51010" y="17079"/>
                  </a:lnTo>
                  <a:lnTo>
                    <a:pt x="51010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D1062302-6AD6-4A44-9DCD-43B95E69E084}"/>
                </a:ext>
              </a:extLst>
            </p:cNvPr>
            <p:cNvSpPr/>
            <p:nvPr/>
          </p:nvSpPr>
          <p:spPr>
            <a:xfrm>
              <a:off x="3161302" y="2462845"/>
              <a:ext cx="614854" cy="113862"/>
            </a:xfrm>
            <a:custGeom>
              <a:avLst/>
              <a:gdLst>
                <a:gd name="connsiteX0" fmla="*/ 17079 w 614853"/>
                <a:gd name="connsiteY0" fmla="*/ 17079 h 113861"/>
                <a:gd name="connsiteX1" fmla="*/ 611210 w 614853"/>
                <a:gd name="connsiteY1" fmla="*/ 17079 h 113861"/>
                <a:gd name="connsiteX2" fmla="*/ 611210 w 614853"/>
                <a:gd name="connsiteY2" fmla="*/ 113862 h 113861"/>
                <a:gd name="connsiteX3" fmla="*/ 17079 w 614853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853" h="113861">
                  <a:moveTo>
                    <a:pt x="17079" y="17079"/>
                  </a:moveTo>
                  <a:lnTo>
                    <a:pt x="611210" y="17079"/>
                  </a:lnTo>
                  <a:lnTo>
                    <a:pt x="611210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CCDF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7EF6420D-C1BE-47E8-BD69-30D32CAF0E00}"/>
                </a:ext>
              </a:extLst>
            </p:cNvPr>
            <p:cNvSpPr/>
            <p:nvPr/>
          </p:nvSpPr>
          <p:spPr>
            <a:xfrm>
              <a:off x="3161302" y="2269280"/>
              <a:ext cx="614854" cy="113862"/>
            </a:xfrm>
            <a:custGeom>
              <a:avLst/>
              <a:gdLst>
                <a:gd name="connsiteX0" fmla="*/ 17079 w 614853"/>
                <a:gd name="connsiteY0" fmla="*/ 17079 h 113861"/>
                <a:gd name="connsiteX1" fmla="*/ 601873 w 614853"/>
                <a:gd name="connsiteY1" fmla="*/ 17079 h 113861"/>
                <a:gd name="connsiteX2" fmla="*/ 601873 w 614853"/>
                <a:gd name="connsiteY2" fmla="*/ 113862 h 113861"/>
                <a:gd name="connsiteX3" fmla="*/ 17079 w 614853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853" h="113861">
                  <a:moveTo>
                    <a:pt x="17079" y="17079"/>
                  </a:moveTo>
                  <a:lnTo>
                    <a:pt x="601873" y="17079"/>
                  </a:lnTo>
                  <a:lnTo>
                    <a:pt x="601873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F6DF4C0B-6B7B-43D7-97C3-7AAAF137F9A4}"/>
                </a:ext>
              </a:extLst>
            </p:cNvPr>
            <p:cNvSpPr/>
            <p:nvPr/>
          </p:nvSpPr>
          <p:spPr>
            <a:xfrm>
              <a:off x="3161302" y="2366290"/>
              <a:ext cx="614854" cy="113862"/>
            </a:xfrm>
            <a:custGeom>
              <a:avLst/>
              <a:gdLst>
                <a:gd name="connsiteX0" fmla="*/ 17079 w 614853"/>
                <a:gd name="connsiteY0" fmla="*/ 17079 h 113861"/>
                <a:gd name="connsiteX1" fmla="*/ 607339 w 614853"/>
                <a:gd name="connsiteY1" fmla="*/ 17079 h 113861"/>
                <a:gd name="connsiteX2" fmla="*/ 607339 w 614853"/>
                <a:gd name="connsiteY2" fmla="*/ 113862 h 113861"/>
                <a:gd name="connsiteX3" fmla="*/ 17079 w 614853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4853" h="113861">
                  <a:moveTo>
                    <a:pt x="17079" y="17079"/>
                  </a:moveTo>
                  <a:lnTo>
                    <a:pt x="607339" y="17079"/>
                  </a:lnTo>
                  <a:lnTo>
                    <a:pt x="607339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</p:grpSp>
      <p:sp>
        <p:nvSpPr>
          <p:cNvPr id="59" name="Retângulo 58">
            <a:extLst>
              <a:ext uri="{FF2B5EF4-FFF2-40B4-BE49-F238E27FC236}">
                <a16:creationId xmlns:a16="http://schemas.microsoft.com/office/drawing/2014/main" id="{B075CAC7-E762-4491-AAE4-207463F866EB}"/>
              </a:ext>
            </a:extLst>
          </p:cNvPr>
          <p:cNvSpPr/>
          <p:nvPr/>
        </p:nvSpPr>
        <p:spPr>
          <a:xfrm>
            <a:off x="3161074" y="2258060"/>
            <a:ext cx="5319986" cy="2908300"/>
          </a:xfrm>
          <a:prstGeom prst="rect">
            <a:avLst/>
          </a:prstGeom>
          <a:solidFill>
            <a:srgbClr val="FFFFFF">
              <a:alpha val="60000"/>
            </a:srgbClr>
          </a:solidFill>
          <a:ln w="28575" cap="rnd">
            <a:noFill/>
            <a:prstDash val="solid"/>
            <a:round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pt-PT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1EDE646B-E12D-40D6-AC82-CFA0F0637F1D}"/>
              </a:ext>
            </a:extLst>
          </p:cNvPr>
          <p:cNvGrpSpPr/>
          <p:nvPr/>
        </p:nvGrpSpPr>
        <p:grpSpPr>
          <a:xfrm>
            <a:off x="3161529" y="4419590"/>
            <a:ext cx="774260" cy="210645"/>
            <a:chOff x="3161529" y="4419590"/>
            <a:chExt cx="774260" cy="21064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6" name="Forma livre: Forma 55">
              <a:extLst>
                <a:ext uri="{FF2B5EF4-FFF2-40B4-BE49-F238E27FC236}">
                  <a16:creationId xmlns:a16="http://schemas.microsoft.com/office/drawing/2014/main" id="{F2328A49-2EF6-47A4-A87E-400CA2AD3AC4}"/>
                </a:ext>
              </a:extLst>
            </p:cNvPr>
            <p:cNvSpPr/>
            <p:nvPr/>
          </p:nvSpPr>
          <p:spPr>
            <a:xfrm>
              <a:off x="3161529" y="4419590"/>
              <a:ext cx="592081" cy="113862"/>
            </a:xfrm>
            <a:custGeom>
              <a:avLst/>
              <a:gdLst>
                <a:gd name="connsiteX0" fmla="*/ 17079 w 592081"/>
                <a:gd name="connsiteY0" fmla="*/ 17079 h 113861"/>
                <a:gd name="connsiteX1" fmla="*/ 581151 w 592081"/>
                <a:gd name="connsiteY1" fmla="*/ 17079 h 113861"/>
                <a:gd name="connsiteX2" fmla="*/ 581151 w 592081"/>
                <a:gd name="connsiteY2" fmla="*/ 113862 h 113861"/>
                <a:gd name="connsiteX3" fmla="*/ 17079 w 592081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2081" h="113861">
                  <a:moveTo>
                    <a:pt x="17079" y="17079"/>
                  </a:moveTo>
                  <a:lnTo>
                    <a:pt x="581151" y="17079"/>
                  </a:lnTo>
                  <a:lnTo>
                    <a:pt x="581151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D9959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  <p:sp>
          <p:nvSpPr>
            <p:cNvPr id="57" name="Forma livre: Forma 56">
              <a:extLst>
                <a:ext uri="{FF2B5EF4-FFF2-40B4-BE49-F238E27FC236}">
                  <a16:creationId xmlns:a16="http://schemas.microsoft.com/office/drawing/2014/main" id="{DED5476D-8BA7-47FC-8E58-421609FA18AC}"/>
                </a:ext>
              </a:extLst>
            </p:cNvPr>
            <p:cNvSpPr/>
            <p:nvPr/>
          </p:nvSpPr>
          <p:spPr>
            <a:xfrm>
              <a:off x="3161529" y="4516373"/>
              <a:ext cx="774260" cy="113862"/>
            </a:xfrm>
            <a:custGeom>
              <a:avLst/>
              <a:gdLst>
                <a:gd name="connsiteX0" fmla="*/ 17079 w 774260"/>
                <a:gd name="connsiteY0" fmla="*/ 17079 h 113861"/>
                <a:gd name="connsiteX1" fmla="*/ 761508 w 774260"/>
                <a:gd name="connsiteY1" fmla="*/ 17079 h 113861"/>
                <a:gd name="connsiteX2" fmla="*/ 761508 w 774260"/>
                <a:gd name="connsiteY2" fmla="*/ 113862 h 113861"/>
                <a:gd name="connsiteX3" fmla="*/ 17079 w 774260"/>
                <a:gd name="connsiteY3" fmla="*/ 113862 h 11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4260" h="113861">
                  <a:moveTo>
                    <a:pt x="17079" y="17079"/>
                  </a:moveTo>
                  <a:lnTo>
                    <a:pt x="761508" y="17079"/>
                  </a:lnTo>
                  <a:lnTo>
                    <a:pt x="761508" y="113862"/>
                  </a:lnTo>
                  <a:lnTo>
                    <a:pt x="17079" y="113862"/>
                  </a:lnTo>
                  <a:close/>
                </a:path>
              </a:pathLst>
            </a:custGeom>
            <a:solidFill>
              <a:srgbClr val="EABE8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PT"/>
            </a:p>
          </p:txBody>
        </p:sp>
      </p:grpSp>
      <p:sp>
        <p:nvSpPr>
          <p:cNvPr id="61" name="Forma livre: Forma 60">
            <a:extLst>
              <a:ext uri="{FF2B5EF4-FFF2-40B4-BE49-F238E27FC236}">
                <a16:creationId xmlns:a16="http://schemas.microsoft.com/office/drawing/2014/main" id="{54B31529-97D5-4DD0-A2CE-B7152F51BCEA}"/>
              </a:ext>
            </a:extLst>
          </p:cNvPr>
          <p:cNvSpPr/>
          <p:nvPr/>
        </p:nvSpPr>
        <p:spPr>
          <a:xfrm>
            <a:off x="3169001" y="4882844"/>
            <a:ext cx="4508926" cy="113862"/>
          </a:xfrm>
          <a:custGeom>
            <a:avLst/>
            <a:gdLst>
              <a:gd name="connsiteX0" fmla="*/ 17079 w 4508926"/>
              <a:gd name="connsiteY0" fmla="*/ 17079 h 113861"/>
              <a:gd name="connsiteX1" fmla="*/ 4495491 w 4508926"/>
              <a:gd name="connsiteY1" fmla="*/ 17079 h 113861"/>
              <a:gd name="connsiteX2" fmla="*/ 4495491 w 4508926"/>
              <a:gd name="connsiteY2" fmla="*/ 113862 h 113861"/>
              <a:gd name="connsiteX3" fmla="*/ 17079 w 4508926"/>
              <a:gd name="connsiteY3" fmla="*/ 113862 h 113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926" h="113861">
                <a:moveTo>
                  <a:pt x="17079" y="17079"/>
                </a:moveTo>
                <a:lnTo>
                  <a:pt x="4495491" y="17079"/>
                </a:lnTo>
                <a:lnTo>
                  <a:pt x="4495491" y="113862"/>
                </a:lnTo>
                <a:lnTo>
                  <a:pt x="17079" y="113862"/>
                </a:lnTo>
                <a:close/>
              </a:path>
            </a:pathLst>
          </a:custGeom>
          <a:solidFill>
            <a:srgbClr val="EABE84"/>
          </a:solidFill>
          <a:ln w="9525" cap="flat">
            <a:noFill/>
            <a:prstDash val="solid"/>
            <a:miter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PT"/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02935273-AE55-4AF2-86DE-6C97FD509BBA}"/>
              </a:ext>
            </a:extLst>
          </p:cNvPr>
          <p:cNvSpPr txBox="1"/>
          <p:nvPr/>
        </p:nvSpPr>
        <p:spPr>
          <a:xfrm>
            <a:off x="420216" y="544016"/>
            <a:ext cx="8712000" cy="374571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evoluiu a população mundial?</a:t>
            </a:r>
          </a:p>
        </p:txBody>
      </p:sp>
    </p:spTree>
    <p:extLst>
      <p:ext uri="{BB962C8B-B14F-4D97-AF65-F5344CB8AC3E}">
        <p14:creationId xmlns:p14="http://schemas.microsoft.com/office/powerpoint/2010/main" val="325344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9" grpId="0" animBg="1"/>
      <p:bldP spid="6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71D4735-AB82-741A-D360-C2BAECD991B1}"/>
              </a:ext>
            </a:extLst>
          </p:cNvPr>
          <p:cNvSpPr txBox="1"/>
          <p:nvPr/>
        </p:nvSpPr>
        <p:spPr>
          <a:xfrm>
            <a:off x="365502" y="968316"/>
            <a:ext cx="2102562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dirty="0"/>
              <a:t>Crescimento da população mundial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E55C24-6B3A-46CA-A1A9-DF504E2F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62" y="3130007"/>
            <a:ext cx="7783075" cy="313471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B302E1-870B-4F74-9639-0546075739CB}"/>
              </a:ext>
            </a:extLst>
          </p:cNvPr>
          <p:cNvSpPr txBox="1"/>
          <p:nvPr/>
        </p:nvSpPr>
        <p:spPr>
          <a:xfrm>
            <a:off x="2398614" y="1074374"/>
            <a:ext cx="1610955" cy="1055608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reflete</a:t>
            </a:r>
          </a:p>
          <a:p>
            <a:pPr algn="ctr"/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comportamento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51462E4-2439-4BCE-966F-7A1D7C65AD41}"/>
              </a:ext>
            </a:extLst>
          </p:cNvPr>
          <p:cNvSpPr txBox="1"/>
          <p:nvPr/>
        </p:nvSpPr>
        <p:spPr>
          <a:xfrm>
            <a:off x="3996437" y="1101318"/>
            <a:ext cx="1628347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D85B9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pt-PT" b="0" dirty="0">
                <a:solidFill>
                  <a:srgbClr val="EAA304"/>
                </a:solidFill>
              </a:rPr>
              <a:t>natalidade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4D15737-F160-4676-A5CC-C0AD67E5D1C7}"/>
              </a:ext>
            </a:extLst>
          </p:cNvPr>
          <p:cNvSpPr txBox="1"/>
          <p:nvPr/>
        </p:nvSpPr>
        <p:spPr>
          <a:xfrm>
            <a:off x="3996437" y="1580593"/>
            <a:ext cx="1628347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D85B9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b="0" dirty="0"/>
              <a:t>mortalidade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917AC2-B82A-4B54-A93C-74DB7C92BC38}"/>
              </a:ext>
            </a:extLst>
          </p:cNvPr>
          <p:cNvSpPr txBox="1"/>
          <p:nvPr/>
        </p:nvSpPr>
        <p:spPr>
          <a:xfrm>
            <a:off x="7300424" y="1148024"/>
            <a:ext cx="1628348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D85B9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b="0" dirty="0"/>
              <a:t>crescimento natural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E9ABE0A1-DEA5-4A7A-9EE5-1654703EDB50}"/>
              </a:ext>
            </a:extLst>
          </p:cNvPr>
          <p:cNvSpPr/>
          <p:nvPr/>
        </p:nvSpPr>
        <p:spPr>
          <a:xfrm rot="16200000">
            <a:off x="3043650" y="918206"/>
            <a:ext cx="436448" cy="1260000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52CFABB-7604-4D71-B3F7-163420A83B59}"/>
              </a:ext>
            </a:extLst>
          </p:cNvPr>
          <p:cNvSpPr txBox="1"/>
          <p:nvPr/>
        </p:nvSpPr>
        <p:spPr>
          <a:xfrm>
            <a:off x="5510030" y="1064794"/>
            <a:ext cx="1881341" cy="1055608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  <a:p>
            <a:pPr algn="ctr"/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consequentemente</a:t>
            </a:r>
          </a:p>
        </p:txBody>
      </p:sp>
      <p:sp>
        <p:nvSpPr>
          <p:cNvPr id="14" name="Seta: Para Baixo 13">
            <a:extLst>
              <a:ext uri="{FF2B5EF4-FFF2-40B4-BE49-F238E27FC236}">
                <a16:creationId xmlns:a16="http://schemas.microsoft.com/office/drawing/2014/main" id="{299EF32B-FDBE-4F10-B5BA-657231F3E273}"/>
              </a:ext>
            </a:extLst>
          </p:cNvPr>
          <p:cNvSpPr/>
          <p:nvPr/>
        </p:nvSpPr>
        <p:spPr>
          <a:xfrm rot="16200000">
            <a:off x="6289354" y="855621"/>
            <a:ext cx="436448" cy="1368000"/>
          </a:xfrm>
          <a:prstGeom prst="downArrow">
            <a:avLst>
              <a:gd name="adj1" fmla="val 46635"/>
              <a:gd name="adj2" fmla="val 38733"/>
            </a:avLst>
          </a:prstGeom>
          <a:solidFill>
            <a:srgbClr val="9D85B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9D85B9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56157F6-04EB-4C67-85F5-13A8ECEC65CB}"/>
              </a:ext>
            </a:extLst>
          </p:cNvPr>
          <p:cNvSpPr txBox="1"/>
          <p:nvPr/>
        </p:nvSpPr>
        <p:spPr>
          <a:xfrm>
            <a:off x="5620233" y="2579517"/>
            <a:ext cx="1628348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9D85B9"/>
            </a:solidFill>
            <a:prstDash val="sysDot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PD</a:t>
            </a:r>
            <a:r>
              <a:rPr lang="pt-PT" b="0" dirty="0"/>
              <a:t> </a:t>
            </a:r>
            <a:r>
              <a:rPr lang="pt-PT" b="0" dirty="0">
                <a:solidFill>
                  <a:schemeClr val="tx1"/>
                </a:solidFill>
              </a:rPr>
              <a:t>e</a:t>
            </a:r>
            <a:r>
              <a:rPr lang="pt-PT" b="0" dirty="0"/>
              <a:t> </a:t>
            </a:r>
            <a:r>
              <a:rPr lang="pt-P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PED</a:t>
            </a:r>
          </a:p>
        </p:txBody>
      </p:sp>
      <p:sp>
        <p:nvSpPr>
          <p:cNvPr id="16" name="Parêntese direito 15">
            <a:extLst>
              <a:ext uri="{FF2B5EF4-FFF2-40B4-BE49-F238E27FC236}">
                <a16:creationId xmlns:a16="http://schemas.microsoft.com/office/drawing/2014/main" id="{4D8F1CC3-DAC8-4670-A815-BC963183EC4A}"/>
              </a:ext>
            </a:extLst>
          </p:cNvPr>
          <p:cNvSpPr/>
          <p:nvPr/>
        </p:nvSpPr>
        <p:spPr>
          <a:xfrm rot="5400000">
            <a:off x="6310494" y="-168491"/>
            <a:ext cx="199660" cy="5036900"/>
          </a:xfrm>
          <a:prstGeom prst="rightBracket">
            <a:avLst>
              <a:gd name="adj" fmla="val 80067"/>
            </a:avLst>
          </a:prstGeom>
          <a:ln w="28575">
            <a:solidFill>
              <a:srgbClr val="9D85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6FD77C0-F304-485C-83C2-64BDD24CC583}"/>
              </a:ext>
            </a:extLst>
          </p:cNvPr>
          <p:cNvSpPr txBox="1"/>
          <p:nvPr/>
        </p:nvSpPr>
        <p:spPr>
          <a:xfrm>
            <a:off x="5247974" y="2133654"/>
            <a:ext cx="2493946" cy="340519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o que origina diferenças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FAB1062D-B342-4CE4-B392-832921A06B89}"/>
              </a:ext>
            </a:extLst>
          </p:cNvPr>
          <p:cNvGrpSpPr/>
          <p:nvPr/>
        </p:nvGrpSpPr>
        <p:grpSpPr>
          <a:xfrm>
            <a:off x="1668790" y="6317239"/>
            <a:ext cx="5722581" cy="352095"/>
            <a:chOff x="698276" y="5794597"/>
            <a:chExt cx="4409604" cy="352095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FE5A03A8-3479-4741-8D29-669777658E92}"/>
                </a:ext>
              </a:extLst>
            </p:cNvPr>
            <p:cNvSpPr/>
            <p:nvPr/>
          </p:nvSpPr>
          <p:spPr>
            <a:xfrm>
              <a:off x="698276" y="5794597"/>
              <a:ext cx="4409604" cy="340520"/>
            </a:xfrm>
            <a:prstGeom prst="roundRect">
              <a:avLst>
                <a:gd name="adj" fmla="val 19559"/>
              </a:avLst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pt-PT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Modelo teórico do comportamento dos indicadores demográficos. </a:t>
              </a:r>
            </a:p>
          </p:txBody>
        </p:sp>
        <p:sp>
          <p:nvSpPr>
            <p:cNvPr id="20" name="Parêntese esquerdo 19">
              <a:extLst>
                <a:ext uri="{FF2B5EF4-FFF2-40B4-BE49-F238E27FC236}">
                  <a16:creationId xmlns:a16="http://schemas.microsoft.com/office/drawing/2014/main" id="{090052A5-1514-487E-AD2A-9717ABECC8EB}"/>
                </a:ext>
              </a:extLst>
            </p:cNvPr>
            <p:cNvSpPr/>
            <p:nvPr/>
          </p:nvSpPr>
          <p:spPr>
            <a:xfrm>
              <a:off x="698278" y="580617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  <p:sp>
          <p:nvSpPr>
            <p:cNvPr id="21" name="Parêntese esquerdo 20">
              <a:extLst>
                <a:ext uri="{FF2B5EF4-FFF2-40B4-BE49-F238E27FC236}">
                  <a16:creationId xmlns:a16="http://schemas.microsoft.com/office/drawing/2014/main" id="{5C25163E-7F7A-494A-8FC8-689DABDBEFCA}"/>
                </a:ext>
              </a:extLst>
            </p:cNvPr>
            <p:cNvSpPr/>
            <p:nvPr/>
          </p:nvSpPr>
          <p:spPr>
            <a:xfrm flipH="1">
              <a:off x="5013680" y="5817392"/>
              <a:ext cx="76200" cy="329300"/>
            </a:xfrm>
            <a:prstGeom prst="leftBracket">
              <a:avLst>
                <a:gd name="adj" fmla="val 95833"/>
              </a:avLst>
            </a:prstGeom>
            <a:noFill/>
            <a:ln w="19050">
              <a:solidFill>
                <a:srgbClr val="EAA304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t-PT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417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9" grpId="0" animBg="1"/>
      <p:bldP spid="10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Agrupar 14">
            <a:extLst>
              <a:ext uri="{FF2B5EF4-FFF2-40B4-BE49-F238E27FC236}">
                <a16:creationId xmlns:a16="http://schemas.microsoft.com/office/drawing/2014/main" id="{904FCAF6-9C93-4ADA-B82B-DD6FD6969DAF}"/>
              </a:ext>
            </a:extLst>
          </p:cNvPr>
          <p:cNvGrpSpPr/>
          <p:nvPr/>
        </p:nvGrpSpPr>
        <p:grpSpPr>
          <a:xfrm>
            <a:off x="3688528" y="0"/>
            <a:ext cx="5455472" cy="6858000"/>
            <a:chOff x="3688528" y="0"/>
            <a:chExt cx="5455472" cy="685800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61689B6-7DC7-4482-B703-83074DFB4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37" b="5882"/>
            <a:stretch/>
          </p:blipFill>
          <p:spPr>
            <a:xfrm>
              <a:off x="5108613" y="0"/>
              <a:ext cx="4035387" cy="6858000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05E3F8D-2FBE-4A8F-91D2-D19A14E38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5342" y="2361794"/>
              <a:ext cx="1622862" cy="1615059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13715CE7-A649-488A-A772-E9221937D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8528" y="936025"/>
              <a:ext cx="2777591" cy="1388796"/>
            </a:xfrm>
            <a:prstGeom prst="rect">
              <a:avLst/>
            </a:prstGeom>
          </p:spPr>
        </p:pic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A880590B-B3DB-478D-8D98-C872E320BDE6}"/>
                </a:ext>
              </a:extLst>
            </p:cNvPr>
            <p:cNvGrpSpPr/>
            <p:nvPr/>
          </p:nvGrpSpPr>
          <p:grpSpPr>
            <a:xfrm>
              <a:off x="4457185" y="6414458"/>
              <a:ext cx="4594954" cy="331276"/>
              <a:chOff x="-1129805" y="5804196"/>
              <a:chExt cx="5151661" cy="331276"/>
            </a:xfrm>
          </p:grpSpPr>
          <p:sp>
            <p:nvSpPr>
              <p:cNvPr id="20" name="Retângulo: Cantos Arredondados 19">
                <a:extLst>
                  <a:ext uri="{FF2B5EF4-FFF2-40B4-BE49-F238E27FC236}">
                    <a16:creationId xmlns:a16="http://schemas.microsoft.com/office/drawing/2014/main" id="{B315B320-FE95-4AED-B760-4F81D4FCF75E}"/>
                  </a:ext>
                </a:extLst>
              </p:cNvPr>
              <p:cNvSpPr/>
              <p:nvPr/>
            </p:nvSpPr>
            <p:spPr>
              <a:xfrm>
                <a:off x="-1129805" y="5804196"/>
                <a:ext cx="5151661" cy="331276"/>
              </a:xfrm>
              <a:prstGeom prst="roundRect">
                <a:avLst>
                  <a:gd name="adj" fmla="val 19559"/>
                </a:avLst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PT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Taxa de crescimento natural por município, em 2020. </a:t>
                </a:r>
              </a:p>
            </p:txBody>
          </p:sp>
          <p:sp>
            <p:nvSpPr>
              <p:cNvPr id="21" name="Parêntese esquerdo 20">
                <a:extLst>
                  <a:ext uri="{FF2B5EF4-FFF2-40B4-BE49-F238E27FC236}">
                    <a16:creationId xmlns:a16="http://schemas.microsoft.com/office/drawing/2014/main" id="{FCF34D21-CF83-4AD0-9132-3693AF0449C8}"/>
                  </a:ext>
                </a:extLst>
              </p:cNvPr>
              <p:cNvSpPr/>
              <p:nvPr/>
            </p:nvSpPr>
            <p:spPr>
              <a:xfrm>
                <a:off x="-1129252" y="5806172"/>
                <a:ext cx="76200" cy="329300"/>
              </a:xfrm>
              <a:prstGeom prst="leftBracket">
                <a:avLst>
                  <a:gd name="adj" fmla="val 95833"/>
                </a:avLst>
              </a:prstGeom>
              <a:noFill/>
              <a:ln w="19050">
                <a:solidFill>
                  <a:srgbClr val="EAA304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PT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Parêntese esquerdo 21">
                <a:extLst>
                  <a:ext uri="{FF2B5EF4-FFF2-40B4-BE49-F238E27FC236}">
                    <a16:creationId xmlns:a16="http://schemas.microsoft.com/office/drawing/2014/main" id="{5C64DD21-EF9F-4AAF-8F49-066E00755186}"/>
                  </a:ext>
                </a:extLst>
              </p:cNvPr>
              <p:cNvSpPr/>
              <p:nvPr/>
            </p:nvSpPr>
            <p:spPr>
              <a:xfrm flipH="1">
                <a:off x="3939671" y="5804196"/>
                <a:ext cx="76200" cy="329300"/>
              </a:xfrm>
              <a:prstGeom prst="leftBracket">
                <a:avLst>
                  <a:gd name="adj" fmla="val 95833"/>
                </a:avLst>
              </a:prstGeom>
              <a:noFill/>
              <a:ln w="19050">
                <a:solidFill>
                  <a:srgbClr val="EAA304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pt-PT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41263D08-3968-4DF7-A2FF-40C7E3BE9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871465" cy="107298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20E7D67-D724-442D-AED8-FC40DB906B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040" y="861802"/>
            <a:ext cx="1721919" cy="244382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31442F5D-8B03-420D-BEB9-8F308B589E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59" y="3517940"/>
            <a:ext cx="4125234" cy="24040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D5CEAE58-226F-44E7-8527-9E88C3610A47}"/>
              </a:ext>
            </a:extLst>
          </p:cNvPr>
          <p:cNvSpPr txBox="1"/>
          <p:nvPr/>
        </p:nvSpPr>
        <p:spPr>
          <a:xfrm>
            <a:off x="4423109" y="3585256"/>
            <a:ext cx="4086020" cy="783193"/>
          </a:xfrm>
          <a:prstGeom prst="roundRect">
            <a:avLst/>
          </a:prstGeom>
          <a:solidFill>
            <a:schemeClr val="bg1"/>
          </a:solidFill>
          <a:ln w="2857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2000" b="1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>
                <a:solidFill>
                  <a:srgbClr val="CC6F5D"/>
                </a:solidFill>
              </a:rPr>
              <a:t>TBN</a:t>
            </a:r>
            <a:r>
              <a:rPr lang="pt-PT" b="0" dirty="0">
                <a:solidFill>
                  <a:schemeClr val="tx1"/>
                </a:solidFill>
              </a:rPr>
              <a:t> com uma queda significativa desde 1960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4DF7960-877F-4098-B879-B0F856193C17}"/>
              </a:ext>
            </a:extLst>
          </p:cNvPr>
          <p:cNvSpPr txBox="1"/>
          <p:nvPr/>
        </p:nvSpPr>
        <p:spPr>
          <a:xfrm>
            <a:off x="4423109" y="4537009"/>
            <a:ext cx="4086020" cy="442674"/>
          </a:xfrm>
          <a:prstGeom prst="roundRect">
            <a:avLst/>
          </a:prstGeom>
          <a:solidFill>
            <a:schemeClr val="bg1"/>
          </a:solidFill>
          <a:ln w="2857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PT" dirty="0">
                <a:solidFill>
                  <a:srgbClr val="9D85B9"/>
                </a:solidFill>
              </a:rPr>
              <a:t>TBM</a:t>
            </a:r>
            <a:r>
              <a:rPr lang="pt-PT" b="0" dirty="0">
                <a:solidFill>
                  <a:schemeClr val="tx1"/>
                </a:solidFill>
              </a:rPr>
              <a:t> a aumentar 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CBBB44B-61DB-4AF4-9DE7-185F1E75E08F}"/>
              </a:ext>
            </a:extLst>
          </p:cNvPr>
          <p:cNvSpPr txBox="1"/>
          <p:nvPr/>
        </p:nvSpPr>
        <p:spPr>
          <a:xfrm>
            <a:off x="4423109" y="5149237"/>
            <a:ext cx="4086020" cy="442674"/>
          </a:xfrm>
          <a:prstGeom prst="roundRect">
            <a:avLst/>
          </a:prstGeom>
          <a:solidFill>
            <a:schemeClr val="bg1"/>
          </a:solidFill>
          <a:ln w="2857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EAA30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pt-PT" dirty="0">
                <a:solidFill>
                  <a:srgbClr val="749555"/>
                </a:solidFill>
              </a:rPr>
              <a:t>TCN</a:t>
            </a:r>
            <a:r>
              <a:rPr lang="pt-PT" b="0" dirty="0">
                <a:solidFill>
                  <a:schemeClr val="tx1"/>
                </a:solidFill>
              </a:rPr>
              <a:t> negativa desde 2007</a:t>
            </a:r>
          </a:p>
        </p:txBody>
      </p:sp>
      <p:cxnSp>
        <p:nvCxnSpPr>
          <p:cNvPr id="27" name="Conexão reta unidirecional 26">
            <a:extLst>
              <a:ext uri="{FF2B5EF4-FFF2-40B4-BE49-F238E27FC236}">
                <a16:creationId xmlns:a16="http://schemas.microsoft.com/office/drawing/2014/main" id="{439B76A7-4A93-4543-82A3-9E9BC727B9EC}"/>
              </a:ext>
            </a:extLst>
          </p:cNvPr>
          <p:cNvCxnSpPr/>
          <p:nvPr/>
        </p:nvCxnSpPr>
        <p:spPr>
          <a:xfrm>
            <a:off x="497840" y="3708400"/>
            <a:ext cx="3715183" cy="1178560"/>
          </a:xfrm>
          <a:prstGeom prst="straightConnector1">
            <a:avLst/>
          </a:prstGeom>
          <a:ln w="38100">
            <a:solidFill>
              <a:srgbClr val="CC6F5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xão reta unidirecional 28">
            <a:extLst>
              <a:ext uri="{FF2B5EF4-FFF2-40B4-BE49-F238E27FC236}">
                <a16:creationId xmlns:a16="http://schemas.microsoft.com/office/drawing/2014/main" id="{99D95736-193B-4BC8-BD42-39C4319EEE47}"/>
              </a:ext>
            </a:extLst>
          </p:cNvPr>
          <p:cNvCxnSpPr>
            <a:cxnSpLocks/>
          </p:cNvCxnSpPr>
          <p:nvPr/>
        </p:nvCxnSpPr>
        <p:spPr>
          <a:xfrm flipV="1">
            <a:off x="402437" y="4632960"/>
            <a:ext cx="3702203" cy="193957"/>
          </a:xfrm>
          <a:prstGeom prst="straightConnector1">
            <a:avLst/>
          </a:prstGeom>
          <a:ln w="38100">
            <a:solidFill>
              <a:srgbClr val="9D85B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tângulo 30">
            <a:extLst>
              <a:ext uri="{FF2B5EF4-FFF2-40B4-BE49-F238E27FC236}">
                <a16:creationId xmlns:a16="http://schemas.microsoft.com/office/drawing/2014/main" id="{3EFA4FA9-10CC-43B8-9C9C-B0020DA32EEA}"/>
              </a:ext>
            </a:extLst>
          </p:cNvPr>
          <p:cNvSpPr/>
          <p:nvPr/>
        </p:nvSpPr>
        <p:spPr>
          <a:xfrm>
            <a:off x="3332480" y="3708401"/>
            <a:ext cx="880543" cy="1991360"/>
          </a:xfrm>
          <a:prstGeom prst="rect">
            <a:avLst/>
          </a:prstGeom>
          <a:solidFill>
            <a:srgbClr val="749555">
              <a:alpha val="20000"/>
            </a:srgbClr>
          </a:solidFill>
          <a:ln w="28575" cap="rnd">
            <a:noFill/>
            <a:prstDash val="solid"/>
            <a:rou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pt-PT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54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763F4E3-D966-41E2-B08E-7B996455F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71465" cy="107298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B9D7EE3-9A7A-4A99-93ED-CB0958188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811" y="2246622"/>
            <a:ext cx="3413478" cy="30050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2987BD7-4B89-450A-BA5C-ACAE2D698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2" y="1003141"/>
            <a:ext cx="2377243" cy="124348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3488C20-010B-4889-95E1-3BB56A366A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660" y="4907666"/>
            <a:ext cx="3056083" cy="165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7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74DE482-23EB-4071-8730-86F2DCC82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732" y="2282172"/>
            <a:ext cx="4224230" cy="210483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54D403-C4E4-493E-8A42-782020164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22" y="1003131"/>
            <a:ext cx="2358957" cy="124348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59FC4A8-5B9C-4E92-961A-26B2DA2A0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871465" cy="107298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23982B6-D013-4E2D-B074-859CEE3C3E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74" y="4481416"/>
            <a:ext cx="3351096" cy="197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34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64ABB06-3C33-4753-8633-E621436A8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"/>
            <a:ext cx="2816596" cy="107298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1CB8E26-3433-2944-81A9-A27D5736244A}"/>
              </a:ext>
            </a:extLst>
          </p:cNvPr>
          <p:cNvSpPr txBox="1"/>
          <p:nvPr/>
        </p:nvSpPr>
        <p:spPr>
          <a:xfrm>
            <a:off x="432000" y="1171294"/>
            <a:ext cx="7974128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taxa bruta de natalidade corresponde ao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3651122-641D-9BCA-2CD9-57B171114187}"/>
              </a:ext>
            </a:extLst>
          </p:cNvPr>
          <p:cNvSpPr txBox="1"/>
          <p:nvPr/>
        </p:nvSpPr>
        <p:spPr>
          <a:xfrm>
            <a:off x="540000" y="1798215"/>
            <a:ext cx="7858211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óbitos, por cada mil habitantes, ocorridos num determinado território, num certo intervalo de tempo.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21C300F-9C1F-648D-3A4D-6A15E37B24A9}"/>
              </a:ext>
            </a:extLst>
          </p:cNvPr>
          <p:cNvSpPr txBox="1"/>
          <p:nvPr/>
        </p:nvSpPr>
        <p:spPr>
          <a:xfrm>
            <a:off x="549896" y="2692451"/>
            <a:ext cx="7858211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nados-vivos, por cada cem habitantes, ocorridos num determinado território, num certo intervalo de tempo.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F95417C-DF3E-5482-F18F-9479EB723C7A}"/>
              </a:ext>
            </a:extLst>
          </p:cNvPr>
          <p:cNvSpPr txBox="1"/>
          <p:nvPr/>
        </p:nvSpPr>
        <p:spPr>
          <a:xfrm>
            <a:off x="534062" y="4452340"/>
            <a:ext cx="7858211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nados-vivos ocorridos num determinado território, num certo intervalo de tempo.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39D2118-F5D9-C150-9570-2574D304C2E8}"/>
              </a:ext>
            </a:extLst>
          </p:cNvPr>
          <p:cNvSpPr txBox="1"/>
          <p:nvPr/>
        </p:nvSpPr>
        <p:spPr>
          <a:xfrm>
            <a:off x="547916" y="3572486"/>
            <a:ext cx="7858211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número de nados-vivos, por cada mil habitantes, ocorridos num determinado território, num certo intervalo de tempo.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A58BF6F-BAD5-45D4-BB48-34063CAE551C}"/>
              </a:ext>
            </a:extLst>
          </p:cNvPr>
          <p:cNvSpPr txBox="1"/>
          <p:nvPr/>
        </p:nvSpPr>
        <p:spPr>
          <a:xfrm>
            <a:off x="547916" y="3572486"/>
            <a:ext cx="7858211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de nados-vivos, por cada mil habitantes, ocorridos num determinado território, num certo intervalo de tempo.</a:t>
            </a:r>
          </a:p>
        </p:txBody>
      </p:sp>
    </p:spTree>
    <p:extLst>
      <p:ext uri="{BB962C8B-B14F-4D97-AF65-F5344CB8AC3E}">
        <p14:creationId xmlns:p14="http://schemas.microsoft.com/office/powerpoint/2010/main" val="144507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  <p:bldP spid="6" grpId="0" uiExpand="1" build="p" animBg="1"/>
      <p:bldP spid="7" grpId="0" uiExpand="1" build="p" animBg="1"/>
      <p:bldP spid="8" grpId="0" uiExpand="1" build="p" animBg="1"/>
      <p:bldP spid="10" grpId="0" uiExpand="1" build="p" animBg="1"/>
      <p:bldP spid="9" grpId="0" uiExpand="1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E17BC5D-B07E-78C4-3964-878C31C2A10D}"/>
              </a:ext>
            </a:extLst>
          </p:cNvPr>
          <p:cNvSpPr txBox="1"/>
          <p:nvPr/>
        </p:nvSpPr>
        <p:spPr>
          <a:xfrm>
            <a:off x="431999" y="1170000"/>
            <a:ext cx="8435621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Associa o valor do ISF ao respetivo país.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EB1DEE-2EE4-1A58-D7DF-570A31104275}"/>
              </a:ext>
            </a:extLst>
          </p:cNvPr>
          <p:cNvSpPr txBox="1"/>
          <p:nvPr/>
        </p:nvSpPr>
        <p:spPr>
          <a:xfrm>
            <a:off x="510958" y="1774286"/>
            <a:ext cx="1724242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a) Nigéria.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1D96234-98E2-860D-F91F-2C5060EB5980}"/>
              </a:ext>
            </a:extLst>
          </p:cNvPr>
          <p:cNvSpPr txBox="1"/>
          <p:nvPr/>
        </p:nvSpPr>
        <p:spPr>
          <a:xfrm>
            <a:off x="510958" y="2354197"/>
            <a:ext cx="1724242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b) Espanha.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0FBD614-D30D-E083-B5E8-4AA378F3A2EF}"/>
              </a:ext>
            </a:extLst>
          </p:cNvPr>
          <p:cNvSpPr txBox="1"/>
          <p:nvPr/>
        </p:nvSpPr>
        <p:spPr>
          <a:xfrm>
            <a:off x="4826154" y="1774286"/>
            <a:ext cx="741526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1,4.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5E45ACD-F645-DEA6-A9CA-C6BED5E9B8A6}"/>
              </a:ext>
            </a:extLst>
          </p:cNvPr>
          <p:cNvSpPr txBox="1"/>
          <p:nvPr/>
        </p:nvSpPr>
        <p:spPr>
          <a:xfrm>
            <a:off x="4826154" y="2354197"/>
            <a:ext cx="741526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5,2.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26375DB-C67D-93F6-2205-A60EF9D13F0C}"/>
              </a:ext>
            </a:extLst>
          </p:cNvPr>
          <p:cNvSpPr txBox="1"/>
          <p:nvPr/>
        </p:nvSpPr>
        <p:spPr>
          <a:xfrm>
            <a:off x="965200" y="3209361"/>
            <a:ext cx="7824610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Refere uma consequência desse valor para a Espanha.</a:t>
            </a:r>
          </a:p>
          <a:p>
            <a:pPr marL="538163" indent="-182563" algn="just"/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índice de renovação das gerações não está assegurado, por exemplo.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776B46D-0C42-4A16-A106-F0CC9F6246F5}"/>
              </a:ext>
            </a:extLst>
          </p:cNvPr>
          <p:cNvSpPr txBox="1"/>
          <p:nvPr/>
        </p:nvSpPr>
        <p:spPr>
          <a:xfrm>
            <a:off x="4317847" y="1774286"/>
            <a:ext cx="474562" cy="442674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4E21304-E7FD-4EA3-94C9-EA49BDA2F2B6}"/>
              </a:ext>
            </a:extLst>
          </p:cNvPr>
          <p:cNvSpPr txBox="1"/>
          <p:nvPr/>
        </p:nvSpPr>
        <p:spPr>
          <a:xfrm>
            <a:off x="4317847" y="2354197"/>
            <a:ext cx="474562" cy="442674"/>
          </a:xfrm>
          <a:prstGeom prst="roundRect">
            <a:avLst/>
          </a:prstGeom>
          <a:solidFill>
            <a:schemeClr val="bg1"/>
          </a:solidFill>
          <a:ln w="28575"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E0F7B02-0C5A-4745-AF38-D92DDDEFF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"/>
            <a:ext cx="2816596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2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5" grpId="0" uiExpand="1" build="p" animBg="1"/>
      <p:bldP spid="7" grpId="0" uiExpand="1" build="p" animBg="1"/>
      <p:bldP spid="8" grpId="0" build="p" animBg="1"/>
      <p:bldP spid="9" grpId="0" build="p" animBg="1"/>
      <p:bldP spid="10" grpId="0" uiExpand="1" build="p" animBg="1"/>
      <p:bldP spid="11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CD71E381-F09D-439E-B9B8-6672CF07B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58" y="727044"/>
            <a:ext cx="7753885" cy="548607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0B10E67-E6B3-8DD3-720F-8E9A203A2255}"/>
              </a:ext>
            </a:extLst>
          </p:cNvPr>
          <p:cNvSpPr txBox="1"/>
          <p:nvPr/>
        </p:nvSpPr>
        <p:spPr>
          <a:xfrm>
            <a:off x="431999" y="1170000"/>
            <a:ext cx="8539281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Observa o mapa com a distribuição da taxa de mortalidade no Mundo.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CB6B0B4-0E30-6457-B490-E599A754E06A}"/>
              </a:ext>
            </a:extLst>
          </p:cNvPr>
          <p:cNvSpPr txBox="1"/>
          <p:nvPr/>
        </p:nvSpPr>
        <p:spPr>
          <a:xfrm>
            <a:off x="1165425" y="5448581"/>
            <a:ext cx="7378500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Identifica dois países com TBM: </a:t>
            </a: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elevada:</a:t>
            </a:r>
            <a:endParaRPr lang="pt-PT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baixa:</a:t>
            </a:r>
            <a:endParaRPr lang="pt-PT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C79EE54-1A76-4882-987F-31121ADD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5"/>
            <a:ext cx="2816596" cy="107298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0739BE8-9DF7-4950-A3B9-D676DA0B8708}"/>
              </a:ext>
            </a:extLst>
          </p:cNvPr>
          <p:cNvSpPr txBox="1"/>
          <p:nvPr/>
        </p:nvSpPr>
        <p:spPr>
          <a:xfrm>
            <a:off x="1165425" y="5448581"/>
            <a:ext cx="7378500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Identifica dois países com TBM: </a:t>
            </a: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elevada: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Rússia e Alemanha, por exemplo. </a:t>
            </a: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baixa:</a:t>
            </a:r>
            <a:endParaRPr lang="pt-PT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62F6F27-4D8D-4668-92B6-5F26BC534962}"/>
              </a:ext>
            </a:extLst>
          </p:cNvPr>
          <p:cNvSpPr txBox="1"/>
          <p:nvPr/>
        </p:nvSpPr>
        <p:spPr>
          <a:xfrm>
            <a:off x="1165425" y="5448581"/>
            <a:ext cx="7378500" cy="1123712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Identifica dois países com TBM: </a:t>
            </a: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elevada: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Rússia e Alemanha, por exemplo. </a:t>
            </a:r>
          </a:p>
          <a:p>
            <a:pPr marL="457200" indent="-457200">
              <a:buAutoNum type="alphaL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baixa: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Omã e Argélia, por exemplo. </a:t>
            </a:r>
          </a:p>
        </p:txBody>
      </p:sp>
    </p:spTree>
    <p:extLst>
      <p:ext uri="{BB962C8B-B14F-4D97-AF65-F5344CB8AC3E}">
        <p14:creationId xmlns:p14="http://schemas.microsoft.com/office/powerpoint/2010/main" val="353451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uiExpand="1" build="p" animBg="1"/>
      <p:bldP spid="8" grpId="0" uiExpand="1" build="p" animBg="1"/>
      <p:bldP spid="9" grpId="0" uiExpand="1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B3E448B-96D9-C1D2-DF36-D2325E897BAB}"/>
              </a:ext>
            </a:extLst>
          </p:cNvPr>
          <p:cNvSpPr txBox="1"/>
          <p:nvPr/>
        </p:nvSpPr>
        <p:spPr>
          <a:xfrm>
            <a:off x="431999" y="1170000"/>
            <a:ext cx="8435621" cy="1464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EV em Portugal, em 2020, era de 80,7 anos. Apresenta dois fatores que justifiquem este valor. </a:t>
            </a:r>
          </a:p>
          <a:p>
            <a:pPr marL="447675" indent="-184150" algn="just"/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Alimentação equilibrada da generalidade da população e acesso a hábitos de higiene saudáveis, por exemplo.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F48FE6-2BAF-A251-F912-6874AA5C3932}"/>
              </a:ext>
            </a:extLst>
          </p:cNvPr>
          <p:cNvSpPr txBox="1"/>
          <p:nvPr/>
        </p:nvSpPr>
        <p:spPr>
          <a:xfrm>
            <a:off x="431999" y="3053080"/>
            <a:ext cx="8435621" cy="1464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TMI é um bom indicador de desenvolvimento. Justifica a afirmação.</a:t>
            </a:r>
          </a:p>
          <a:p>
            <a:pPr marL="447675" indent="-184150" algn="just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TMI é um bom indicador de desenvolvimento, pois uma diminuição desse valor significa uma melhoria da assistência médica pré e pós-parto e dos cuidados maternos.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4DB081E-9BA2-4958-B134-73862FBCA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"/>
            <a:ext cx="2816596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8E0D4EE-DEB7-413C-437E-ABFCC6BFB160}"/>
              </a:ext>
            </a:extLst>
          </p:cNvPr>
          <p:cNvSpPr txBox="1"/>
          <p:nvPr/>
        </p:nvSpPr>
        <p:spPr>
          <a:xfrm>
            <a:off x="431999" y="1170000"/>
            <a:ext cx="8435621" cy="44267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Observa os valores da tabela.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B67128F3-59EA-3BC3-7D24-085342A464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195676"/>
              </p:ext>
            </p:extLst>
          </p:nvPr>
        </p:nvGraphicFramePr>
        <p:xfrm>
          <a:off x="1995362" y="1829697"/>
          <a:ext cx="5153276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76638">
                  <a:extLst>
                    <a:ext uri="{9D8B030D-6E8A-4147-A177-3AD203B41FA5}">
                      <a16:colId xmlns:a16="http://schemas.microsoft.com/office/drawing/2014/main" val="2279182162"/>
                    </a:ext>
                  </a:extLst>
                </a:gridCol>
                <a:gridCol w="2576638">
                  <a:extLst>
                    <a:ext uri="{9D8B030D-6E8A-4147-A177-3AD203B41FA5}">
                      <a16:colId xmlns:a16="http://schemas.microsoft.com/office/drawing/2014/main" val="34269181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pt-PT" sz="2400" dirty="0"/>
                        <a:t>Saldo Natural (2021)</a:t>
                      </a:r>
                    </a:p>
                  </a:txBody>
                  <a:tcPr>
                    <a:solidFill>
                      <a:srgbClr val="EAA30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1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400" dirty="0"/>
                        <a:t>Alemanha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/>
                        <a:t>-228 195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400" dirty="0"/>
                        <a:t>Países Baixos</a:t>
                      </a:r>
                    </a:p>
                  </a:txBody>
                  <a:tcPr>
                    <a:solidFill>
                      <a:srgbClr val="FCC75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/>
                        <a:t>8469</a:t>
                      </a:r>
                    </a:p>
                  </a:txBody>
                  <a:tcPr>
                    <a:solidFill>
                      <a:srgbClr val="FCC7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733153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3CFBF7B0-F87E-79C1-0D60-25968BAAADB2}"/>
              </a:ext>
            </a:extLst>
          </p:cNvPr>
          <p:cNvSpPr txBox="1"/>
          <p:nvPr/>
        </p:nvSpPr>
        <p:spPr>
          <a:xfrm>
            <a:off x="751840" y="3492266"/>
            <a:ext cx="7960160" cy="78319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6.1.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Classifica o SN dos dois países apresentados. </a:t>
            </a:r>
          </a:p>
          <a:p>
            <a:pPr marL="355600" indent="-92075"/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Alemanha o SN é negativo e nos Países Baixos é positivo.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E10B0C0-B212-9237-83EB-3A8F27415B33}"/>
              </a:ext>
            </a:extLst>
          </p:cNvPr>
          <p:cNvSpPr txBox="1"/>
          <p:nvPr/>
        </p:nvSpPr>
        <p:spPr>
          <a:xfrm>
            <a:off x="751840" y="4492482"/>
            <a:ext cx="7960160" cy="146423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AA30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9D85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6.2.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Explica o valor da Alemanha. </a:t>
            </a:r>
          </a:p>
          <a:p>
            <a:pPr marL="447675" indent="-184150" algn="just"/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R: </a:t>
            </a: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Alemanha, país desenvolvido, os valores da natalidade são inferiores aos da mortalidade, em resultado do envelhecimento da população.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8E43409-E9DE-490C-9597-6EF4D50FE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5"/>
            <a:ext cx="2816596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7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uiExpand="1" build="p" animBg="1"/>
      <p:bldP spid="7" grpId="0" uiExpand="1" build="p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 cap="rnd">
          <a:solidFill>
            <a:srgbClr val="D99595"/>
          </a:solidFill>
          <a:prstDash val="solid"/>
          <a:round/>
        </a:ln>
        <a:effectLst>
          <a:outerShdw blurRad="50800" dist="38100" dir="18900000" algn="bl" rotWithShape="0">
            <a:prstClr val="black">
              <a:alpha val="40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>
            <a:solidFill>
              <a:schemeClr val="tx1"/>
            </a:solidFill>
            <a:latin typeface="Tahoma" panose="020B0604030504040204" pitchFamily="34" charset="0"/>
          </a:defRPr>
        </a:defPPr>
      </a:lst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360F6B465D1F48AF30ABD7DDE10F62" ma:contentTypeVersion="13" ma:contentTypeDescription="Criar um novo documento." ma:contentTypeScope="" ma:versionID="a76974377229142b604db4129d0defb2">
  <xsd:schema xmlns:xsd="http://www.w3.org/2001/XMLSchema" xmlns:xs="http://www.w3.org/2001/XMLSchema" xmlns:p="http://schemas.microsoft.com/office/2006/metadata/properties" xmlns:ns2="bd9694e9-d700-4934-a523-9ba793392aaa" xmlns:ns3="1acbd694-8bac-4dc9-9015-704885c286ad" targetNamespace="http://schemas.microsoft.com/office/2006/metadata/properties" ma:root="true" ma:fieldsID="b897919610c4280f8693da91a7a463a2" ns2:_="" ns3:_="">
    <xsd:import namespace="bd9694e9-d700-4934-a523-9ba793392aaa"/>
    <xsd:import namespace="1acbd694-8bac-4dc9-9015-704885c286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9694e9-d700-4934-a523-9ba793392a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m" ma:readOnly="false" ma:fieldId="{5cf76f15-5ced-4ddc-b409-7134ff3c332f}" ma:taxonomyMulti="true" ma:sspId="a6835972-f8a2-4812-8b30-771f0bdfe4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cbd694-8bac-4dc9-9015-704885c286a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f05023ad-cc68-48be-98c1-4198449fdf05}" ma:internalName="TaxCatchAll" ma:showField="CatchAllData" ma:web="1acbd694-8bac-4dc9-9015-704885c286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9694e9-d700-4934-a523-9ba793392aaa">
      <Terms xmlns="http://schemas.microsoft.com/office/infopath/2007/PartnerControls"/>
    </lcf76f155ced4ddcb4097134ff3c332f>
    <TaxCatchAll xmlns="1acbd694-8bac-4dc9-9015-704885c286ad" xsi:nil="true"/>
  </documentManagement>
</p:properties>
</file>

<file path=customXml/itemProps1.xml><?xml version="1.0" encoding="utf-8"?>
<ds:datastoreItem xmlns:ds="http://schemas.openxmlformats.org/officeDocument/2006/customXml" ds:itemID="{0B22C037-E4D8-406B-98AD-E8FA7274F1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9694e9-d700-4934-a523-9ba793392aaa"/>
    <ds:schemaRef ds:uri="1acbd694-8bac-4dc9-9015-704885c286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AE33A-05C7-4736-B365-6511806881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7A56B6-3901-4C0E-96F4-4B565416BE24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bd9694e9-d700-4934-a523-9ba793392aaa"/>
    <ds:schemaRef ds:uri="1acbd694-8bac-4dc9-9015-704885c286a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24016</TotalTime>
  <Words>1961</Words>
  <Application>Microsoft Office PowerPoint</Application>
  <PresentationFormat>On-screen Show (4:3)</PresentationFormat>
  <Paragraphs>237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Courier New</vt:lpstr>
      <vt:lpstr>Sketchnote Square</vt:lpstr>
      <vt:lpstr>Symbol</vt:lpstr>
      <vt:lpstr>Tahoma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Salvador Caetano 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Joana Lopes</cp:lastModifiedBy>
  <cp:revision>553</cp:revision>
  <dcterms:created xsi:type="dcterms:W3CDTF">2005-03-13T21:20:53Z</dcterms:created>
  <dcterms:modified xsi:type="dcterms:W3CDTF">2022-08-30T14:31:59Z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0x010100D1360F6B465D1F48AF30ABD7DDE10F62</vt:lpwstr>
  </property>
</Properties>
</file>