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" ContentType="image/tiff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  <p:sldMasterId id="2147483674" r:id="rId2"/>
    <p:sldMasterId id="2147483686" r:id="rId3"/>
    <p:sldMasterId id="2147483698" r:id="rId4"/>
    <p:sldMasterId id="2147483710" r:id="rId5"/>
  </p:sldMasterIdLst>
  <p:notesMasterIdLst>
    <p:notesMasterId r:id="rId18"/>
  </p:notesMasterIdLst>
  <p:sldIdLst>
    <p:sldId id="463" r:id="rId6"/>
    <p:sldId id="462" r:id="rId7"/>
    <p:sldId id="464" r:id="rId8"/>
    <p:sldId id="473" r:id="rId9"/>
    <p:sldId id="465" r:id="rId10"/>
    <p:sldId id="474" r:id="rId11"/>
    <p:sldId id="475" r:id="rId12"/>
    <p:sldId id="476" r:id="rId13"/>
    <p:sldId id="477" r:id="rId14"/>
    <p:sldId id="478" r:id="rId15"/>
    <p:sldId id="479" r:id="rId16"/>
    <p:sldId id="472" r:id="rId17"/>
  </p:sldIdLst>
  <p:sldSz cx="9144000" cy="6858000" type="screen4x3"/>
  <p:notesSz cx="6769100" cy="9906000"/>
  <p:defaultTextStyle>
    <a:defPPr>
      <a:defRPr lang="pt-P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521415D9-36F7-43E2-AB2F-B90AF26B5E84}">
      <p14:sectionLst xmlns:p14="http://schemas.microsoft.com/office/powerpoint/2010/main">
        <p14:section name="Default Section" id="{9BF9480C-34B6-45E2-8468-2D951F5DCAB8}">
          <p14:sldIdLst>
            <p14:sldId id="463"/>
            <p14:sldId id="462"/>
            <p14:sldId id="464"/>
            <p14:sldId id="473"/>
            <p14:sldId id="465"/>
            <p14:sldId id="474"/>
            <p14:sldId id="475"/>
            <p14:sldId id="476"/>
            <p14:sldId id="477"/>
            <p14:sldId id="478"/>
            <p14:sldId id="479"/>
            <p14:sldId id="47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0" userDrawn="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tilizador do Microsoft Office" initials="UdMO" lastIdx="2" clrIdx="0">
    <p:extLst>
      <p:ext uri="{19B8F6BF-5375-455C-9EA6-DF929625EA0E}">
        <p15:presenceInfo xmlns:p15="http://schemas.microsoft.com/office/powerpoint/2012/main" userId="Utilizador do Microsoft Office" providerId="None"/>
      </p:ext>
    </p:extLst>
  </p:cmAuthor>
  <p:cmAuthor id="2" name="claudia" initials="c" lastIdx="17" clrIdx="1">
    <p:extLst>
      <p:ext uri="{19B8F6BF-5375-455C-9EA6-DF929625EA0E}">
        <p15:presenceInfo xmlns:p15="http://schemas.microsoft.com/office/powerpoint/2012/main" userId="claudia" providerId="None"/>
      </p:ext>
    </p:extLst>
  </p:cmAuthor>
  <p:cmAuthor id="3" name="Daniela Magalhães" initials="DM" lastIdx="25" clrIdx="2">
    <p:extLst>
      <p:ext uri="{19B8F6BF-5375-455C-9EA6-DF929625EA0E}">
        <p15:presenceInfo xmlns:p15="http://schemas.microsoft.com/office/powerpoint/2012/main" userId="S::dmagalhaes@portoeditora.pt::c8bde161-33ff-471f-b0f8-1ad4825ecac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E1D6"/>
    <a:srgbClr val="00B3BD"/>
    <a:srgbClr val="F26B70"/>
    <a:srgbClr val="5B649F"/>
    <a:srgbClr val="460D0B"/>
    <a:srgbClr val="FF9300"/>
    <a:srgbClr val="FADC26"/>
    <a:srgbClr val="642F04"/>
    <a:srgbClr val="FECBC6"/>
    <a:srgbClr val="9E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176905F-F701-4FC7-95DA-28D7CFEC4B51}" v="171" dt="2022-07-26T11:04:33.96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1EBBBCC-DAD2-459C-BE2E-F6DE35CF9A28}" styleName="Estilo Escuro 2 - Destaque 3/Destaque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5793" autoAdjust="0"/>
    <p:restoredTop sz="96224" autoAdjust="0"/>
  </p:normalViewPr>
  <p:slideViewPr>
    <p:cSldViewPr showGuides="1">
      <p:cViewPr varScale="1">
        <p:scale>
          <a:sx n="120" d="100"/>
          <a:sy n="120" d="100"/>
        </p:scale>
        <p:origin x="96" y="990"/>
      </p:cViewPr>
      <p:guideLst>
        <p:guide orient="horz" pos="21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microsoft.com/office/2016/11/relationships/changesInfo" Target="changesInfos/changesInfo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commentAuthors" Target="commentAuthor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anessa Reis" userId="52f5c992-c630-4a8f-a545-bf6c841bd153" providerId="ADAL" clId="{7176905F-F701-4FC7-95DA-28D7CFEC4B51}"/>
    <pc:docChg chg="undo redo custSel addSld delSld modSld modSection">
      <pc:chgData name="Vanessa Reis" userId="52f5c992-c630-4a8f-a545-bf6c841bd153" providerId="ADAL" clId="{7176905F-F701-4FC7-95DA-28D7CFEC4B51}" dt="2022-07-26T11:05:40.760" v="762" actId="20577"/>
      <pc:docMkLst>
        <pc:docMk/>
      </pc:docMkLst>
      <pc:sldChg chg="addSp delSp modSp mod">
        <pc:chgData name="Vanessa Reis" userId="52f5c992-c630-4a8f-a545-bf6c841bd153" providerId="ADAL" clId="{7176905F-F701-4FC7-95DA-28D7CFEC4B51}" dt="2022-07-26T10:28:35.398" v="209" actId="255"/>
        <pc:sldMkLst>
          <pc:docMk/>
          <pc:sldMk cId="3721410091" sldId="462"/>
        </pc:sldMkLst>
        <pc:spChg chg="mod">
          <ac:chgData name="Vanessa Reis" userId="52f5c992-c630-4a8f-a545-bf6c841bd153" providerId="ADAL" clId="{7176905F-F701-4FC7-95DA-28D7CFEC4B51}" dt="2022-07-26T10:28:35.398" v="209" actId="255"/>
          <ac:spMkLst>
            <pc:docMk/>
            <pc:sldMk cId="3721410091" sldId="462"/>
            <ac:spMk id="4" creationId="{D42C7E27-84E5-4F57-BDEF-3F4B1766FA6E}"/>
          </ac:spMkLst>
        </pc:spChg>
        <pc:spChg chg="mod">
          <ac:chgData name="Vanessa Reis" userId="52f5c992-c630-4a8f-a545-bf6c841bd153" providerId="ADAL" clId="{7176905F-F701-4FC7-95DA-28D7CFEC4B51}" dt="2022-07-25T11:26:07.302" v="74" actId="1038"/>
          <ac:spMkLst>
            <pc:docMk/>
            <pc:sldMk cId="3721410091" sldId="462"/>
            <ac:spMk id="5" creationId="{2D107D53-883F-4311-B793-A5C9255D73BF}"/>
          </ac:spMkLst>
        </pc:spChg>
        <pc:spChg chg="mod">
          <ac:chgData name="Vanessa Reis" userId="52f5c992-c630-4a8f-a545-bf6c841bd153" providerId="ADAL" clId="{7176905F-F701-4FC7-95DA-28D7CFEC4B51}" dt="2022-07-25T11:26:07.302" v="74" actId="1038"/>
          <ac:spMkLst>
            <pc:docMk/>
            <pc:sldMk cId="3721410091" sldId="462"/>
            <ac:spMk id="6" creationId="{0D65D4B1-B90F-474F-9C45-04EE41AE601E}"/>
          </ac:spMkLst>
        </pc:spChg>
        <pc:spChg chg="del">
          <ac:chgData name="Vanessa Reis" userId="52f5c992-c630-4a8f-a545-bf6c841bd153" providerId="ADAL" clId="{7176905F-F701-4FC7-95DA-28D7CFEC4B51}" dt="2022-07-25T11:17:02.363" v="11" actId="478"/>
          <ac:spMkLst>
            <pc:docMk/>
            <pc:sldMk cId="3721410091" sldId="462"/>
            <ac:spMk id="13" creationId="{A1418FF1-7B20-40CC-82E1-68CD62B4665D}"/>
          </ac:spMkLst>
        </pc:spChg>
        <pc:spChg chg="mod">
          <ac:chgData name="Vanessa Reis" userId="52f5c992-c630-4a8f-a545-bf6c841bd153" providerId="ADAL" clId="{7176905F-F701-4FC7-95DA-28D7CFEC4B51}" dt="2022-07-25T11:26:07.302" v="74" actId="1038"/>
          <ac:spMkLst>
            <pc:docMk/>
            <pc:sldMk cId="3721410091" sldId="462"/>
            <ac:spMk id="14" creationId="{2424603B-27FF-4C72-BAAF-4CE12057A987}"/>
          </ac:spMkLst>
        </pc:spChg>
        <pc:spChg chg="del">
          <ac:chgData name="Vanessa Reis" userId="52f5c992-c630-4a8f-a545-bf6c841bd153" providerId="ADAL" clId="{7176905F-F701-4FC7-95DA-28D7CFEC4B51}" dt="2022-07-25T11:23:10.626" v="16" actId="478"/>
          <ac:spMkLst>
            <pc:docMk/>
            <pc:sldMk cId="3721410091" sldId="462"/>
            <ac:spMk id="660" creationId="{1758A80D-FA98-4C36-86EC-42F31A9A58A2}"/>
          </ac:spMkLst>
        </pc:spChg>
        <pc:spChg chg="del">
          <ac:chgData name="Vanessa Reis" userId="52f5c992-c630-4a8f-a545-bf6c841bd153" providerId="ADAL" clId="{7176905F-F701-4FC7-95DA-28D7CFEC4B51}" dt="2022-07-25T11:24:10.947" v="44" actId="478"/>
          <ac:spMkLst>
            <pc:docMk/>
            <pc:sldMk cId="3721410091" sldId="462"/>
            <ac:spMk id="662" creationId="{E55344BE-9D45-4928-A8C8-5AD00174C421}"/>
          </ac:spMkLst>
        </pc:spChg>
        <pc:spChg chg="add mod">
          <ac:chgData name="Vanessa Reis" userId="52f5c992-c630-4a8f-a545-bf6c841bd153" providerId="ADAL" clId="{7176905F-F701-4FC7-95DA-28D7CFEC4B51}" dt="2022-07-25T11:26:07.302" v="74" actId="1038"/>
          <ac:spMkLst>
            <pc:docMk/>
            <pc:sldMk cId="3721410091" sldId="462"/>
            <ac:spMk id="663" creationId="{338F7E47-2146-9165-3599-F5229D2D638C}"/>
          </ac:spMkLst>
        </pc:spChg>
        <pc:spChg chg="add mod">
          <ac:chgData name="Vanessa Reis" userId="52f5c992-c630-4a8f-a545-bf6c841bd153" providerId="ADAL" clId="{7176905F-F701-4FC7-95DA-28D7CFEC4B51}" dt="2022-07-25T11:26:43.175" v="91" actId="20577"/>
          <ac:spMkLst>
            <pc:docMk/>
            <pc:sldMk cId="3721410091" sldId="462"/>
            <ac:spMk id="664" creationId="{02461D3F-7A53-52BE-4DBF-FA5A66AA0DC8}"/>
          </ac:spMkLst>
        </pc:spChg>
        <pc:grpChg chg="del">
          <ac:chgData name="Vanessa Reis" userId="52f5c992-c630-4a8f-a545-bf6c841bd153" providerId="ADAL" clId="{7176905F-F701-4FC7-95DA-28D7CFEC4B51}" dt="2022-07-25T11:23:05.943" v="14" actId="478"/>
          <ac:grpSpMkLst>
            <pc:docMk/>
            <pc:sldMk cId="3721410091" sldId="462"/>
            <ac:grpSpMk id="15" creationId="{3262AEA4-0148-4064-BCB3-014E55AE4936}"/>
          </ac:grpSpMkLst>
        </pc:grpChg>
        <pc:picChg chg="add mod">
          <ac:chgData name="Vanessa Reis" userId="52f5c992-c630-4a8f-a545-bf6c841bd153" providerId="ADAL" clId="{7176905F-F701-4FC7-95DA-28D7CFEC4B51}" dt="2022-07-25T11:25:58.333" v="69" actId="1076"/>
          <ac:picMkLst>
            <pc:docMk/>
            <pc:sldMk cId="3721410091" sldId="462"/>
            <ac:picMk id="661" creationId="{B2B0086E-45DC-26FE-4195-F36CA21C040A}"/>
          </ac:picMkLst>
        </pc:picChg>
      </pc:sldChg>
      <pc:sldChg chg="delSp modSp mod">
        <pc:chgData name="Vanessa Reis" userId="52f5c992-c630-4a8f-a545-bf6c841bd153" providerId="ADAL" clId="{7176905F-F701-4FC7-95DA-28D7CFEC4B51}" dt="2022-07-26T11:04:40.360" v="759" actId="403"/>
        <pc:sldMkLst>
          <pc:docMk/>
          <pc:sldMk cId="4181996899" sldId="463"/>
        </pc:sldMkLst>
        <pc:spChg chg="mod">
          <ac:chgData name="Vanessa Reis" userId="52f5c992-c630-4a8f-a545-bf6c841bd153" providerId="ADAL" clId="{7176905F-F701-4FC7-95DA-28D7CFEC4B51}" dt="2022-07-26T11:04:33.960" v="756" actId="478"/>
          <ac:spMkLst>
            <pc:docMk/>
            <pc:sldMk cId="4181996899" sldId="463"/>
            <ac:spMk id="6" creationId="{31295BF5-BDF0-4502-ACC9-1CBE982E89A4}"/>
          </ac:spMkLst>
        </pc:spChg>
        <pc:spChg chg="del">
          <ac:chgData name="Vanessa Reis" userId="52f5c992-c630-4a8f-a545-bf6c841bd153" providerId="ADAL" clId="{7176905F-F701-4FC7-95DA-28D7CFEC4B51}" dt="2022-07-26T11:04:33.960" v="756" actId="478"/>
          <ac:spMkLst>
            <pc:docMk/>
            <pc:sldMk cId="4181996899" sldId="463"/>
            <ac:spMk id="8" creationId="{AFAA423D-66D5-4E97-9E2D-594231A10594}"/>
          </ac:spMkLst>
        </pc:spChg>
        <pc:spChg chg="mod">
          <ac:chgData name="Vanessa Reis" userId="52f5c992-c630-4a8f-a545-bf6c841bd153" providerId="ADAL" clId="{7176905F-F701-4FC7-95DA-28D7CFEC4B51}" dt="2022-07-26T11:04:33.960" v="756" actId="478"/>
          <ac:spMkLst>
            <pc:docMk/>
            <pc:sldMk cId="4181996899" sldId="463"/>
            <ac:spMk id="9" creationId="{DE1A0765-20C8-4300-BB63-726D5F20A334}"/>
          </ac:spMkLst>
        </pc:spChg>
        <pc:spChg chg="mod">
          <ac:chgData name="Vanessa Reis" userId="52f5c992-c630-4a8f-a545-bf6c841bd153" providerId="ADAL" clId="{7176905F-F701-4FC7-95DA-28D7CFEC4B51}" dt="2022-07-26T11:04:40.360" v="759" actId="403"/>
          <ac:spMkLst>
            <pc:docMk/>
            <pc:sldMk cId="4181996899" sldId="463"/>
            <ac:spMk id="10" creationId="{A1BDC62D-D258-4C0E-887A-5187B2A37ADE}"/>
          </ac:spMkLst>
        </pc:spChg>
        <pc:grpChg chg="mod">
          <ac:chgData name="Vanessa Reis" userId="52f5c992-c630-4a8f-a545-bf6c841bd153" providerId="ADAL" clId="{7176905F-F701-4FC7-95DA-28D7CFEC4B51}" dt="2022-07-26T11:04:33.960" v="756" actId="478"/>
          <ac:grpSpMkLst>
            <pc:docMk/>
            <pc:sldMk cId="4181996899" sldId="463"/>
            <ac:grpSpMk id="5" creationId="{D32D71BC-E235-4B93-96AA-58F976030CC0}"/>
          </ac:grpSpMkLst>
        </pc:grpChg>
        <pc:picChg chg="mod">
          <ac:chgData name="Vanessa Reis" userId="52f5c992-c630-4a8f-a545-bf6c841bd153" providerId="ADAL" clId="{7176905F-F701-4FC7-95DA-28D7CFEC4B51}" dt="2022-07-26T11:04:33.960" v="756" actId="478"/>
          <ac:picMkLst>
            <pc:docMk/>
            <pc:sldMk cId="4181996899" sldId="463"/>
            <ac:picMk id="11" creationId="{751F54E4-B1C1-4414-9215-8D83EF517C9C}"/>
          </ac:picMkLst>
        </pc:picChg>
      </pc:sldChg>
      <pc:sldChg chg="addSp delSp modSp mod">
        <pc:chgData name="Vanessa Reis" userId="52f5c992-c630-4a8f-a545-bf6c841bd153" providerId="ADAL" clId="{7176905F-F701-4FC7-95DA-28D7CFEC4B51}" dt="2022-07-25T11:30:53.807" v="150" actId="20577"/>
        <pc:sldMkLst>
          <pc:docMk/>
          <pc:sldMk cId="1549359740" sldId="464"/>
        </pc:sldMkLst>
        <pc:spChg chg="add del mod">
          <ac:chgData name="Vanessa Reis" userId="52f5c992-c630-4a8f-a545-bf6c841bd153" providerId="ADAL" clId="{7176905F-F701-4FC7-95DA-28D7CFEC4B51}" dt="2022-07-25T11:27:56.410" v="121" actId="478"/>
          <ac:spMkLst>
            <pc:docMk/>
            <pc:sldMk cId="1549359740" sldId="464"/>
            <ac:spMk id="2" creationId="{3EA2DEAE-DEF6-AA81-5502-0B6DC720DF1F}"/>
          </ac:spMkLst>
        </pc:spChg>
        <pc:spChg chg="del">
          <ac:chgData name="Vanessa Reis" userId="52f5c992-c630-4a8f-a545-bf6c841bd153" providerId="ADAL" clId="{7176905F-F701-4FC7-95DA-28D7CFEC4B51}" dt="2022-07-25T11:26:53.510" v="92" actId="478"/>
          <ac:spMkLst>
            <pc:docMk/>
            <pc:sldMk cId="1549359740" sldId="464"/>
            <ac:spMk id="4" creationId="{2D10F677-85AD-481C-A08A-5B56DFF02A89}"/>
          </ac:spMkLst>
        </pc:spChg>
        <pc:spChg chg="add del mod">
          <ac:chgData name="Vanessa Reis" userId="52f5c992-c630-4a8f-a545-bf6c841bd153" providerId="ADAL" clId="{7176905F-F701-4FC7-95DA-28D7CFEC4B51}" dt="2022-07-25T11:27:56.410" v="121" actId="478"/>
          <ac:spMkLst>
            <pc:docMk/>
            <pc:sldMk cId="1549359740" sldId="464"/>
            <ac:spMk id="5" creationId="{FECF5817-4B28-7133-7FA4-F87CB7DFDF88}"/>
          </ac:spMkLst>
        </pc:spChg>
        <pc:spChg chg="mod">
          <ac:chgData name="Vanessa Reis" userId="52f5c992-c630-4a8f-a545-bf6c841bd153" providerId="ADAL" clId="{7176905F-F701-4FC7-95DA-28D7CFEC4B51}" dt="2022-07-25T11:27:12.902" v="115" actId="1036"/>
          <ac:spMkLst>
            <pc:docMk/>
            <pc:sldMk cId="1549359740" sldId="464"/>
            <ac:spMk id="6" creationId="{38691D52-F2EC-4354-842D-ACDBD4C69751}"/>
          </ac:spMkLst>
        </pc:spChg>
        <pc:spChg chg="mod">
          <ac:chgData name="Vanessa Reis" userId="52f5c992-c630-4a8f-a545-bf6c841bd153" providerId="ADAL" clId="{7176905F-F701-4FC7-95DA-28D7CFEC4B51}" dt="2022-07-25T11:27:31.254" v="118"/>
          <ac:spMkLst>
            <pc:docMk/>
            <pc:sldMk cId="1549359740" sldId="464"/>
            <ac:spMk id="7" creationId="{B6A8F8D5-0B95-40E2-8CCB-DDD55119D4F0}"/>
          </ac:spMkLst>
        </pc:spChg>
        <pc:spChg chg="add del mod">
          <ac:chgData name="Vanessa Reis" userId="52f5c992-c630-4a8f-a545-bf6c841bd153" providerId="ADAL" clId="{7176905F-F701-4FC7-95DA-28D7CFEC4B51}" dt="2022-07-25T11:27:56.410" v="121" actId="478"/>
          <ac:spMkLst>
            <pc:docMk/>
            <pc:sldMk cId="1549359740" sldId="464"/>
            <ac:spMk id="8" creationId="{44D43264-997F-F21B-A2EA-69C9EA937A07}"/>
          </ac:spMkLst>
        </pc:spChg>
        <pc:spChg chg="add del mod">
          <ac:chgData name="Vanessa Reis" userId="52f5c992-c630-4a8f-a545-bf6c841bd153" providerId="ADAL" clId="{7176905F-F701-4FC7-95DA-28D7CFEC4B51}" dt="2022-07-25T11:27:56.410" v="121" actId="478"/>
          <ac:spMkLst>
            <pc:docMk/>
            <pc:sldMk cId="1549359740" sldId="464"/>
            <ac:spMk id="9" creationId="{6086F95C-E7B1-C5AE-6BE2-3F26CAEE1E06}"/>
          </ac:spMkLst>
        </pc:spChg>
        <pc:spChg chg="del">
          <ac:chgData name="Vanessa Reis" userId="52f5c992-c630-4a8f-a545-bf6c841bd153" providerId="ADAL" clId="{7176905F-F701-4FC7-95DA-28D7CFEC4B51}" dt="2022-07-25T11:26:56.182" v="94" actId="478"/>
          <ac:spMkLst>
            <pc:docMk/>
            <pc:sldMk cId="1549359740" sldId="464"/>
            <ac:spMk id="11" creationId="{BB31B6D3-2DA0-43B6-AFAE-D08A5918FECF}"/>
          </ac:spMkLst>
        </pc:spChg>
        <pc:spChg chg="del mod">
          <ac:chgData name="Vanessa Reis" userId="52f5c992-c630-4a8f-a545-bf6c841bd153" providerId="ADAL" clId="{7176905F-F701-4FC7-95DA-28D7CFEC4B51}" dt="2022-07-25T11:26:58.951" v="96" actId="478"/>
          <ac:spMkLst>
            <pc:docMk/>
            <pc:sldMk cId="1549359740" sldId="464"/>
            <ac:spMk id="12" creationId="{CDA3822E-7848-4CE9-97CF-E5EE3B651678}"/>
          </ac:spMkLst>
        </pc:spChg>
        <pc:spChg chg="del">
          <ac:chgData name="Vanessa Reis" userId="52f5c992-c630-4a8f-a545-bf6c841bd153" providerId="ADAL" clId="{7176905F-F701-4FC7-95DA-28D7CFEC4B51}" dt="2022-07-25T11:27:00.534" v="97" actId="478"/>
          <ac:spMkLst>
            <pc:docMk/>
            <pc:sldMk cId="1549359740" sldId="464"/>
            <ac:spMk id="13" creationId="{3AA06ADF-8E43-48A1-9EDB-071FE37D1BB8}"/>
          </ac:spMkLst>
        </pc:spChg>
        <pc:spChg chg="del">
          <ac:chgData name="Vanessa Reis" userId="52f5c992-c630-4a8f-a545-bf6c841bd153" providerId="ADAL" clId="{7176905F-F701-4FC7-95DA-28D7CFEC4B51}" dt="2022-07-25T11:27:02.294" v="98" actId="478"/>
          <ac:spMkLst>
            <pc:docMk/>
            <pc:sldMk cId="1549359740" sldId="464"/>
            <ac:spMk id="14" creationId="{3C06BE4C-2F53-4C39-8166-E913DD5DA675}"/>
          </ac:spMkLst>
        </pc:spChg>
        <pc:spChg chg="del">
          <ac:chgData name="Vanessa Reis" userId="52f5c992-c630-4a8f-a545-bf6c841bd153" providerId="ADAL" clId="{7176905F-F701-4FC7-95DA-28D7CFEC4B51}" dt="2022-07-25T11:27:03.862" v="99" actId="478"/>
          <ac:spMkLst>
            <pc:docMk/>
            <pc:sldMk cId="1549359740" sldId="464"/>
            <ac:spMk id="15" creationId="{9B1B3E43-B330-4CC0-8581-21BED5123F29}"/>
          </ac:spMkLst>
        </pc:spChg>
        <pc:spChg chg="del">
          <ac:chgData name="Vanessa Reis" userId="52f5c992-c630-4a8f-a545-bf6c841bd153" providerId="ADAL" clId="{7176905F-F701-4FC7-95DA-28D7CFEC4B51}" dt="2022-07-25T11:27:04.998" v="100" actId="478"/>
          <ac:spMkLst>
            <pc:docMk/>
            <pc:sldMk cId="1549359740" sldId="464"/>
            <ac:spMk id="16" creationId="{6EE7EE7C-406B-4B86-AC54-46642D17082A}"/>
          </ac:spMkLst>
        </pc:spChg>
        <pc:spChg chg="del">
          <ac:chgData name="Vanessa Reis" userId="52f5c992-c630-4a8f-a545-bf6c841bd153" providerId="ADAL" clId="{7176905F-F701-4FC7-95DA-28D7CFEC4B51}" dt="2022-07-25T11:27:06.486" v="101" actId="478"/>
          <ac:spMkLst>
            <pc:docMk/>
            <pc:sldMk cId="1549359740" sldId="464"/>
            <ac:spMk id="17" creationId="{9923E467-417D-472C-8A09-48E84AACEDFB}"/>
          </ac:spMkLst>
        </pc:spChg>
        <pc:spChg chg="add del mod">
          <ac:chgData name="Vanessa Reis" userId="52f5c992-c630-4a8f-a545-bf6c841bd153" providerId="ADAL" clId="{7176905F-F701-4FC7-95DA-28D7CFEC4B51}" dt="2022-07-25T11:27:56.410" v="121" actId="478"/>
          <ac:spMkLst>
            <pc:docMk/>
            <pc:sldMk cId="1549359740" sldId="464"/>
            <ac:spMk id="18" creationId="{ADCCFA51-66AC-1D20-CADD-D0E885DAE3A8}"/>
          </ac:spMkLst>
        </pc:spChg>
        <pc:spChg chg="add del mod">
          <ac:chgData name="Vanessa Reis" userId="52f5c992-c630-4a8f-a545-bf6c841bd153" providerId="ADAL" clId="{7176905F-F701-4FC7-95DA-28D7CFEC4B51}" dt="2022-07-25T11:27:56.410" v="121" actId="478"/>
          <ac:spMkLst>
            <pc:docMk/>
            <pc:sldMk cId="1549359740" sldId="464"/>
            <ac:spMk id="19" creationId="{F6B0CFDD-2773-2FA8-99EE-32710A6ABCEB}"/>
          </ac:spMkLst>
        </pc:spChg>
        <pc:spChg chg="add del mod">
          <ac:chgData name="Vanessa Reis" userId="52f5c992-c630-4a8f-a545-bf6c841bd153" providerId="ADAL" clId="{7176905F-F701-4FC7-95DA-28D7CFEC4B51}" dt="2022-07-25T11:27:56.410" v="121" actId="478"/>
          <ac:spMkLst>
            <pc:docMk/>
            <pc:sldMk cId="1549359740" sldId="464"/>
            <ac:spMk id="20" creationId="{C78DABCD-E30F-9C59-3BAD-6762DA1BDA2B}"/>
          </ac:spMkLst>
        </pc:spChg>
        <pc:spChg chg="add del mod">
          <ac:chgData name="Vanessa Reis" userId="52f5c992-c630-4a8f-a545-bf6c841bd153" providerId="ADAL" clId="{7176905F-F701-4FC7-95DA-28D7CFEC4B51}" dt="2022-07-25T11:27:56.410" v="121" actId="478"/>
          <ac:spMkLst>
            <pc:docMk/>
            <pc:sldMk cId="1549359740" sldId="464"/>
            <ac:spMk id="21" creationId="{D9D0665A-3AD8-3533-9D07-A68AF5138FD7}"/>
          </ac:spMkLst>
        </pc:spChg>
        <pc:spChg chg="add del mod">
          <ac:chgData name="Vanessa Reis" userId="52f5c992-c630-4a8f-a545-bf6c841bd153" providerId="ADAL" clId="{7176905F-F701-4FC7-95DA-28D7CFEC4B51}" dt="2022-07-25T11:27:56.410" v="121" actId="478"/>
          <ac:spMkLst>
            <pc:docMk/>
            <pc:sldMk cId="1549359740" sldId="464"/>
            <ac:spMk id="22" creationId="{6BD91895-BDBC-A426-897D-71003957D47F}"/>
          </ac:spMkLst>
        </pc:spChg>
        <pc:spChg chg="add del mod">
          <ac:chgData name="Vanessa Reis" userId="52f5c992-c630-4a8f-a545-bf6c841bd153" providerId="ADAL" clId="{7176905F-F701-4FC7-95DA-28D7CFEC4B51}" dt="2022-07-25T11:27:56.410" v="121" actId="478"/>
          <ac:spMkLst>
            <pc:docMk/>
            <pc:sldMk cId="1549359740" sldId="464"/>
            <ac:spMk id="23" creationId="{C4A859A2-C53A-B8A8-4514-C8812B8E2F56}"/>
          </ac:spMkLst>
        </pc:spChg>
        <pc:spChg chg="add del mod">
          <ac:chgData name="Vanessa Reis" userId="52f5c992-c630-4a8f-a545-bf6c841bd153" providerId="ADAL" clId="{7176905F-F701-4FC7-95DA-28D7CFEC4B51}" dt="2022-07-25T11:27:56.410" v="121" actId="478"/>
          <ac:spMkLst>
            <pc:docMk/>
            <pc:sldMk cId="1549359740" sldId="464"/>
            <ac:spMk id="24" creationId="{5C68FBA4-3A28-293F-1C0F-D0A6B10A5EAC}"/>
          </ac:spMkLst>
        </pc:spChg>
        <pc:spChg chg="add del mod">
          <ac:chgData name="Vanessa Reis" userId="52f5c992-c630-4a8f-a545-bf6c841bd153" providerId="ADAL" clId="{7176905F-F701-4FC7-95DA-28D7CFEC4B51}" dt="2022-07-25T11:27:56.410" v="121" actId="478"/>
          <ac:spMkLst>
            <pc:docMk/>
            <pc:sldMk cId="1549359740" sldId="464"/>
            <ac:spMk id="25" creationId="{0C4B4DD7-9308-A1CD-F54C-2EE643A37F50}"/>
          </ac:spMkLst>
        </pc:spChg>
        <pc:spChg chg="add del mod">
          <ac:chgData name="Vanessa Reis" userId="52f5c992-c630-4a8f-a545-bf6c841bd153" providerId="ADAL" clId="{7176905F-F701-4FC7-95DA-28D7CFEC4B51}" dt="2022-07-25T11:27:56.410" v="121" actId="478"/>
          <ac:spMkLst>
            <pc:docMk/>
            <pc:sldMk cId="1549359740" sldId="464"/>
            <ac:spMk id="26" creationId="{1D5B09AA-1510-7E74-8939-709C2DB5824B}"/>
          </ac:spMkLst>
        </pc:spChg>
        <pc:spChg chg="add mod">
          <ac:chgData name="Vanessa Reis" userId="52f5c992-c630-4a8f-a545-bf6c841bd153" providerId="ADAL" clId="{7176905F-F701-4FC7-95DA-28D7CFEC4B51}" dt="2022-07-25T11:30:42.349" v="147" actId="20577"/>
          <ac:spMkLst>
            <pc:docMk/>
            <pc:sldMk cId="1549359740" sldId="464"/>
            <ac:spMk id="27" creationId="{463BD69B-8465-7559-5C9A-8D75F7223B10}"/>
          </ac:spMkLst>
        </pc:spChg>
        <pc:spChg chg="add mod">
          <ac:chgData name="Vanessa Reis" userId="52f5c992-c630-4a8f-a545-bf6c841bd153" providerId="ADAL" clId="{7176905F-F701-4FC7-95DA-28D7CFEC4B51}" dt="2022-07-25T11:28:20.513" v="123" actId="1076"/>
          <ac:spMkLst>
            <pc:docMk/>
            <pc:sldMk cId="1549359740" sldId="464"/>
            <ac:spMk id="28" creationId="{2639720A-3E06-3A96-BE96-61C1049A7D30}"/>
          </ac:spMkLst>
        </pc:spChg>
        <pc:spChg chg="add mod">
          <ac:chgData name="Vanessa Reis" userId="52f5c992-c630-4a8f-a545-bf6c841bd153" providerId="ADAL" clId="{7176905F-F701-4FC7-95DA-28D7CFEC4B51}" dt="2022-07-25T11:28:20.513" v="123" actId="1076"/>
          <ac:spMkLst>
            <pc:docMk/>
            <pc:sldMk cId="1549359740" sldId="464"/>
            <ac:spMk id="29" creationId="{914651BE-67ED-A8DD-0255-C1A19302AC36}"/>
          </ac:spMkLst>
        </pc:spChg>
        <pc:spChg chg="add mod">
          <ac:chgData name="Vanessa Reis" userId="52f5c992-c630-4a8f-a545-bf6c841bd153" providerId="ADAL" clId="{7176905F-F701-4FC7-95DA-28D7CFEC4B51}" dt="2022-07-25T11:30:51.437" v="149" actId="20577"/>
          <ac:spMkLst>
            <pc:docMk/>
            <pc:sldMk cId="1549359740" sldId="464"/>
            <ac:spMk id="30" creationId="{3633A41B-C2C4-6C0F-BBD9-9B87AE6AAEBB}"/>
          </ac:spMkLst>
        </pc:spChg>
        <pc:spChg chg="add mod">
          <ac:chgData name="Vanessa Reis" userId="52f5c992-c630-4a8f-a545-bf6c841bd153" providerId="ADAL" clId="{7176905F-F701-4FC7-95DA-28D7CFEC4B51}" dt="2022-07-25T11:30:53.807" v="150" actId="20577"/>
          <ac:spMkLst>
            <pc:docMk/>
            <pc:sldMk cId="1549359740" sldId="464"/>
            <ac:spMk id="31" creationId="{554A94CE-DD29-2771-0582-540981A98049}"/>
          </ac:spMkLst>
        </pc:spChg>
        <pc:spChg chg="add mod">
          <ac:chgData name="Vanessa Reis" userId="52f5c992-c630-4a8f-a545-bf6c841bd153" providerId="ADAL" clId="{7176905F-F701-4FC7-95DA-28D7CFEC4B51}" dt="2022-07-25T11:28:50.052" v="128"/>
          <ac:spMkLst>
            <pc:docMk/>
            <pc:sldMk cId="1549359740" sldId="464"/>
            <ac:spMk id="32" creationId="{F8970738-CA8D-1FAC-EDFA-9FD2ABBF936F}"/>
          </ac:spMkLst>
        </pc:spChg>
        <pc:spChg chg="add mod">
          <ac:chgData name="Vanessa Reis" userId="52f5c992-c630-4a8f-a545-bf6c841bd153" providerId="ADAL" clId="{7176905F-F701-4FC7-95DA-28D7CFEC4B51}" dt="2022-07-25T11:29:07.657" v="132" actId="20577"/>
          <ac:spMkLst>
            <pc:docMk/>
            <pc:sldMk cId="1549359740" sldId="464"/>
            <ac:spMk id="33" creationId="{349827F8-5087-4D4C-4D94-D5B563FA4FA7}"/>
          </ac:spMkLst>
        </pc:spChg>
        <pc:spChg chg="add mod">
          <ac:chgData name="Vanessa Reis" userId="52f5c992-c630-4a8f-a545-bf6c841bd153" providerId="ADAL" clId="{7176905F-F701-4FC7-95DA-28D7CFEC4B51}" dt="2022-07-25T11:29:29.958" v="135"/>
          <ac:spMkLst>
            <pc:docMk/>
            <pc:sldMk cId="1549359740" sldId="464"/>
            <ac:spMk id="34" creationId="{A1C3DAFB-80DF-F710-5430-57286CE93627}"/>
          </ac:spMkLst>
        </pc:spChg>
        <pc:spChg chg="add mod">
          <ac:chgData name="Vanessa Reis" userId="52f5c992-c630-4a8f-a545-bf6c841bd153" providerId="ADAL" clId="{7176905F-F701-4FC7-95DA-28D7CFEC4B51}" dt="2022-07-25T11:29:49.785" v="139" actId="1076"/>
          <ac:spMkLst>
            <pc:docMk/>
            <pc:sldMk cId="1549359740" sldId="464"/>
            <ac:spMk id="35" creationId="{FAB3BB35-2657-078B-DFFB-9A75A98B5A3C}"/>
          </ac:spMkLst>
        </pc:spChg>
        <pc:spChg chg="add mod">
          <ac:chgData name="Vanessa Reis" userId="52f5c992-c630-4a8f-a545-bf6c841bd153" providerId="ADAL" clId="{7176905F-F701-4FC7-95DA-28D7CFEC4B51}" dt="2022-07-25T11:30:06.849" v="143" actId="1076"/>
          <ac:spMkLst>
            <pc:docMk/>
            <pc:sldMk cId="1549359740" sldId="464"/>
            <ac:spMk id="36" creationId="{167D751F-9C66-2BF1-BC80-FEC898B92D43}"/>
          </ac:spMkLst>
        </pc:spChg>
        <pc:spChg chg="add mod">
          <ac:chgData name="Vanessa Reis" userId="52f5c992-c630-4a8f-a545-bf6c841bd153" providerId="ADAL" clId="{7176905F-F701-4FC7-95DA-28D7CFEC4B51}" dt="2022-07-25T11:30:31.929" v="146"/>
          <ac:spMkLst>
            <pc:docMk/>
            <pc:sldMk cId="1549359740" sldId="464"/>
            <ac:spMk id="37" creationId="{6B5192E4-D1D6-D95C-3BB9-352B180BDCAB}"/>
          </ac:spMkLst>
        </pc:spChg>
        <pc:spChg chg="add mod">
          <ac:chgData name="Vanessa Reis" userId="52f5c992-c630-4a8f-a545-bf6c841bd153" providerId="ADAL" clId="{7176905F-F701-4FC7-95DA-28D7CFEC4B51}" dt="2022-07-25T11:30:46.237" v="148" actId="20577"/>
          <ac:spMkLst>
            <pc:docMk/>
            <pc:sldMk cId="1549359740" sldId="464"/>
            <ac:spMk id="38" creationId="{DB01147C-B1F3-40E5-9C48-843E3FC54783}"/>
          </ac:spMkLst>
        </pc:spChg>
        <pc:picChg chg="del">
          <ac:chgData name="Vanessa Reis" userId="52f5c992-c630-4a8f-a545-bf6c841bd153" providerId="ADAL" clId="{7176905F-F701-4FC7-95DA-28D7CFEC4B51}" dt="2022-07-25T11:26:54.646" v="93" actId="478"/>
          <ac:picMkLst>
            <pc:docMk/>
            <pc:sldMk cId="1549359740" sldId="464"/>
            <ac:picMk id="10" creationId="{EA80D5C6-F038-4FF9-992F-923166DB93A9}"/>
          </ac:picMkLst>
        </pc:picChg>
      </pc:sldChg>
      <pc:sldChg chg="addSp delSp modSp mod">
        <pc:chgData name="Vanessa Reis" userId="52f5c992-c630-4a8f-a545-bf6c841bd153" providerId="ADAL" clId="{7176905F-F701-4FC7-95DA-28D7CFEC4B51}" dt="2022-07-26T10:34:41.365" v="284" actId="20577"/>
        <pc:sldMkLst>
          <pc:docMk/>
          <pc:sldMk cId="2845508003" sldId="465"/>
        </pc:sldMkLst>
        <pc:spChg chg="add del mod">
          <ac:chgData name="Vanessa Reis" userId="52f5c992-c630-4a8f-a545-bf6c841bd153" providerId="ADAL" clId="{7176905F-F701-4FC7-95DA-28D7CFEC4B51}" dt="2022-07-26T10:30:44.617" v="245" actId="478"/>
          <ac:spMkLst>
            <pc:docMk/>
            <pc:sldMk cId="2845508003" sldId="465"/>
            <ac:spMk id="2" creationId="{64C4310B-BA34-3247-065B-C818DC7B8DDE}"/>
          </ac:spMkLst>
        </pc:spChg>
        <pc:spChg chg="add del mod">
          <ac:chgData name="Vanessa Reis" userId="52f5c992-c630-4a8f-a545-bf6c841bd153" providerId="ADAL" clId="{7176905F-F701-4FC7-95DA-28D7CFEC4B51}" dt="2022-07-26T10:30:49.110" v="246" actId="478"/>
          <ac:spMkLst>
            <pc:docMk/>
            <pc:sldMk cId="2845508003" sldId="465"/>
            <ac:spMk id="4" creationId="{99850B7D-AA08-F20B-8E57-0D2548AFDB43}"/>
          </ac:spMkLst>
        </pc:spChg>
        <pc:spChg chg="mod">
          <ac:chgData name="Vanessa Reis" userId="52f5c992-c630-4a8f-a545-bf6c841bd153" providerId="ADAL" clId="{7176905F-F701-4FC7-95DA-28D7CFEC4B51}" dt="2022-07-26T10:32:31.590" v="263" actId="1035"/>
          <ac:spMkLst>
            <pc:docMk/>
            <pc:sldMk cId="2845508003" sldId="465"/>
            <ac:spMk id="5" creationId="{39F058E2-1949-4495-98F1-8F7AEEC9EB1A}"/>
          </ac:spMkLst>
        </pc:spChg>
        <pc:spChg chg="mod">
          <ac:chgData name="Vanessa Reis" userId="52f5c992-c630-4a8f-a545-bf6c841bd153" providerId="ADAL" clId="{7176905F-F701-4FC7-95DA-28D7CFEC4B51}" dt="2022-07-26T10:32:31.590" v="263" actId="1035"/>
          <ac:spMkLst>
            <pc:docMk/>
            <pc:sldMk cId="2845508003" sldId="465"/>
            <ac:spMk id="6" creationId="{38691D52-F2EC-4354-842D-ACDBD4C69751}"/>
          </ac:spMkLst>
        </pc:spChg>
        <pc:spChg chg="mod">
          <ac:chgData name="Vanessa Reis" userId="52f5c992-c630-4a8f-a545-bf6c841bd153" providerId="ADAL" clId="{7176905F-F701-4FC7-95DA-28D7CFEC4B51}" dt="2022-07-26T10:32:31.590" v="263" actId="1035"/>
          <ac:spMkLst>
            <pc:docMk/>
            <pc:sldMk cId="2845508003" sldId="465"/>
            <ac:spMk id="7" creationId="{B6A8F8D5-0B95-40E2-8CCB-DDD55119D4F0}"/>
          </ac:spMkLst>
        </pc:spChg>
        <pc:spChg chg="add del mod">
          <ac:chgData name="Vanessa Reis" userId="52f5c992-c630-4a8f-a545-bf6c841bd153" providerId="ADAL" clId="{7176905F-F701-4FC7-95DA-28D7CFEC4B51}" dt="2022-07-26T10:32:31.590" v="263" actId="1035"/>
          <ac:spMkLst>
            <pc:docMk/>
            <pc:sldMk cId="2845508003" sldId="465"/>
            <ac:spMk id="8" creationId="{290E7A21-C6C8-DFF3-9AEF-97674C03E16D}"/>
          </ac:spMkLst>
        </pc:spChg>
        <pc:spChg chg="del">
          <ac:chgData name="Vanessa Reis" userId="52f5c992-c630-4a8f-a545-bf6c841bd153" providerId="ADAL" clId="{7176905F-F701-4FC7-95DA-28D7CFEC4B51}" dt="2022-07-26T10:27:48.873" v="202" actId="478"/>
          <ac:spMkLst>
            <pc:docMk/>
            <pc:sldMk cId="2845508003" sldId="465"/>
            <ac:spMk id="18" creationId="{492DF05F-3E35-4AB8-91E3-115B79D594D7}"/>
          </ac:spMkLst>
        </pc:spChg>
        <pc:spChg chg="mod">
          <ac:chgData name="Vanessa Reis" userId="52f5c992-c630-4a8f-a545-bf6c841bd153" providerId="ADAL" clId="{7176905F-F701-4FC7-95DA-28D7CFEC4B51}" dt="2022-07-26T10:32:31.590" v="263" actId="1035"/>
          <ac:spMkLst>
            <pc:docMk/>
            <pc:sldMk cId="2845508003" sldId="465"/>
            <ac:spMk id="19" creationId="{ED07EB6A-578A-4778-A2C1-7AC37E9466E1}"/>
          </ac:spMkLst>
        </pc:spChg>
        <pc:spChg chg="mod">
          <ac:chgData name="Vanessa Reis" userId="52f5c992-c630-4a8f-a545-bf6c841bd153" providerId="ADAL" clId="{7176905F-F701-4FC7-95DA-28D7CFEC4B51}" dt="2022-07-26T10:32:31.590" v="263" actId="1035"/>
          <ac:spMkLst>
            <pc:docMk/>
            <pc:sldMk cId="2845508003" sldId="465"/>
            <ac:spMk id="20" creationId="{82CD0E9D-B503-4725-9536-76CDD7897B86}"/>
          </ac:spMkLst>
        </pc:spChg>
        <pc:spChg chg="mod">
          <ac:chgData name="Vanessa Reis" userId="52f5c992-c630-4a8f-a545-bf6c841bd153" providerId="ADAL" clId="{7176905F-F701-4FC7-95DA-28D7CFEC4B51}" dt="2022-07-26T10:32:31.590" v="263" actId="1035"/>
          <ac:spMkLst>
            <pc:docMk/>
            <pc:sldMk cId="2845508003" sldId="465"/>
            <ac:spMk id="21" creationId="{B85AAF68-BD60-4CFE-91A2-385638F91D2D}"/>
          </ac:spMkLst>
        </pc:spChg>
        <pc:spChg chg="del">
          <ac:chgData name="Vanessa Reis" userId="52f5c992-c630-4a8f-a545-bf6c841bd153" providerId="ADAL" clId="{7176905F-F701-4FC7-95DA-28D7CFEC4B51}" dt="2022-07-26T10:30:05.638" v="233" actId="478"/>
          <ac:spMkLst>
            <pc:docMk/>
            <pc:sldMk cId="2845508003" sldId="465"/>
            <ac:spMk id="22" creationId="{DA3C4E4B-C182-4D48-AEC5-C68084A276D7}"/>
          </ac:spMkLst>
        </pc:spChg>
        <pc:spChg chg="del">
          <ac:chgData name="Vanessa Reis" userId="52f5c992-c630-4a8f-a545-bf6c841bd153" providerId="ADAL" clId="{7176905F-F701-4FC7-95DA-28D7CFEC4B51}" dt="2022-07-26T10:30:00.071" v="230" actId="478"/>
          <ac:spMkLst>
            <pc:docMk/>
            <pc:sldMk cId="2845508003" sldId="465"/>
            <ac:spMk id="23" creationId="{517EC87E-14AB-423F-97E5-C5761D7DE248}"/>
          </ac:spMkLst>
        </pc:spChg>
        <pc:spChg chg="del">
          <ac:chgData name="Vanessa Reis" userId="52f5c992-c630-4a8f-a545-bf6c841bd153" providerId="ADAL" clId="{7176905F-F701-4FC7-95DA-28D7CFEC4B51}" dt="2022-07-26T10:29:58.278" v="229" actId="478"/>
          <ac:spMkLst>
            <pc:docMk/>
            <pc:sldMk cId="2845508003" sldId="465"/>
            <ac:spMk id="24" creationId="{4F2BD6CA-9241-4AD1-834B-AEB2EEAE2DFE}"/>
          </ac:spMkLst>
        </pc:spChg>
        <pc:spChg chg="mod">
          <ac:chgData name="Vanessa Reis" userId="52f5c992-c630-4a8f-a545-bf6c841bd153" providerId="ADAL" clId="{7176905F-F701-4FC7-95DA-28D7CFEC4B51}" dt="2022-07-26T10:32:31.590" v="263" actId="1035"/>
          <ac:spMkLst>
            <pc:docMk/>
            <pc:sldMk cId="2845508003" sldId="465"/>
            <ac:spMk id="25" creationId="{197360FB-A3E0-451B-B13B-DAE515F41C77}"/>
          </ac:spMkLst>
        </pc:spChg>
        <pc:spChg chg="mod">
          <ac:chgData name="Vanessa Reis" userId="52f5c992-c630-4a8f-a545-bf6c841bd153" providerId="ADAL" clId="{7176905F-F701-4FC7-95DA-28D7CFEC4B51}" dt="2022-07-26T10:32:31.590" v="263" actId="1035"/>
          <ac:spMkLst>
            <pc:docMk/>
            <pc:sldMk cId="2845508003" sldId="465"/>
            <ac:spMk id="26" creationId="{C1F253F7-E67F-47C7-B39B-CFE7AB331137}"/>
          </ac:spMkLst>
        </pc:spChg>
        <pc:spChg chg="mod">
          <ac:chgData name="Vanessa Reis" userId="52f5c992-c630-4a8f-a545-bf6c841bd153" providerId="ADAL" clId="{7176905F-F701-4FC7-95DA-28D7CFEC4B51}" dt="2022-07-26T10:32:31.590" v="263" actId="1035"/>
          <ac:spMkLst>
            <pc:docMk/>
            <pc:sldMk cId="2845508003" sldId="465"/>
            <ac:spMk id="28" creationId="{42D8A9D0-9635-4A12-B8D3-BDD4F1BA2366}"/>
          </ac:spMkLst>
        </pc:spChg>
        <pc:spChg chg="del">
          <ac:chgData name="Vanessa Reis" userId="52f5c992-c630-4a8f-a545-bf6c841bd153" providerId="ADAL" clId="{7176905F-F701-4FC7-95DA-28D7CFEC4B51}" dt="2022-07-26T10:30:03.401" v="232" actId="478"/>
          <ac:spMkLst>
            <pc:docMk/>
            <pc:sldMk cId="2845508003" sldId="465"/>
            <ac:spMk id="30" creationId="{ABCA25EA-772D-45F9-9AFB-086A1F96974F}"/>
          </ac:spMkLst>
        </pc:spChg>
        <pc:spChg chg="add mod">
          <ac:chgData name="Vanessa Reis" userId="52f5c992-c630-4a8f-a545-bf6c841bd153" providerId="ADAL" clId="{7176905F-F701-4FC7-95DA-28D7CFEC4B51}" dt="2022-07-26T10:32:54.998" v="265" actId="1076"/>
          <ac:spMkLst>
            <pc:docMk/>
            <pc:sldMk cId="2845508003" sldId="465"/>
            <ac:spMk id="31" creationId="{08146637-825E-EA8B-9154-F15FFB363A4F}"/>
          </ac:spMkLst>
        </pc:spChg>
        <pc:spChg chg="del">
          <ac:chgData name="Vanessa Reis" userId="52f5c992-c630-4a8f-a545-bf6c841bd153" providerId="ADAL" clId="{7176905F-F701-4FC7-95DA-28D7CFEC4B51}" dt="2022-07-26T10:30:01.465" v="231" actId="478"/>
          <ac:spMkLst>
            <pc:docMk/>
            <pc:sldMk cId="2845508003" sldId="465"/>
            <ac:spMk id="32" creationId="{05610F44-ADE0-4B22-B222-E57EBEE24B56}"/>
          </ac:spMkLst>
        </pc:spChg>
        <pc:spChg chg="add mod">
          <ac:chgData name="Vanessa Reis" userId="52f5c992-c630-4a8f-a545-bf6c841bd153" providerId="ADAL" clId="{7176905F-F701-4FC7-95DA-28D7CFEC4B51}" dt="2022-07-26T10:34:41.365" v="284" actId="20577"/>
          <ac:spMkLst>
            <pc:docMk/>
            <pc:sldMk cId="2845508003" sldId="465"/>
            <ac:spMk id="33" creationId="{381BD417-2E87-4223-B706-AE9AD1B463A4}"/>
          </ac:spMkLst>
        </pc:spChg>
        <pc:spChg chg="del">
          <ac:chgData name="Vanessa Reis" userId="52f5c992-c630-4a8f-a545-bf6c841bd153" providerId="ADAL" clId="{7176905F-F701-4FC7-95DA-28D7CFEC4B51}" dt="2022-07-26T10:29:57.030" v="228" actId="478"/>
          <ac:spMkLst>
            <pc:docMk/>
            <pc:sldMk cId="2845508003" sldId="465"/>
            <ac:spMk id="34" creationId="{6967C626-2D53-4E54-B6C1-41A95AF97A2D}"/>
          </ac:spMkLst>
        </pc:spChg>
        <pc:spChg chg="add mod">
          <ac:chgData name="Vanessa Reis" userId="52f5c992-c630-4a8f-a545-bf6c841bd153" providerId="ADAL" clId="{7176905F-F701-4FC7-95DA-28D7CFEC4B51}" dt="2022-07-26T10:34:38.406" v="283" actId="20577"/>
          <ac:spMkLst>
            <pc:docMk/>
            <pc:sldMk cId="2845508003" sldId="465"/>
            <ac:spMk id="35" creationId="{060003A2-819D-07D9-DAB0-368ADED04E61}"/>
          </ac:spMkLst>
        </pc:spChg>
        <pc:spChg chg="add mod">
          <ac:chgData name="Vanessa Reis" userId="52f5c992-c630-4a8f-a545-bf6c841bd153" providerId="ADAL" clId="{7176905F-F701-4FC7-95DA-28D7CFEC4B51}" dt="2022-07-26T10:34:11.219" v="274"/>
          <ac:spMkLst>
            <pc:docMk/>
            <pc:sldMk cId="2845508003" sldId="465"/>
            <ac:spMk id="36" creationId="{2742A023-2A53-238F-64F6-CBB59C8A85B3}"/>
          </ac:spMkLst>
        </pc:spChg>
        <pc:spChg chg="add mod">
          <ac:chgData name="Vanessa Reis" userId="52f5c992-c630-4a8f-a545-bf6c841bd153" providerId="ADAL" clId="{7176905F-F701-4FC7-95DA-28D7CFEC4B51}" dt="2022-07-26T10:34:20.059" v="277"/>
          <ac:spMkLst>
            <pc:docMk/>
            <pc:sldMk cId="2845508003" sldId="465"/>
            <ac:spMk id="37" creationId="{DE5922FE-E40B-B22D-DEE9-EA4AFD9FE365}"/>
          </ac:spMkLst>
        </pc:spChg>
        <pc:spChg chg="add mod">
          <ac:chgData name="Vanessa Reis" userId="52f5c992-c630-4a8f-a545-bf6c841bd153" providerId="ADAL" clId="{7176905F-F701-4FC7-95DA-28D7CFEC4B51}" dt="2022-07-26T10:34:30.013" v="282"/>
          <ac:spMkLst>
            <pc:docMk/>
            <pc:sldMk cId="2845508003" sldId="465"/>
            <ac:spMk id="38" creationId="{BE9EEE95-1039-0EFC-5FFF-A5915C65C01D}"/>
          </ac:spMkLst>
        </pc:spChg>
        <pc:spChg chg="add mod">
          <ac:chgData name="Vanessa Reis" userId="52f5c992-c630-4a8f-a545-bf6c841bd153" providerId="ADAL" clId="{7176905F-F701-4FC7-95DA-28D7CFEC4B51}" dt="2022-07-26T10:33:56.727" v="271" actId="20577"/>
          <ac:spMkLst>
            <pc:docMk/>
            <pc:sldMk cId="2845508003" sldId="465"/>
            <ac:spMk id="39" creationId="{4F980909-3FE4-D0F2-E5CE-0EC6313CB224}"/>
          </ac:spMkLst>
        </pc:spChg>
        <pc:picChg chg="add mod">
          <ac:chgData name="Vanessa Reis" userId="52f5c992-c630-4a8f-a545-bf6c841bd153" providerId="ADAL" clId="{7176905F-F701-4FC7-95DA-28D7CFEC4B51}" dt="2022-07-26T10:33:50.349" v="269" actId="1076"/>
          <ac:picMkLst>
            <pc:docMk/>
            <pc:sldMk cId="2845508003" sldId="465"/>
            <ac:picMk id="27" creationId="{F897717F-9E22-E6DC-3D61-65541C35C782}"/>
          </ac:picMkLst>
        </pc:picChg>
        <pc:picChg chg="add mod">
          <ac:chgData name="Vanessa Reis" userId="52f5c992-c630-4a8f-a545-bf6c841bd153" providerId="ADAL" clId="{7176905F-F701-4FC7-95DA-28D7CFEC4B51}" dt="2022-07-26T10:33:50.349" v="269" actId="1076"/>
          <ac:picMkLst>
            <pc:docMk/>
            <pc:sldMk cId="2845508003" sldId="465"/>
            <ac:picMk id="29" creationId="{02DC844B-E8AB-90AB-4BF3-0B7948BABBAE}"/>
          </ac:picMkLst>
        </pc:picChg>
      </pc:sldChg>
      <pc:sldChg chg="del">
        <pc:chgData name="Vanessa Reis" userId="52f5c992-c630-4a8f-a545-bf6c841bd153" providerId="ADAL" clId="{7176905F-F701-4FC7-95DA-28D7CFEC4B51}" dt="2022-07-26T10:54:49.903" v="629" actId="47"/>
        <pc:sldMkLst>
          <pc:docMk/>
          <pc:sldMk cId="1272501445" sldId="466"/>
        </pc:sldMkLst>
      </pc:sldChg>
      <pc:sldChg chg="del">
        <pc:chgData name="Vanessa Reis" userId="52f5c992-c630-4a8f-a545-bf6c841bd153" providerId="ADAL" clId="{7176905F-F701-4FC7-95DA-28D7CFEC4B51}" dt="2022-07-26T10:54:49.903" v="629" actId="47"/>
        <pc:sldMkLst>
          <pc:docMk/>
          <pc:sldMk cId="1014765061" sldId="467"/>
        </pc:sldMkLst>
      </pc:sldChg>
      <pc:sldChg chg="del">
        <pc:chgData name="Vanessa Reis" userId="52f5c992-c630-4a8f-a545-bf6c841bd153" providerId="ADAL" clId="{7176905F-F701-4FC7-95DA-28D7CFEC4B51}" dt="2022-07-26T10:54:49.903" v="629" actId="47"/>
        <pc:sldMkLst>
          <pc:docMk/>
          <pc:sldMk cId="455727798" sldId="468"/>
        </pc:sldMkLst>
      </pc:sldChg>
      <pc:sldChg chg="del">
        <pc:chgData name="Vanessa Reis" userId="52f5c992-c630-4a8f-a545-bf6c841bd153" providerId="ADAL" clId="{7176905F-F701-4FC7-95DA-28D7CFEC4B51}" dt="2022-07-26T10:54:49.903" v="629" actId="47"/>
        <pc:sldMkLst>
          <pc:docMk/>
          <pc:sldMk cId="1657699237" sldId="469"/>
        </pc:sldMkLst>
      </pc:sldChg>
      <pc:sldChg chg="del">
        <pc:chgData name="Vanessa Reis" userId="52f5c992-c630-4a8f-a545-bf6c841bd153" providerId="ADAL" clId="{7176905F-F701-4FC7-95DA-28D7CFEC4B51}" dt="2022-07-26T10:54:49.903" v="629" actId="47"/>
        <pc:sldMkLst>
          <pc:docMk/>
          <pc:sldMk cId="3912214" sldId="470"/>
        </pc:sldMkLst>
      </pc:sldChg>
      <pc:sldChg chg="del">
        <pc:chgData name="Vanessa Reis" userId="52f5c992-c630-4a8f-a545-bf6c841bd153" providerId="ADAL" clId="{7176905F-F701-4FC7-95DA-28D7CFEC4B51}" dt="2022-07-26T10:54:49.903" v="629" actId="47"/>
        <pc:sldMkLst>
          <pc:docMk/>
          <pc:sldMk cId="2813488707" sldId="471"/>
        </pc:sldMkLst>
      </pc:sldChg>
      <pc:sldChg chg="addSp delSp modSp add mod">
        <pc:chgData name="Vanessa Reis" userId="52f5c992-c630-4a8f-a545-bf6c841bd153" providerId="ADAL" clId="{7176905F-F701-4FC7-95DA-28D7CFEC4B51}" dt="2022-07-26T10:48:06.148" v="495" actId="1076"/>
        <pc:sldMkLst>
          <pc:docMk/>
          <pc:sldMk cId="3095924715" sldId="473"/>
        </pc:sldMkLst>
        <pc:spChg chg="add del">
          <ac:chgData name="Vanessa Reis" userId="52f5c992-c630-4a8f-a545-bf6c841bd153" providerId="ADAL" clId="{7176905F-F701-4FC7-95DA-28D7CFEC4B51}" dt="2022-07-26T10:25:55.769" v="181"/>
          <ac:spMkLst>
            <pc:docMk/>
            <pc:sldMk cId="3095924715" sldId="473"/>
            <ac:spMk id="4" creationId="{6915FADF-B7ED-8512-F7B8-E49AE620EA8D}"/>
          </ac:spMkLst>
        </pc:spChg>
        <pc:spChg chg="add mod">
          <ac:chgData name="Vanessa Reis" userId="52f5c992-c630-4a8f-a545-bf6c841bd153" providerId="ADAL" clId="{7176905F-F701-4FC7-95DA-28D7CFEC4B51}" dt="2022-07-26T10:25:39.277" v="179" actId="14100"/>
          <ac:spMkLst>
            <pc:docMk/>
            <pc:sldMk cId="3095924715" sldId="473"/>
            <ac:spMk id="5" creationId="{25127928-3AC6-0A0E-1226-821B23858A89}"/>
          </ac:spMkLst>
        </pc:spChg>
        <pc:spChg chg="mod">
          <ac:chgData name="Vanessa Reis" userId="52f5c992-c630-4a8f-a545-bf6c841bd153" providerId="ADAL" clId="{7176905F-F701-4FC7-95DA-28D7CFEC4B51}" dt="2022-07-25T11:31:15.595" v="153" actId="20577"/>
          <ac:spMkLst>
            <pc:docMk/>
            <pc:sldMk cId="3095924715" sldId="473"/>
            <ac:spMk id="6" creationId="{38691D52-F2EC-4354-842D-ACDBD4C69751}"/>
          </ac:spMkLst>
        </pc:spChg>
        <pc:spChg chg="del mod">
          <ac:chgData name="Vanessa Reis" userId="52f5c992-c630-4a8f-a545-bf6c841bd153" providerId="ADAL" clId="{7176905F-F701-4FC7-95DA-28D7CFEC4B51}" dt="2022-07-25T11:31:37.021" v="170"/>
          <ac:spMkLst>
            <pc:docMk/>
            <pc:sldMk cId="3095924715" sldId="473"/>
            <ac:spMk id="7" creationId="{B6A8F8D5-0B95-40E2-8CCB-DDD55119D4F0}"/>
          </ac:spMkLst>
        </pc:spChg>
        <pc:spChg chg="add del">
          <ac:chgData name="Vanessa Reis" userId="52f5c992-c630-4a8f-a545-bf6c841bd153" providerId="ADAL" clId="{7176905F-F701-4FC7-95DA-28D7CFEC4B51}" dt="2022-07-26T10:25:55.769" v="181"/>
          <ac:spMkLst>
            <pc:docMk/>
            <pc:sldMk cId="3095924715" sldId="473"/>
            <ac:spMk id="7" creationId="{D7CE6A39-5466-692A-7912-515D55275DF7}"/>
          </ac:spMkLst>
        </pc:spChg>
        <pc:spChg chg="add del">
          <ac:chgData name="Vanessa Reis" userId="52f5c992-c630-4a8f-a545-bf6c841bd153" providerId="ADAL" clId="{7176905F-F701-4FC7-95DA-28D7CFEC4B51}" dt="2022-07-26T10:25:55.769" v="181"/>
          <ac:spMkLst>
            <pc:docMk/>
            <pc:sldMk cId="3095924715" sldId="473"/>
            <ac:spMk id="8" creationId="{686B0801-EA14-298B-FB67-81DBF0DBED28}"/>
          </ac:spMkLst>
        </pc:spChg>
        <pc:spChg chg="add mod">
          <ac:chgData name="Vanessa Reis" userId="52f5c992-c630-4a8f-a545-bf6c841bd153" providerId="ADAL" clId="{7176905F-F701-4FC7-95DA-28D7CFEC4B51}" dt="2022-07-26T10:26:18.253" v="186" actId="1076"/>
          <ac:spMkLst>
            <pc:docMk/>
            <pc:sldMk cId="3095924715" sldId="473"/>
            <ac:spMk id="10" creationId="{3DFDF8D7-4C14-7747-8DD8-D16033FAC665}"/>
          </ac:spMkLst>
        </pc:spChg>
        <pc:spChg chg="add mod">
          <ac:chgData name="Vanessa Reis" userId="52f5c992-c630-4a8f-a545-bf6c841bd153" providerId="ADAL" clId="{7176905F-F701-4FC7-95DA-28D7CFEC4B51}" dt="2022-07-26T10:48:03.872" v="493" actId="120"/>
          <ac:spMkLst>
            <pc:docMk/>
            <pc:sldMk cId="3095924715" sldId="473"/>
            <ac:spMk id="11" creationId="{57EB11E3-4422-5EA5-0015-F17D03AC635D}"/>
          </ac:spMkLst>
        </pc:spChg>
        <pc:spChg chg="del">
          <ac:chgData name="Vanessa Reis" userId="52f5c992-c630-4a8f-a545-bf6c841bd153" providerId="ADAL" clId="{7176905F-F701-4FC7-95DA-28D7CFEC4B51}" dt="2022-07-25T11:31:24.347" v="156" actId="478"/>
          <ac:spMkLst>
            <pc:docMk/>
            <pc:sldMk cId="3095924715" sldId="473"/>
            <ac:spMk id="27" creationId="{463BD69B-8465-7559-5C9A-8D75F7223B10}"/>
          </ac:spMkLst>
        </pc:spChg>
        <pc:spChg chg="del">
          <ac:chgData name="Vanessa Reis" userId="52f5c992-c630-4a8f-a545-bf6c841bd153" providerId="ADAL" clId="{7176905F-F701-4FC7-95DA-28D7CFEC4B51}" dt="2022-07-25T11:31:25.099" v="157" actId="478"/>
          <ac:spMkLst>
            <pc:docMk/>
            <pc:sldMk cId="3095924715" sldId="473"/>
            <ac:spMk id="28" creationId="{2639720A-3E06-3A96-BE96-61C1049A7D30}"/>
          </ac:spMkLst>
        </pc:spChg>
        <pc:spChg chg="del">
          <ac:chgData name="Vanessa Reis" userId="52f5c992-c630-4a8f-a545-bf6c841bd153" providerId="ADAL" clId="{7176905F-F701-4FC7-95DA-28D7CFEC4B51}" dt="2022-07-25T11:31:31.066" v="163" actId="478"/>
          <ac:spMkLst>
            <pc:docMk/>
            <pc:sldMk cId="3095924715" sldId="473"/>
            <ac:spMk id="29" creationId="{914651BE-67ED-A8DD-0255-C1A19302AC36}"/>
          </ac:spMkLst>
        </pc:spChg>
        <pc:spChg chg="del">
          <ac:chgData name="Vanessa Reis" userId="52f5c992-c630-4a8f-a545-bf6c841bd153" providerId="ADAL" clId="{7176905F-F701-4FC7-95DA-28D7CFEC4B51}" dt="2022-07-25T11:31:32.827" v="165" actId="478"/>
          <ac:spMkLst>
            <pc:docMk/>
            <pc:sldMk cId="3095924715" sldId="473"/>
            <ac:spMk id="30" creationId="{3633A41B-C2C4-6C0F-BBD9-9B87AE6AAEBB}"/>
          </ac:spMkLst>
        </pc:spChg>
        <pc:spChg chg="del">
          <ac:chgData name="Vanessa Reis" userId="52f5c992-c630-4a8f-a545-bf6c841bd153" providerId="ADAL" clId="{7176905F-F701-4FC7-95DA-28D7CFEC4B51}" dt="2022-07-25T11:31:34.762" v="167" actId="478"/>
          <ac:spMkLst>
            <pc:docMk/>
            <pc:sldMk cId="3095924715" sldId="473"/>
            <ac:spMk id="31" creationId="{554A94CE-DD29-2771-0582-540981A98049}"/>
          </ac:spMkLst>
        </pc:spChg>
        <pc:spChg chg="del">
          <ac:chgData name="Vanessa Reis" userId="52f5c992-c630-4a8f-a545-bf6c841bd153" providerId="ADAL" clId="{7176905F-F701-4FC7-95DA-28D7CFEC4B51}" dt="2022-07-25T11:31:23.706" v="155" actId="478"/>
          <ac:spMkLst>
            <pc:docMk/>
            <pc:sldMk cId="3095924715" sldId="473"/>
            <ac:spMk id="32" creationId="{F8970738-CA8D-1FAC-EDFA-9FD2ABBF936F}"/>
          </ac:spMkLst>
        </pc:spChg>
        <pc:spChg chg="del mod">
          <ac:chgData name="Vanessa Reis" userId="52f5c992-c630-4a8f-a545-bf6c841bd153" providerId="ADAL" clId="{7176905F-F701-4FC7-95DA-28D7CFEC4B51}" dt="2022-07-25T11:31:26.314" v="159" actId="478"/>
          <ac:spMkLst>
            <pc:docMk/>
            <pc:sldMk cId="3095924715" sldId="473"/>
            <ac:spMk id="33" creationId="{349827F8-5087-4D4C-4D94-D5B563FA4FA7}"/>
          </ac:spMkLst>
        </pc:spChg>
        <pc:spChg chg="del">
          <ac:chgData name="Vanessa Reis" userId="52f5c992-c630-4a8f-a545-bf6c841bd153" providerId="ADAL" clId="{7176905F-F701-4FC7-95DA-28D7CFEC4B51}" dt="2022-07-25T11:31:27.241" v="160" actId="478"/>
          <ac:spMkLst>
            <pc:docMk/>
            <pc:sldMk cId="3095924715" sldId="473"/>
            <ac:spMk id="34" creationId="{A1C3DAFB-80DF-F710-5430-57286CE93627}"/>
          </ac:spMkLst>
        </pc:spChg>
        <pc:spChg chg="del">
          <ac:chgData name="Vanessa Reis" userId="52f5c992-c630-4a8f-a545-bf6c841bd153" providerId="ADAL" clId="{7176905F-F701-4FC7-95DA-28D7CFEC4B51}" dt="2022-07-25T11:31:29.483" v="162" actId="478"/>
          <ac:spMkLst>
            <pc:docMk/>
            <pc:sldMk cId="3095924715" sldId="473"/>
            <ac:spMk id="35" creationId="{FAB3BB35-2657-078B-DFFB-9A75A98B5A3C}"/>
          </ac:spMkLst>
        </pc:spChg>
        <pc:spChg chg="del">
          <ac:chgData name="Vanessa Reis" userId="52f5c992-c630-4a8f-a545-bf6c841bd153" providerId="ADAL" clId="{7176905F-F701-4FC7-95DA-28D7CFEC4B51}" dt="2022-07-25T11:31:32.250" v="164" actId="478"/>
          <ac:spMkLst>
            <pc:docMk/>
            <pc:sldMk cId="3095924715" sldId="473"/>
            <ac:spMk id="36" creationId="{167D751F-9C66-2BF1-BC80-FEC898B92D43}"/>
          </ac:spMkLst>
        </pc:spChg>
        <pc:spChg chg="del mod">
          <ac:chgData name="Vanessa Reis" userId="52f5c992-c630-4a8f-a545-bf6c841bd153" providerId="ADAL" clId="{7176905F-F701-4FC7-95DA-28D7CFEC4B51}" dt="2022-07-25T11:31:34.201" v="166" actId="478"/>
          <ac:spMkLst>
            <pc:docMk/>
            <pc:sldMk cId="3095924715" sldId="473"/>
            <ac:spMk id="37" creationId="{6B5192E4-D1D6-D95C-3BB9-352B180BDCAB}"/>
          </ac:spMkLst>
        </pc:spChg>
        <pc:spChg chg="del">
          <ac:chgData name="Vanessa Reis" userId="52f5c992-c630-4a8f-a545-bf6c841bd153" providerId="ADAL" clId="{7176905F-F701-4FC7-95DA-28D7CFEC4B51}" dt="2022-07-25T11:31:28.138" v="161" actId="478"/>
          <ac:spMkLst>
            <pc:docMk/>
            <pc:sldMk cId="3095924715" sldId="473"/>
            <ac:spMk id="38" creationId="{DB01147C-B1F3-40E5-9C48-843E3FC54783}"/>
          </ac:spMkLst>
        </pc:spChg>
        <pc:picChg chg="add del mod">
          <ac:chgData name="Vanessa Reis" userId="52f5c992-c630-4a8f-a545-bf6c841bd153" providerId="ADAL" clId="{7176905F-F701-4FC7-95DA-28D7CFEC4B51}" dt="2022-07-26T10:27:12.551" v="195"/>
          <ac:picMkLst>
            <pc:docMk/>
            <pc:sldMk cId="3095924715" sldId="473"/>
            <ac:picMk id="12" creationId="{D8247520-068D-5425-54A6-54270FEAD643}"/>
          </ac:picMkLst>
        </pc:picChg>
        <pc:picChg chg="add del mod">
          <ac:chgData name="Vanessa Reis" userId="52f5c992-c630-4a8f-a545-bf6c841bd153" providerId="ADAL" clId="{7176905F-F701-4FC7-95DA-28D7CFEC4B51}" dt="2022-07-26T10:27:12.551" v="195"/>
          <ac:picMkLst>
            <pc:docMk/>
            <pc:sldMk cId="3095924715" sldId="473"/>
            <ac:picMk id="13" creationId="{9FCE1796-5FDC-37C4-4864-21E6F2D6BE29}"/>
          </ac:picMkLst>
        </pc:picChg>
        <pc:picChg chg="add mod">
          <ac:chgData name="Vanessa Reis" userId="52f5c992-c630-4a8f-a545-bf6c841bd153" providerId="ADAL" clId="{7176905F-F701-4FC7-95DA-28D7CFEC4B51}" dt="2022-07-26T10:48:06.148" v="495" actId="1076"/>
          <ac:picMkLst>
            <pc:docMk/>
            <pc:sldMk cId="3095924715" sldId="473"/>
            <ac:picMk id="14" creationId="{05AB72AF-C3FC-4292-FABD-B26E68A69AE6}"/>
          </ac:picMkLst>
        </pc:picChg>
      </pc:sldChg>
      <pc:sldChg chg="addSp delSp modSp new mod">
        <pc:chgData name="Vanessa Reis" userId="52f5c992-c630-4a8f-a545-bf6c841bd153" providerId="ADAL" clId="{7176905F-F701-4FC7-95DA-28D7CFEC4B51}" dt="2022-07-26T10:43:11.414" v="444" actId="113"/>
        <pc:sldMkLst>
          <pc:docMk/>
          <pc:sldMk cId="3805894073" sldId="474"/>
        </pc:sldMkLst>
        <pc:spChg chg="add mod">
          <ac:chgData name="Vanessa Reis" userId="52f5c992-c630-4a8f-a545-bf6c841bd153" providerId="ADAL" clId="{7176905F-F701-4FC7-95DA-28D7CFEC4B51}" dt="2022-07-26T10:34:57.994" v="285"/>
          <ac:spMkLst>
            <pc:docMk/>
            <pc:sldMk cId="3805894073" sldId="474"/>
            <ac:spMk id="2" creationId="{33832C4E-67CD-8881-7DD0-C5984126562D}"/>
          </ac:spMkLst>
        </pc:spChg>
        <pc:spChg chg="add mod">
          <ac:chgData name="Vanessa Reis" userId="52f5c992-c630-4a8f-a545-bf6c841bd153" providerId="ADAL" clId="{7176905F-F701-4FC7-95DA-28D7CFEC4B51}" dt="2022-07-26T10:35:10.805" v="291" actId="20577"/>
          <ac:spMkLst>
            <pc:docMk/>
            <pc:sldMk cId="3805894073" sldId="474"/>
            <ac:spMk id="3" creationId="{A13702CF-AE70-88D7-86BD-A3B7B76408F7}"/>
          </ac:spMkLst>
        </pc:spChg>
        <pc:spChg chg="add del mod">
          <ac:chgData name="Vanessa Reis" userId="52f5c992-c630-4a8f-a545-bf6c841bd153" providerId="ADAL" clId="{7176905F-F701-4FC7-95DA-28D7CFEC4B51}" dt="2022-07-26T10:35:49.690" v="293"/>
          <ac:spMkLst>
            <pc:docMk/>
            <pc:sldMk cId="3805894073" sldId="474"/>
            <ac:spMk id="6" creationId="{1DB78079-34C8-D92B-E63F-64DC8B0218AD}"/>
          </ac:spMkLst>
        </pc:spChg>
        <pc:spChg chg="add del">
          <ac:chgData name="Vanessa Reis" userId="52f5c992-c630-4a8f-a545-bf6c841bd153" providerId="ADAL" clId="{7176905F-F701-4FC7-95DA-28D7CFEC4B51}" dt="2022-07-26T10:35:51.258" v="296" actId="22"/>
          <ac:spMkLst>
            <pc:docMk/>
            <pc:sldMk cId="3805894073" sldId="474"/>
            <ac:spMk id="8" creationId="{522A93E1-AE75-5019-206A-2705A7904144}"/>
          </ac:spMkLst>
        </pc:spChg>
        <pc:graphicFrameChg chg="add del mod">
          <ac:chgData name="Vanessa Reis" userId="52f5c992-c630-4a8f-a545-bf6c841bd153" providerId="ADAL" clId="{7176905F-F701-4FC7-95DA-28D7CFEC4B51}" dt="2022-07-26T10:35:49.690" v="293"/>
          <ac:graphicFrameMkLst>
            <pc:docMk/>
            <pc:sldMk cId="3805894073" sldId="474"/>
            <ac:graphicFrameMk id="4" creationId="{1AE83E0F-3607-BF68-9689-463DD6C8E275}"/>
          </ac:graphicFrameMkLst>
        </pc:graphicFrameChg>
        <pc:graphicFrameChg chg="add del mod">
          <ac:chgData name="Vanessa Reis" userId="52f5c992-c630-4a8f-a545-bf6c841bd153" providerId="ADAL" clId="{7176905F-F701-4FC7-95DA-28D7CFEC4B51}" dt="2022-07-26T10:35:49.690" v="293"/>
          <ac:graphicFrameMkLst>
            <pc:docMk/>
            <pc:sldMk cId="3805894073" sldId="474"/>
            <ac:graphicFrameMk id="5" creationId="{E36BFFCC-A7ED-98FB-0912-F63F131D1348}"/>
          </ac:graphicFrameMkLst>
        </pc:graphicFrameChg>
        <pc:graphicFrameChg chg="add mod modGraphic">
          <ac:chgData name="Vanessa Reis" userId="52f5c992-c630-4a8f-a545-bf6c841bd153" providerId="ADAL" clId="{7176905F-F701-4FC7-95DA-28D7CFEC4B51}" dt="2022-07-26T10:43:11.414" v="444" actId="113"/>
          <ac:graphicFrameMkLst>
            <pc:docMk/>
            <pc:sldMk cId="3805894073" sldId="474"/>
            <ac:graphicFrameMk id="9" creationId="{61371708-0901-C731-6EA5-8F09EF1B1D20}"/>
          </ac:graphicFrameMkLst>
        </pc:graphicFrameChg>
      </pc:sldChg>
      <pc:sldChg chg="addSp delSp modSp new mod">
        <pc:chgData name="Vanessa Reis" userId="52f5c992-c630-4a8f-a545-bf6c841bd153" providerId="ADAL" clId="{7176905F-F701-4FC7-95DA-28D7CFEC4B51}" dt="2022-07-26T11:05:40.760" v="762" actId="20577"/>
        <pc:sldMkLst>
          <pc:docMk/>
          <pc:sldMk cId="1768642417" sldId="475"/>
        </pc:sldMkLst>
        <pc:spChg chg="add mod">
          <ac:chgData name="Vanessa Reis" userId="52f5c992-c630-4a8f-a545-bf6c841bd153" providerId="ADAL" clId="{7176905F-F701-4FC7-95DA-28D7CFEC4B51}" dt="2022-07-26T10:43:31.389" v="445"/>
          <ac:spMkLst>
            <pc:docMk/>
            <pc:sldMk cId="1768642417" sldId="475"/>
            <ac:spMk id="2" creationId="{0EBE5EAC-9073-B190-3388-9D52C4290AD8}"/>
          </ac:spMkLst>
        </pc:spChg>
        <pc:spChg chg="add mod">
          <ac:chgData name="Vanessa Reis" userId="52f5c992-c630-4a8f-a545-bf6c841bd153" providerId="ADAL" clId="{7176905F-F701-4FC7-95DA-28D7CFEC4B51}" dt="2022-07-26T10:43:46.244" v="452" actId="1076"/>
          <ac:spMkLst>
            <pc:docMk/>
            <pc:sldMk cId="1768642417" sldId="475"/>
            <ac:spMk id="3" creationId="{C5D1A34C-F5B6-278A-1F30-F4527DEC7601}"/>
          </ac:spMkLst>
        </pc:spChg>
        <pc:spChg chg="add mod">
          <ac:chgData name="Vanessa Reis" userId="52f5c992-c630-4a8f-a545-bf6c841bd153" providerId="ADAL" clId="{7176905F-F701-4FC7-95DA-28D7CFEC4B51}" dt="2022-07-26T11:05:40.760" v="762" actId="20577"/>
          <ac:spMkLst>
            <pc:docMk/>
            <pc:sldMk cId="1768642417" sldId="475"/>
            <ac:spMk id="5" creationId="{9BD95094-F578-24B5-480A-0F83698707EB}"/>
          </ac:spMkLst>
        </pc:spChg>
        <pc:spChg chg="add mod">
          <ac:chgData name="Vanessa Reis" userId="52f5c992-c630-4a8f-a545-bf6c841bd153" providerId="ADAL" clId="{7176905F-F701-4FC7-95DA-28D7CFEC4B51}" dt="2022-07-26T10:47:23.736" v="480"/>
          <ac:spMkLst>
            <pc:docMk/>
            <pc:sldMk cId="1768642417" sldId="475"/>
            <ac:spMk id="6" creationId="{99AB532C-80A2-9006-8D76-5891FC96AE75}"/>
          </ac:spMkLst>
        </pc:spChg>
        <pc:spChg chg="add mod">
          <ac:chgData name="Vanessa Reis" userId="52f5c992-c630-4a8f-a545-bf6c841bd153" providerId="ADAL" clId="{7176905F-F701-4FC7-95DA-28D7CFEC4B51}" dt="2022-07-26T10:48:27.326" v="498" actId="208"/>
          <ac:spMkLst>
            <pc:docMk/>
            <pc:sldMk cId="1768642417" sldId="475"/>
            <ac:spMk id="8" creationId="{E244F32D-B203-FD39-BEEE-DF1906B0FF99}"/>
          </ac:spMkLst>
        </pc:spChg>
        <pc:picChg chg="add del mod">
          <ac:chgData name="Vanessa Reis" userId="52f5c992-c630-4a8f-a545-bf6c841bd153" providerId="ADAL" clId="{7176905F-F701-4FC7-95DA-28D7CFEC4B51}" dt="2022-07-26T10:47:28.615" v="484"/>
          <ac:picMkLst>
            <pc:docMk/>
            <pc:sldMk cId="1768642417" sldId="475"/>
            <ac:picMk id="7" creationId="{9B90D74B-A501-35F3-F6AE-D9F873FC2C5D}"/>
          </ac:picMkLst>
        </pc:picChg>
      </pc:sldChg>
      <pc:sldChg chg="addSp delSp modSp new mod">
        <pc:chgData name="Vanessa Reis" userId="52f5c992-c630-4a8f-a545-bf6c841bd153" providerId="ADAL" clId="{7176905F-F701-4FC7-95DA-28D7CFEC4B51}" dt="2022-07-26T10:53:24.170" v="615" actId="1035"/>
        <pc:sldMkLst>
          <pc:docMk/>
          <pc:sldMk cId="3114375807" sldId="476"/>
        </pc:sldMkLst>
        <pc:spChg chg="add mod">
          <ac:chgData name="Vanessa Reis" userId="52f5c992-c630-4a8f-a545-bf6c841bd153" providerId="ADAL" clId="{7176905F-F701-4FC7-95DA-28D7CFEC4B51}" dt="2022-07-26T10:53:24.170" v="615" actId="1035"/>
          <ac:spMkLst>
            <pc:docMk/>
            <pc:sldMk cId="3114375807" sldId="476"/>
            <ac:spMk id="2" creationId="{0D96413B-212F-58B3-AD09-F9A762E150C0}"/>
          </ac:spMkLst>
        </pc:spChg>
        <pc:spChg chg="add mod">
          <ac:chgData name="Vanessa Reis" userId="52f5c992-c630-4a8f-a545-bf6c841bd153" providerId="ADAL" clId="{7176905F-F701-4FC7-95DA-28D7CFEC4B51}" dt="2022-07-26T10:53:24.170" v="615" actId="1035"/>
          <ac:spMkLst>
            <pc:docMk/>
            <pc:sldMk cId="3114375807" sldId="476"/>
            <ac:spMk id="3" creationId="{1169D3C5-CF6C-CAE3-98CB-39D826DD7EED}"/>
          </ac:spMkLst>
        </pc:spChg>
        <pc:spChg chg="add mod">
          <ac:chgData name="Vanessa Reis" userId="52f5c992-c630-4a8f-a545-bf6c841bd153" providerId="ADAL" clId="{7176905F-F701-4FC7-95DA-28D7CFEC4B51}" dt="2022-07-26T10:53:24.170" v="615" actId="1035"/>
          <ac:spMkLst>
            <pc:docMk/>
            <pc:sldMk cId="3114375807" sldId="476"/>
            <ac:spMk id="4" creationId="{0785DCAA-0ADF-3730-C7CB-B95DE4FD3A5F}"/>
          </ac:spMkLst>
        </pc:spChg>
        <pc:spChg chg="add mod">
          <ac:chgData name="Vanessa Reis" userId="52f5c992-c630-4a8f-a545-bf6c841bd153" providerId="ADAL" clId="{7176905F-F701-4FC7-95DA-28D7CFEC4B51}" dt="2022-07-26T10:53:24.170" v="615" actId="1035"/>
          <ac:spMkLst>
            <pc:docMk/>
            <pc:sldMk cId="3114375807" sldId="476"/>
            <ac:spMk id="5" creationId="{770AC4FD-FFF5-5C23-22E8-2E4F734F939D}"/>
          </ac:spMkLst>
        </pc:spChg>
        <pc:spChg chg="add del mod">
          <ac:chgData name="Vanessa Reis" userId="52f5c992-c630-4a8f-a545-bf6c841bd153" providerId="ADAL" clId="{7176905F-F701-4FC7-95DA-28D7CFEC4B51}" dt="2022-07-26T10:53:21.816" v="608"/>
          <ac:spMkLst>
            <pc:docMk/>
            <pc:sldMk cId="3114375807" sldId="476"/>
            <ac:spMk id="6" creationId="{5B126565-0B60-2C4C-3D2F-8FBC4DA5DC97}"/>
          </ac:spMkLst>
        </pc:spChg>
      </pc:sldChg>
      <pc:sldChg chg="addSp delSp modSp new mod">
        <pc:chgData name="Vanessa Reis" userId="52f5c992-c630-4a8f-a545-bf6c841bd153" providerId="ADAL" clId="{7176905F-F701-4FC7-95DA-28D7CFEC4B51}" dt="2022-07-26T10:54:39.895" v="628" actId="478"/>
        <pc:sldMkLst>
          <pc:docMk/>
          <pc:sldMk cId="25074274" sldId="477"/>
        </pc:sldMkLst>
        <pc:spChg chg="add mod">
          <ac:chgData name="Vanessa Reis" userId="52f5c992-c630-4a8f-a545-bf6c841bd153" providerId="ADAL" clId="{7176905F-F701-4FC7-95DA-28D7CFEC4B51}" dt="2022-07-26T10:53:30.200" v="621" actId="20577"/>
          <ac:spMkLst>
            <pc:docMk/>
            <pc:sldMk cId="25074274" sldId="477"/>
            <ac:spMk id="3" creationId="{F1A07641-946C-5DF6-6C97-126C52AEED0E}"/>
          </ac:spMkLst>
        </pc:spChg>
        <pc:picChg chg="add mod">
          <ac:chgData name="Vanessa Reis" userId="52f5c992-c630-4a8f-a545-bf6c841bd153" providerId="ADAL" clId="{7176905F-F701-4FC7-95DA-28D7CFEC4B51}" dt="2022-07-26T10:54:15.207" v="623" actId="1076"/>
          <ac:picMkLst>
            <pc:docMk/>
            <pc:sldMk cId="25074274" sldId="477"/>
            <ac:picMk id="4" creationId="{C69D5536-D3D3-70FD-5817-669EFB05B560}"/>
          </ac:picMkLst>
        </pc:picChg>
        <pc:picChg chg="add mod">
          <ac:chgData name="Vanessa Reis" userId="52f5c992-c630-4a8f-a545-bf6c841bd153" providerId="ADAL" clId="{7176905F-F701-4FC7-95DA-28D7CFEC4B51}" dt="2022-07-26T10:54:15.207" v="623" actId="1076"/>
          <ac:picMkLst>
            <pc:docMk/>
            <pc:sldMk cId="25074274" sldId="477"/>
            <ac:picMk id="5" creationId="{C91B8B8D-6962-CA40-25C0-89D69F157989}"/>
          </ac:picMkLst>
        </pc:picChg>
        <pc:picChg chg="add mod">
          <ac:chgData name="Vanessa Reis" userId="52f5c992-c630-4a8f-a545-bf6c841bd153" providerId="ADAL" clId="{7176905F-F701-4FC7-95DA-28D7CFEC4B51}" dt="2022-07-26T10:54:30.990" v="625" actId="1076"/>
          <ac:picMkLst>
            <pc:docMk/>
            <pc:sldMk cId="25074274" sldId="477"/>
            <ac:picMk id="6" creationId="{47C7927D-20FF-5DFD-1840-719EFAB7AD79}"/>
          </ac:picMkLst>
        </pc:picChg>
        <pc:picChg chg="add del mod">
          <ac:chgData name="Vanessa Reis" userId="52f5c992-c630-4a8f-a545-bf6c841bd153" providerId="ADAL" clId="{7176905F-F701-4FC7-95DA-28D7CFEC4B51}" dt="2022-07-26T10:54:39.895" v="628" actId="478"/>
          <ac:picMkLst>
            <pc:docMk/>
            <pc:sldMk cId="25074274" sldId="477"/>
            <ac:picMk id="7" creationId="{1F13AEAC-CA6A-6710-F179-76419B281985}"/>
          </ac:picMkLst>
        </pc:picChg>
      </pc:sldChg>
      <pc:sldChg chg="add del">
        <pc:chgData name="Vanessa Reis" userId="52f5c992-c630-4a8f-a545-bf6c841bd153" providerId="ADAL" clId="{7176905F-F701-4FC7-95DA-28D7CFEC4B51}" dt="2022-07-26T10:32:18.689" v="256" actId="2696"/>
        <pc:sldMkLst>
          <pc:docMk/>
          <pc:sldMk cId="1294853479" sldId="477"/>
        </pc:sldMkLst>
      </pc:sldChg>
      <pc:sldChg chg="addSp delSp modSp add mod">
        <pc:chgData name="Vanessa Reis" userId="52f5c992-c630-4a8f-a545-bf6c841bd153" providerId="ADAL" clId="{7176905F-F701-4FC7-95DA-28D7CFEC4B51}" dt="2022-07-26T11:02:55.910" v="738" actId="1076"/>
        <pc:sldMkLst>
          <pc:docMk/>
          <pc:sldMk cId="2708056178" sldId="478"/>
        </pc:sldMkLst>
        <pc:spChg chg="add del mod">
          <ac:chgData name="Vanessa Reis" userId="52f5c992-c630-4a8f-a545-bf6c841bd153" providerId="ADAL" clId="{7176905F-F701-4FC7-95DA-28D7CFEC4B51}" dt="2022-07-26T10:57:58.959" v="656"/>
          <ac:spMkLst>
            <pc:docMk/>
            <pc:sldMk cId="2708056178" sldId="478"/>
            <ac:spMk id="2" creationId="{F76E6C2B-5AED-72A3-8870-8FB462591E8B}"/>
          </ac:spMkLst>
        </pc:spChg>
        <pc:spChg chg="del">
          <ac:chgData name="Vanessa Reis" userId="52f5c992-c630-4a8f-a545-bf6c841bd153" providerId="ADAL" clId="{7176905F-F701-4FC7-95DA-28D7CFEC4B51}" dt="2022-07-26T10:55:01.607" v="633" actId="478"/>
          <ac:spMkLst>
            <pc:docMk/>
            <pc:sldMk cId="2708056178" sldId="478"/>
            <ac:spMk id="3" creationId="{F1A07641-946C-5DF6-6C97-126C52AEED0E}"/>
          </ac:spMkLst>
        </pc:spChg>
        <pc:spChg chg="add mod">
          <ac:chgData name="Vanessa Reis" userId="52f5c992-c630-4a8f-a545-bf6c841bd153" providerId="ADAL" clId="{7176905F-F701-4FC7-95DA-28D7CFEC4B51}" dt="2022-07-26T11:02:07.031" v="720" actId="1035"/>
          <ac:spMkLst>
            <pc:docMk/>
            <pc:sldMk cId="2708056178" sldId="478"/>
            <ac:spMk id="7" creationId="{9D8757FA-96C4-31C3-6D66-63540FBCDC86}"/>
          </ac:spMkLst>
        </pc:spChg>
        <pc:spChg chg="add mod">
          <ac:chgData name="Vanessa Reis" userId="52f5c992-c630-4a8f-a545-bf6c841bd153" providerId="ADAL" clId="{7176905F-F701-4FC7-95DA-28D7CFEC4B51}" dt="2022-07-26T11:02:07.031" v="720" actId="1035"/>
          <ac:spMkLst>
            <pc:docMk/>
            <pc:sldMk cId="2708056178" sldId="478"/>
            <ac:spMk id="8" creationId="{5DC4A4E0-A89A-06B5-FB92-B5D0E7499153}"/>
          </ac:spMkLst>
        </pc:spChg>
        <pc:spChg chg="add mod">
          <ac:chgData name="Vanessa Reis" userId="52f5c992-c630-4a8f-a545-bf6c841bd153" providerId="ADAL" clId="{7176905F-F701-4FC7-95DA-28D7CFEC4B51}" dt="2022-07-26T10:55:45.864" v="644" actId="2711"/>
          <ac:spMkLst>
            <pc:docMk/>
            <pc:sldMk cId="2708056178" sldId="478"/>
            <ac:spMk id="12" creationId="{F96E6B8B-9365-A7EC-A9F1-1291DF30B3EF}"/>
          </ac:spMkLst>
        </pc:spChg>
        <pc:spChg chg="add mod">
          <ac:chgData name="Vanessa Reis" userId="52f5c992-c630-4a8f-a545-bf6c841bd153" providerId="ADAL" clId="{7176905F-F701-4FC7-95DA-28D7CFEC4B51}" dt="2022-07-26T10:55:40.056" v="643" actId="2711"/>
          <ac:spMkLst>
            <pc:docMk/>
            <pc:sldMk cId="2708056178" sldId="478"/>
            <ac:spMk id="14" creationId="{BA8845C2-520A-445F-A4C5-6A8BDA3ABFBF}"/>
          </ac:spMkLst>
        </pc:spChg>
        <pc:spChg chg="add mod">
          <ac:chgData name="Vanessa Reis" userId="52f5c992-c630-4a8f-a545-bf6c841bd153" providerId="ADAL" clId="{7176905F-F701-4FC7-95DA-28D7CFEC4B51}" dt="2022-07-26T11:02:07.031" v="720" actId="1035"/>
          <ac:spMkLst>
            <pc:docMk/>
            <pc:sldMk cId="2708056178" sldId="478"/>
            <ac:spMk id="15" creationId="{E3771925-EF12-489B-0B24-B0035B5496C0}"/>
          </ac:spMkLst>
        </pc:spChg>
        <pc:spChg chg="add mod">
          <ac:chgData name="Vanessa Reis" userId="52f5c992-c630-4a8f-a545-bf6c841bd153" providerId="ADAL" clId="{7176905F-F701-4FC7-95DA-28D7CFEC4B51}" dt="2022-07-26T11:02:07.031" v="720" actId="1035"/>
          <ac:spMkLst>
            <pc:docMk/>
            <pc:sldMk cId="2708056178" sldId="478"/>
            <ac:spMk id="16" creationId="{CFAD7310-6605-2C88-5270-B3EDC0818A70}"/>
          </ac:spMkLst>
        </pc:spChg>
        <pc:spChg chg="add del mod">
          <ac:chgData name="Vanessa Reis" userId="52f5c992-c630-4a8f-a545-bf6c841bd153" providerId="ADAL" clId="{7176905F-F701-4FC7-95DA-28D7CFEC4B51}" dt="2022-07-26T10:57:58.959" v="656"/>
          <ac:spMkLst>
            <pc:docMk/>
            <pc:sldMk cId="2708056178" sldId="478"/>
            <ac:spMk id="17" creationId="{2B2729FF-1584-C714-8148-1AFD8FCE47E0}"/>
          </ac:spMkLst>
        </pc:spChg>
        <pc:spChg chg="add del mod">
          <ac:chgData name="Vanessa Reis" userId="52f5c992-c630-4a8f-a545-bf6c841bd153" providerId="ADAL" clId="{7176905F-F701-4FC7-95DA-28D7CFEC4B51}" dt="2022-07-26T10:57:58.959" v="656"/>
          <ac:spMkLst>
            <pc:docMk/>
            <pc:sldMk cId="2708056178" sldId="478"/>
            <ac:spMk id="18" creationId="{A08ED8FF-1D5A-3E56-64FF-3B6DB0153124}"/>
          </ac:spMkLst>
        </pc:spChg>
        <pc:spChg chg="add del mod">
          <ac:chgData name="Vanessa Reis" userId="52f5c992-c630-4a8f-a545-bf6c841bd153" providerId="ADAL" clId="{7176905F-F701-4FC7-95DA-28D7CFEC4B51}" dt="2022-07-26T10:57:58.959" v="656"/>
          <ac:spMkLst>
            <pc:docMk/>
            <pc:sldMk cId="2708056178" sldId="478"/>
            <ac:spMk id="19" creationId="{E1713A32-CEE0-0CF3-0F4B-51047FF7F4BA}"/>
          </ac:spMkLst>
        </pc:spChg>
        <pc:spChg chg="add del mod">
          <ac:chgData name="Vanessa Reis" userId="52f5c992-c630-4a8f-a545-bf6c841bd153" providerId="ADAL" clId="{7176905F-F701-4FC7-95DA-28D7CFEC4B51}" dt="2022-07-26T10:57:58.959" v="656"/>
          <ac:spMkLst>
            <pc:docMk/>
            <pc:sldMk cId="2708056178" sldId="478"/>
            <ac:spMk id="20" creationId="{4CCE9CC4-9945-B8BD-68F0-0467105D5899}"/>
          </ac:spMkLst>
        </pc:spChg>
        <pc:spChg chg="add del mod">
          <ac:chgData name="Vanessa Reis" userId="52f5c992-c630-4a8f-a545-bf6c841bd153" providerId="ADAL" clId="{7176905F-F701-4FC7-95DA-28D7CFEC4B51}" dt="2022-07-26T10:57:58.959" v="656"/>
          <ac:spMkLst>
            <pc:docMk/>
            <pc:sldMk cId="2708056178" sldId="478"/>
            <ac:spMk id="21" creationId="{DD36EF8B-41A6-F609-B496-97ED9FEF4418}"/>
          </ac:spMkLst>
        </pc:spChg>
        <pc:spChg chg="add del mod">
          <ac:chgData name="Vanessa Reis" userId="52f5c992-c630-4a8f-a545-bf6c841bd153" providerId="ADAL" clId="{7176905F-F701-4FC7-95DA-28D7CFEC4B51}" dt="2022-07-26T10:57:58.959" v="656"/>
          <ac:spMkLst>
            <pc:docMk/>
            <pc:sldMk cId="2708056178" sldId="478"/>
            <ac:spMk id="22" creationId="{C97317DB-1181-0CE5-7B0A-3353A8E3B6B4}"/>
          </ac:spMkLst>
        </pc:spChg>
        <pc:spChg chg="add del mod">
          <ac:chgData name="Vanessa Reis" userId="52f5c992-c630-4a8f-a545-bf6c841bd153" providerId="ADAL" clId="{7176905F-F701-4FC7-95DA-28D7CFEC4B51}" dt="2022-07-26T10:57:58.959" v="656"/>
          <ac:spMkLst>
            <pc:docMk/>
            <pc:sldMk cId="2708056178" sldId="478"/>
            <ac:spMk id="23" creationId="{1E55A9C4-B5FC-21E9-227E-FC83F151EB17}"/>
          </ac:spMkLst>
        </pc:spChg>
        <pc:spChg chg="add del mod">
          <ac:chgData name="Vanessa Reis" userId="52f5c992-c630-4a8f-a545-bf6c841bd153" providerId="ADAL" clId="{7176905F-F701-4FC7-95DA-28D7CFEC4B51}" dt="2022-07-26T10:57:58.959" v="656"/>
          <ac:spMkLst>
            <pc:docMk/>
            <pc:sldMk cId="2708056178" sldId="478"/>
            <ac:spMk id="24" creationId="{562CB8AB-CD18-2D87-445B-D831F33B58FF}"/>
          </ac:spMkLst>
        </pc:spChg>
        <pc:spChg chg="add del mod">
          <ac:chgData name="Vanessa Reis" userId="52f5c992-c630-4a8f-a545-bf6c841bd153" providerId="ADAL" clId="{7176905F-F701-4FC7-95DA-28D7CFEC4B51}" dt="2022-07-26T10:57:58.959" v="656"/>
          <ac:spMkLst>
            <pc:docMk/>
            <pc:sldMk cId="2708056178" sldId="478"/>
            <ac:spMk id="25" creationId="{EF50E194-E2B7-E5C6-3C27-2A68EA687F30}"/>
          </ac:spMkLst>
        </pc:spChg>
        <pc:spChg chg="add del mod">
          <ac:chgData name="Vanessa Reis" userId="52f5c992-c630-4a8f-a545-bf6c841bd153" providerId="ADAL" clId="{7176905F-F701-4FC7-95DA-28D7CFEC4B51}" dt="2022-07-26T10:57:58.959" v="656"/>
          <ac:spMkLst>
            <pc:docMk/>
            <pc:sldMk cId="2708056178" sldId="478"/>
            <ac:spMk id="26" creationId="{2F1512DD-E248-09AB-C4FA-B7CACD11F390}"/>
          </ac:spMkLst>
        </pc:spChg>
        <pc:spChg chg="add del mod">
          <ac:chgData name="Vanessa Reis" userId="52f5c992-c630-4a8f-a545-bf6c841bd153" providerId="ADAL" clId="{7176905F-F701-4FC7-95DA-28D7CFEC4B51}" dt="2022-07-26T10:57:58.959" v="656"/>
          <ac:spMkLst>
            <pc:docMk/>
            <pc:sldMk cId="2708056178" sldId="478"/>
            <ac:spMk id="27" creationId="{55650848-741A-8612-9911-81316124F6DC}"/>
          </ac:spMkLst>
        </pc:spChg>
        <pc:spChg chg="add del mod">
          <ac:chgData name="Vanessa Reis" userId="52f5c992-c630-4a8f-a545-bf6c841bd153" providerId="ADAL" clId="{7176905F-F701-4FC7-95DA-28D7CFEC4B51}" dt="2022-07-26T10:57:58.959" v="656"/>
          <ac:spMkLst>
            <pc:docMk/>
            <pc:sldMk cId="2708056178" sldId="478"/>
            <ac:spMk id="28" creationId="{9242DA42-56D5-11BD-83A0-1F3B563D5630}"/>
          </ac:spMkLst>
        </pc:spChg>
        <pc:spChg chg="add del mod">
          <ac:chgData name="Vanessa Reis" userId="52f5c992-c630-4a8f-a545-bf6c841bd153" providerId="ADAL" clId="{7176905F-F701-4FC7-95DA-28D7CFEC4B51}" dt="2022-07-26T10:57:58.959" v="656"/>
          <ac:spMkLst>
            <pc:docMk/>
            <pc:sldMk cId="2708056178" sldId="478"/>
            <ac:spMk id="29" creationId="{4F4A6E0C-5BF1-2E61-1879-29DFDCE46249}"/>
          </ac:spMkLst>
        </pc:spChg>
        <pc:spChg chg="add del mod">
          <ac:chgData name="Vanessa Reis" userId="52f5c992-c630-4a8f-a545-bf6c841bd153" providerId="ADAL" clId="{7176905F-F701-4FC7-95DA-28D7CFEC4B51}" dt="2022-07-26T10:57:58.959" v="656"/>
          <ac:spMkLst>
            <pc:docMk/>
            <pc:sldMk cId="2708056178" sldId="478"/>
            <ac:spMk id="30" creationId="{2D885310-A933-AA49-0D0E-8F2422202E62}"/>
          </ac:spMkLst>
        </pc:spChg>
        <pc:spChg chg="add del mod">
          <ac:chgData name="Vanessa Reis" userId="52f5c992-c630-4a8f-a545-bf6c841bd153" providerId="ADAL" clId="{7176905F-F701-4FC7-95DA-28D7CFEC4B51}" dt="2022-07-26T10:57:58.959" v="656"/>
          <ac:spMkLst>
            <pc:docMk/>
            <pc:sldMk cId="2708056178" sldId="478"/>
            <ac:spMk id="31" creationId="{B9BEAECF-0725-D8DA-0A64-6550858F760D}"/>
          </ac:spMkLst>
        </pc:spChg>
        <pc:spChg chg="add del mod">
          <ac:chgData name="Vanessa Reis" userId="52f5c992-c630-4a8f-a545-bf6c841bd153" providerId="ADAL" clId="{7176905F-F701-4FC7-95DA-28D7CFEC4B51}" dt="2022-07-26T10:57:58.959" v="656"/>
          <ac:spMkLst>
            <pc:docMk/>
            <pc:sldMk cId="2708056178" sldId="478"/>
            <ac:spMk id="32" creationId="{009C47B6-E420-0F98-DCC7-5FF3926B411F}"/>
          </ac:spMkLst>
        </pc:spChg>
        <pc:spChg chg="add del mod">
          <ac:chgData name="Vanessa Reis" userId="52f5c992-c630-4a8f-a545-bf6c841bd153" providerId="ADAL" clId="{7176905F-F701-4FC7-95DA-28D7CFEC4B51}" dt="2022-07-26T10:57:58.959" v="656"/>
          <ac:spMkLst>
            <pc:docMk/>
            <pc:sldMk cId="2708056178" sldId="478"/>
            <ac:spMk id="33" creationId="{0D68C4D5-0CCC-5D26-39E3-221CF0BAAEA9}"/>
          </ac:spMkLst>
        </pc:spChg>
        <pc:spChg chg="add del mod">
          <ac:chgData name="Vanessa Reis" userId="52f5c992-c630-4a8f-a545-bf6c841bd153" providerId="ADAL" clId="{7176905F-F701-4FC7-95DA-28D7CFEC4B51}" dt="2022-07-26T10:57:58.959" v="656"/>
          <ac:spMkLst>
            <pc:docMk/>
            <pc:sldMk cId="2708056178" sldId="478"/>
            <ac:spMk id="34" creationId="{18ABC80F-D3B3-CCEC-D41C-6BBF169D2BFF}"/>
          </ac:spMkLst>
        </pc:spChg>
        <pc:spChg chg="add mod">
          <ac:chgData name="Vanessa Reis" userId="52f5c992-c630-4a8f-a545-bf6c841bd153" providerId="ADAL" clId="{7176905F-F701-4FC7-95DA-28D7CFEC4B51}" dt="2022-07-26T11:02:14.568" v="723" actId="1036"/>
          <ac:spMkLst>
            <pc:docMk/>
            <pc:sldMk cId="2708056178" sldId="478"/>
            <ac:spMk id="35" creationId="{2D828CF9-0AEB-8410-C0BB-E99E197EE416}"/>
          </ac:spMkLst>
        </pc:spChg>
        <pc:spChg chg="add mod">
          <ac:chgData name="Vanessa Reis" userId="52f5c992-c630-4a8f-a545-bf6c841bd153" providerId="ADAL" clId="{7176905F-F701-4FC7-95DA-28D7CFEC4B51}" dt="2022-07-26T11:02:14.568" v="723" actId="1036"/>
          <ac:spMkLst>
            <pc:docMk/>
            <pc:sldMk cId="2708056178" sldId="478"/>
            <ac:spMk id="36" creationId="{C8896A25-F07D-6B1B-A2CD-599F38967DC7}"/>
          </ac:spMkLst>
        </pc:spChg>
        <pc:spChg chg="add mod">
          <ac:chgData name="Vanessa Reis" userId="52f5c992-c630-4a8f-a545-bf6c841bd153" providerId="ADAL" clId="{7176905F-F701-4FC7-95DA-28D7CFEC4B51}" dt="2022-07-26T11:02:14.568" v="723" actId="1036"/>
          <ac:spMkLst>
            <pc:docMk/>
            <pc:sldMk cId="2708056178" sldId="478"/>
            <ac:spMk id="37" creationId="{EB381223-6D63-732B-79B2-DA6F0CC79023}"/>
          </ac:spMkLst>
        </pc:spChg>
        <pc:spChg chg="add mod">
          <ac:chgData name="Vanessa Reis" userId="52f5c992-c630-4a8f-a545-bf6c841bd153" providerId="ADAL" clId="{7176905F-F701-4FC7-95DA-28D7CFEC4B51}" dt="2022-07-26T11:02:14.568" v="723" actId="1036"/>
          <ac:spMkLst>
            <pc:docMk/>
            <pc:sldMk cId="2708056178" sldId="478"/>
            <ac:spMk id="38" creationId="{6BA82803-39D9-1FB1-2413-2592467EBCDF}"/>
          </ac:spMkLst>
        </pc:spChg>
        <pc:spChg chg="add mod">
          <ac:chgData name="Vanessa Reis" userId="52f5c992-c630-4a8f-a545-bf6c841bd153" providerId="ADAL" clId="{7176905F-F701-4FC7-95DA-28D7CFEC4B51}" dt="2022-07-26T11:02:14.568" v="723" actId="1036"/>
          <ac:spMkLst>
            <pc:docMk/>
            <pc:sldMk cId="2708056178" sldId="478"/>
            <ac:spMk id="39" creationId="{A8E038E1-81AB-D0AE-90EA-219DD297955B}"/>
          </ac:spMkLst>
        </pc:spChg>
        <pc:spChg chg="add mod">
          <ac:chgData name="Vanessa Reis" userId="52f5c992-c630-4a8f-a545-bf6c841bd153" providerId="ADAL" clId="{7176905F-F701-4FC7-95DA-28D7CFEC4B51}" dt="2022-07-26T11:02:14.568" v="723" actId="1036"/>
          <ac:spMkLst>
            <pc:docMk/>
            <pc:sldMk cId="2708056178" sldId="478"/>
            <ac:spMk id="40" creationId="{74E1F701-5AC7-45EB-2F3A-F796C7A29245}"/>
          </ac:spMkLst>
        </pc:spChg>
        <pc:spChg chg="add mod">
          <ac:chgData name="Vanessa Reis" userId="52f5c992-c630-4a8f-a545-bf6c841bd153" providerId="ADAL" clId="{7176905F-F701-4FC7-95DA-28D7CFEC4B51}" dt="2022-07-26T11:02:14.568" v="723" actId="1036"/>
          <ac:spMkLst>
            <pc:docMk/>
            <pc:sldMk cId="2708056178" sldId="478"/>
            <ac:spMk id="41" creationId="{6295E157-845A-A4BC-DF3F-2352C8CCD792}"/>
          </ac:spMkLst>
        </pc:spChg>
        <pc:spChg chg="add mod">
          <ac:chgData name="Vanessa Reis" userId="52f5c992-c630-4a8f-a545-bf6c841bd153" providerId="ADAL" clId="{7176905F-F701-4FC7-95DA-28D7CFEC4B51}" dt="2022-07-26T11:02:14.568" v="723" actId="1036"/>
          <ac:spMkLst>
            <pc:docMk/>
            <pc:sldMk cId="2708056178" sldId="478"/>
            <ac:spMk id="42" creationId="{751AB0C4-1395-901C-B91F-2D91D7094A22}"/>
          </ac:spMkLst>
        </pc:spChg>
        <pc:spChg chg="add mod">
          <ac:chgData name="Vanessa Reis" userId="52f5c992-c630-4a8f-a545-bf6c841bd153" providerId="ADAL" clId="{7176905F-F701-4FC7-95DA-28D7CFEC4B51}" dt="2022-07-26T11:02:14.568" v="723" actId="1036"/>
          <ac:spMkLst>
            <pc:docMk/>
            <pc:sldMk cId="2708056178" sldId="478"/>
            <ac:spMk id="43" creationId="{0B6845EB-9199-09B5-8FE6-3A12B0B5AC3F}"/>
          </ac:spMkLst>
        </pc:spChg>
        <pc:spChg chg="add mod">
          <ac:chgData name="Vanessa Reis" userId="52f5c992-c630-4a8f-a545-bf6c841bd153" providerId="ADAL" clId="{7176905F-F701-4FC7-95DA-28D7CFEC4B51}" dt="2022-07-26T11:02:14.568" v="723" actId="1036"/>
          <ac:spMkLst>
            <pc:docMk/>
            <pc:sldMk cId="2708056178" sldId="478"/>
            <ac:spMk id="44" creationId="{63EEA356-2856-BF09-A228-50B3619DB010}"/>
          </ac:spMkLst>
        </pc:spChg>
        <pc:spChg chg="add mod">
          <ac:chgData name="Vanessa Reis" userId="52f5c992-c630-4a8f-a545-bf6c841bd153" providerId="ADAL" clId="{7176905F-F701-4FC7-95DA-28D7CFEC4B51}" dt="2022-07-26T11:02:14.568" v="723" actId="1036"/>
          <ac:spMkLst>
            <pc:docMk/>
            <pc:sldMk cId="2708056178" sldId="478"/>
            <ac:spMk id="45" creationId="{E90122BC-126F-0E54-E666-D3B57464B732}"/>
          </ac:spMkLst>
        </pc:spChg>
        <pc:spChg chg="add mod">
          <ac:chgData name="Vanessa Reis" userId="52f5c992-c630-4a8f-a545-bf6c841bd153" providerId="ADAL" clId="{7176905F-F701-4FC7-95DA-28D7CFEC4B51}" dt="2022-07-26T11:02:14.568" v="723" actId="1036"/>
          <ac:spMkLst>
            <pc:docMk/>
            <pc:sldMk cId="2708056178" sldId="478"/>
            <ac:spMk id="46" creationId="{2EE3D4BF-5F06-2475-5623-378241FC7060}"/>
          </ac:spMkLst>
        </pc:spChg>
        <pc:spChg chg="add mod">
          <ac:chgData name="Vanessa Reis" userId="52f5c992-c630-4a8f-a545-bf6c841bd153" providerId="ADAL" clId="{7176905F-F701-4FC7-95DA-28D7CFEC4B51}" dt="2022-07-26T11:02:14.568" v="723" actId="1036"/>
          <ac:spMkLst>
            <pc:docMk/>
            <pc:sldMk cId="2708056178" sldId="478"/>
            <ac:spMk id="47" creationId="{CFF30D9F-DA69-F3E5-7EBF-5DAAAC1F9C63}"/>
          </ac:spMkLst>
        </pc:spChg>
        <pc:spChg chg="add mod">
          <ac:chgData name="Vanessa Reis" userId="52f5c992-c630-4a8f-a545-bf6c841bd153" providerId="ADAL" clId="{7176905F-F701-4FC7-95DA-28D7CFEC4B51}" dt="2022-07-26T11:02:14.568" v="723" actId="1036"/>
          <ac:spMkLst>
            <pc:docMk/>
            <pc:sldMk cId="2708056178" sldId="478"/>
            <ac:spMk id="48" creationId="{18816B7A-09AD-824F-B851-7082DD5D6EAC}"/>
          </ac:spMkLst>
        </pc:spChg>
        <pc:spChg chg="add mod">
          <ac:chgData name="Vanessa Reis" userId="52f5c992-c630-4a8f-a545-bf6c841bd153" providerId="ADAL" clId="{7176905F-F701-4FC7-95DA-28D7CFEC4B51}" dt="2022-07-26T11:00:38.907" v="693"/>
          <ac:spMkLst>
            <pc:docMk/>
            <pc:sldMk cId="2708056178" sldId="478"/>
            <ac:spMk id="49" creationId="{5FB8A5D2-E867-0D21-88AC-76B87BE8E135}"/>
          </ac:spMkLst>
        </pc:spChg>
        <pc:spChg chg="add mod">
          <ac:chgData name="Vanessa Reis" userId="52f5c992-c630-4a8f-a545-bf6c841bd153" providerId="ADAL" clId="{7176905F-F701-4FC7-95DA-28D7CFEC4B51}" dt="2022-07-26T11:00:47.309" v="696"/>
          <ac:spMkLst>
            <pc:docMk/>
            <pc:sldMk cId="2708056178" sldId="478"/>
            <ac:spMk id="50" creationId="{D6C188B6-405E-50B3-B2BF-5C43A2F3F609}"/>
          </ac:spMkLst>
        </pc:spChg>
        <pc:spChg chg="add mod">
          <ac:chgData name="Vanessa Reis" userId="52f5c992-c630-4a8f-a545-bf6c841bd153" providerId="ADAL" clId="{7176905F-F701-4FC7-95DA-28D7CFEC4B51}" dt="2022-07-26T11:02:07.031" v="720" actId="1035"/>
          <ac:spMkLst>
            <pc:docMk/>
            <pc:sldMk cId="2708056178" sldId="478"/>
            <ac:spMk id="51" creationId="{12E86763-6BBA-EA95-5C1D-6532F65B0213}"/>
          </ac:spMkLst>
        </pc:spChg>
        <pc:spChg chg="add mod">
          <ac:chgData name="Vanessa Reis" userId="52f5c992-c630-4a8f-a545-bf6c841bd153" providerId="ADAL" clId="{7176905F-F701-4FC7-95DA-28D7CFEC4B51}" dt="2022-07-26T11:01:27.023" v="709"/>
          <ac:spMkLst>
            <pc:docMk/>
            <pc:sldMk cId="2708056178" sldId="478"/>
            <ac:spMk id="52" creationId="{C9D757A3-E9FC-484A-D88D-AED0D1F7B4F0}"/>
          </ac:spMkLst>
        </pc:spChg>
        <pc:spChg chg="add mod">
          <ac:chgData name="Vanessa Reis" userId="52f5c992-c630-4a8f-a545-bf6c841bd153" providerId="ADAL" clId="{7176905F-F701-4FC7-95DA-28D7CFEC4B51}" dt="2022-07-26T11:01:36.596" v="712"/>
          <ac:spMkLst>
            <pc:docMk/>
            <pc:sldMk cId="2708056178" sldId="478"/>
            <ac:spMk id="53" creationId="{16D0C8B4-E5C1-589F-5BCC-03A58BC51F1A}"/>
          </ac:spMkLst>
        </pc:spChg>
        <pc:spChg chg="add mod">
          <ac:chgData name="Vanessa Reis" userId="52f5c992-c630-4a8f-a545-bf6c841bd153" providerId="ADAL" clId="{7176905F-F701-4FC7-95DA-28D7CFEC4B51}" dt="2022-07-26T11:02:14.568" v="723" actId="1036"/>
          <ac:spMkLst>
            <pc:docMk/>
            <pc:sldMk cId="2708056178" sldId="478"/>
            <ac:spMk id="54" creationId="{A8457606-6DF4-0241-F99B-BDF1FC83EEAB}"/>
          </ac:spMkLst>
        </pc:spChg>
        <pc:spChg chg="add mod">
          <ac:chgData name="Vanessa Reis" userId="52f5c992-c630-4a8f-a545-bf6c841bd153" providerId="ADAL" clId="{7176905F-F701-4FC7-95DA-28D7CFEC4B51}" dt="2022-07-26T11:02:55.910" v="738" actId="1076"/>
          <ac:spMkLst>
            <pc:docMk/>
            <pc:sldMk cId="2708056178" sldId="478"/>
            <ac:spMk id="56" creationId="{D3B6146B-7269-4982-A949-6B313F1BC713}"/>
          </ac:spMkLst>
        </pc:spChg>
        <pc:grpChg chg="add mod">
          <ac:chgData name="Vanessa Reis" userId="52f5c992-c630-4a8f-a545-bf6c841bd153" providerId="ADAL" clId="{7176905F-F701-4FC7-95DA-28D7CFEC4B51}" dt="2022-07-26T11:02:07.031" v="720" actId="1035"/>
          <ac:grpSpMkLst>
            <pc:docMk/>
            <pc:sldMk cId="2708056178" sldId="478"/>
            <ac:grpSpMk id="9" creationId="{685F90C8-4426-D0D9-20D2-D022F0B8D9A2}"/>
          </ac:grpSpMkLst>
        </pc:grpChg>
        <pc:grpChg chg="add mod">
          <ac:chgData name="Vanessa Reis" userId="52f5c992-c630-4a8f-a545-bf6c841bd153" providerId="ADAL" clId="{7176905F-F701-4FC7-95DA-28D7CFEC4B51}" dt="2022-07-26T11:02:07.031" v="720" actId="1035"/>
          <ac:grpSpMkLst>
            <pc:docMk/>
            <pc:sldMk cId="2708056178" sldId="478"/>
            <ac:grpSpMk id="10" creationId="{6AD44923-0BCD-AC09-F040-62294B0BAA17}"/>
          </ac:grpSpMkLst>
        </pc:grpChg>
        <pc:picChg chg="del">
          <ac:chgData name="Vanessa Reis" userId="52f5c992-c630-4a8f-a545-bf6c841bd153" providerId="ADAL" clId="{7176905F-F701-4FC7-95DA-28D7CFEC4B51}" dt="2022-07-26T10:55:00.503" v="632" actId="478"/>
          <ac:picMkLst>
            <pc:docMk/>
            <pc:sldMk cId="2708056178" sldId="478"/>
            <ac:picMk id="4" creationId="{C69D5536-D3D3-70FD-5817-669EFB05B560}"/>
          </ac:picMkLst>
        </pc:picChg>
        <pc:picChg chg="del">
          <ac:chgData name="Vanessa Reis" userId="52f5c992-c630-4a8f-a545-bf6c841bd153" providerId="ADAL" clId="{7176905F-F701-4FC7-95DA-28D7CFEC4B51}" dt="2022-07-26T10:55:00.022" v="631" actId="478"/>
          <ac:picMkLst>
            <pc:docMk/>
            <pc:sldMk cId="2708056178" sldId="478"/>
            <ac:picMk id="5" creationId="{C91B8B8D-6962-CA40-25C0-89D69F157989}"/>
          </ac:picMkLst>
        </pc:picChg>
        <pc:picChg chg="del">
          <ac:chgData name="Vanessa Reis" userId="52f5c992-c630-4a8f-a545-bf6c841bd153" providerId="ADAL" clId="{7176905F-F701-4FC7-95DA-28D7CFEC4B51}" dt="2022-07-26T10:55:02.471" v="634" actId="478"/>
          <ac:picMkLst>
            <pc:docMk/>
            <pc:sldMk cId="2708056178" sldId="478"/>
            <ac:picMk id="6" creationId="{47C7927D-20FF-5DFD-1840-719EFAB7AD79}"/>
          </ac:picMkLst>
        </pc:picChg>
        <pc:picChg chg="add mod">
          <ac:chgData name="Vanessa Reis" userId="52f5c992-c630-4a8f-a545-bf6c841bd153" providerId="ADAL" clId="{7176905F-F701-4FC7-95DA-28D7CFEC4B51}" dt="2022-07-26T10:55:32.561" v="642"/>
          <ac:picMkLst>
            <pc:docMk/>
            <pc:sldMk cId="2708056178" sldId="478"/>
            <ac:picMk id="11" creationId="{02806018-BAB6-C946-70A4-5F0D3662E3C6}"/>
          </ac:picMkLst>
        </pc:picChg>
        <pc:picChg chg="add mod">
          <ac:chgData name="Vanessa Reis" userId="52f5c992-c630-4a8f-a545-bf6c841bd153" providerId="ADAL" clId="{7176905F-F701-4FC7-95DA-28D7CFEC4B51}" dt="2022-07-26T10:55:32.561" v="642"/>
          <ac:picMkLst>
            <pc:docMk/>
            <pc:sldMk cId="2708056178" sldId="478"/>
            <ac:picMk id="13" creationId="{5D01BC3E-BB83-0D53-2138-03A61E8B3BA9}"/>
          </ac:picMkLst>
        </pc:picChg>
      </pc:sldChg>
      <pc:sldChg chg="addSp modSp new mod">
        <pc:chgData name="Vanessa Reis" userId="52f5c992-c630-4a8f-a545-bf6c841bd153" providerId="ADAL" clId="{7176905F-F701-4FC7-95DA-28D7CFEC4B51}" dt="2022-07-26T11:04:01.558" v="755" actId="1076"/>
        <pc:sldMkLst>
          <pc:docMk/>
          <pc:sldMk cId="882802765" sldId="479"/>
        </pc:sldMkLst>
        <pc:spChg chg="add mod">
          <ac:chgData name="Vanessa Reis" userId="52f5c992-c630-4a8f-a545-bf6c841bd153" providerId="ADAL" clId="{7176905F-F701-4FC7-95DA-28D7CFEC4B51}" dt="2022-07-26T11:04:01.558" v="755" actId="1076"/>
          <ac:spMkLst>
            <pc:docMk/>
            <pc:sldMk cId="882802765" sldId="479"/>
            <ac:spMk id="3" creationId="{A2FE6149-6F86-A230-BD38-DC6307B4CC21}"/>
          </ac:spMkLst>
        </pc:spChg>
        <pc:spChg chg="add mod">
          <ac:chgData name="Vanessa Reis" userId="52f5c992-c630-4a8f-a545-bf6c841bd153" providerId="ADAL" clId="{7176905F-F701-4FC7-95DA-28D7CFEC4B51}" dt="2022-07-26T11:03:49.438" v="752" actId="1076"/>
          <ac:spMkLst>
            <pc:docMk/>
            <pc:sldMk cId="882802765" sldId="479"/>
            <ac:spMk id="4" creationId="{2C233C5B-6AEA-F2B7-DD92-26F1DF3258EE}"/>
          </ac:spMkLst>
        </pc:spChg>
      </pc:sldChg>
    </pc:docChg>
  </pc:docChgLst>
  <pc:docChgLst>
    <pc:chgData name="Vanessa Reis" userId="52f5c992-c630-4a8f-a545-bf6c841bd153" providerId="ADAL" clId="{F505C946-F977-4756-99CF-0EE88B92C4D8}"/>
    <pc:docChg chg="undo redo custSel addSld delSld modSld sldOrd delMainMaster modMainMaster addSection delSection modSection">
      <pc:chgData name="Vanessa Reis" userId="52f5c992-c630-4a8f-a545-bf6c841bd153" providerId="ADAL" clId="{F505C946-F977-4756-99CF-0EE88B92C4D8}" dt="2022-06-30T10:18:52.561" v="830" actId="1076"/>
      <pc:docMkLst>
        <pc:docMk/>
      </pc:docMkLst>
      <pc:sldChg chg="addSp delSp modSp mod">
        <pc:chgData name="Vanessa Reis" userId="52f5c992-c630-4a8f-a545-bf6c841bd153" providerId="ADAL" clId="{F505C946-F977-4756-99CF-0EE88B92C4D8}" dt="2022-06-29T15:37:37.831" v="124" actId="20577"/>
        <pc:sldMkLst>
          <pc:docMk/>
          <pc:sldMk cId="3721410091" sldId="462"/>
        </pc:sldMkLst>
        <pc:spChg chg="add mod">
          <ac:chgData name="Vanessa Reis" userId="52f5c992-c630-4a8f-a545-bf6c841bd153" providerId="ADAL" clId="{F505C946-F977-4756-99CF-0EE88B92C4D8}" dt="2022-06-29T15:32:24.362" v="93" actId="1076"/>
          <ac:spMkLst>
            <pc:docMk/>
            <pc:sldMk cId="3721410091" sldId="462"/>
            <ac:spMk id="4" creationId="{D42C7E27-84E5-4F57-BDEF-3F4B1766FA6E}"/>
          </ac:spMkLst>
        </pc:spChg>
        <pc:spChg chg="add mod">
          <ac:chgData name="Vanessa Reis" userId="52f5c992-c630-4a8f-a545-bf6c841bd153" providerId="ADAL" clId="{F505C946-F977-4756-99CF-0EE88B92C4D8}" dt="2022-06-29T15:32:24.362" v="93" actId="1076"/>
          <ac:spMkLst>
            <pc:docMk/>
            <pc:sldMk cId="3721410091" sldId="462"/>
            <ac:spMk id="5" creationId="{2D107D53-883F-4311-B793-A5C9255D73BF}"/>
          </ac:spMkLst>
        </pc:spChg>
        <pc:spChg chg="add mod">
          <ac:chgData name="Vanessa Reis" userId="52f5c992-c630-4a8f-a545-bf6c841bd153" providerId="ADAL" clId="{F505C946-F977-4756-99CF-0EE88B92C4D8}" dt="2022-06-29T15:32:24.362" v="93" actId="1076"/>
          <ac:spMkLst>
            <pc:docMk/>
            <pc:sldMk cId="3721410091" sldId="462"/>
            <ac:spMk id="6" creationId="{0D65D4B1-B90F-474F-9C45-04EE41AE601E}"/>
          </ac:spMkLst>
        </pc:spChg>
        <pc:spChg chg="add del">
          <ac:chgData name="Vanessa Reis" userId="52f5c992-c630-4a8f-a545-bf6c841bd153" providerId="ADAL" clId="{F505C946-F977-4756-99CF-0EE88B92C4D8}" dt="2022-06-29T15:31:59.432" v="81" actId="22"/>
          <ac:spMkLst>
            <pc:docMk/>
            <pc:sldMk cId="3721410091" sldId="462"/>
            <ac:spMk id="8" creationId="{80BF6D4E-5B61-4AE4-81BB-09F34E6E1CD6}"/>
          </ac:spMkLst>
        </pc:spChg>
        <pc:spChg chg="add del">
          <ac:chgData name="Vanessa Reis" userId="52f5c992-c630-4a8f-a545-bf6c841bd153" providerId="ADAL" clId="{F505C946-F977-4756-99CF-0EE88B92C4D8}" dt="2022-06-29T15:32:01.809" v="83" actId="22"/>
          <ac:spMkLst>
            <pc:docMk/>
            <pc:sldMk cId="3721410091" sldId="462"/>
            <ac:spMk id="10" creationId="{C343C3F5-B5A3-4CDD-A703-6C22533EAD37}"/>
          </ac:spMkLst>
        </pc:spChg>
        <pc:spChg chg="add mod">
          <ac:chgData name="Vanessa Reis" userId="52f5c992-c630-4a8f-a545-bf6c841bd153" providerId="ADAL" clId="{F505C946-F977-4756-99CF-0EE88B92C4D8}" dt="2022-06-29T15:32:30.924" v="95" actId="255"/>
          <ac:spMkLst>
            <pc:docMk/>
            <pc:sldMk cId="3721410091" sldId="462"/>
            <ac:spMk id="13" creationId="{A1418FF1-7B20-40CC-82E1-68CD62B4665D}"/>
          </ac:spMkLst>
        </pc:spChg>
        <pc:spChg chg="add mod">
          <ac:chgData name="Vanessa Reis" userId="52f5c992-c630-4a8f-a545-bf6c841bd153" providerId="ADAL" clId="{F505C946-F977-4756-99CF-0EE88B92C4D8}" dt="2022-06-29T15:35:21.426" v="101" actId="1076"/>
          <ac:spMkLst>
            <pc:docMk/>
            <pc:sldMk cId="3721410091" sldId="462"/>
            <ac:spMk id="14" creationId="{2424603B-27FF-4C72-BAAF-4CE12057A987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16" creationId="{833E46F7-9DCC-4450-9C52-50E3973E64A4}"/>
          </ac:spMkLst>
        </pc:spChg>
        <pc:spChg chg="del">
          <ac:chgData name="Vanessa Reis" userId="52f5c992-c630-4a8f-a545-bf6c841bd153" providerId="ADAL" clId="{F505C946-F977-4756-99CF-0EE88B92C4D8}" dt="2022-06-29T15:22:52.222" v="5" actId="478"/>
          <ac:spMkLst>
            <pc:docMk/>
            <pc:sldMk cId="3721410091" sldId="462"/>
            <ac:spMk id="22" creationId="{EF37CD5E-8E1F-439F-AB85-A4ACA5C08D08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28" creationId="{0F0D468C-AA47-4045-8C7F-25455D9718F4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29" creationId="{ABB87626-227C-4759-8C61-79FE9612A810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30" creationId="{E7490393-159F-4CA3-ADAE-20DBD790432D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31" creationId="{F988C4F6-73C7-4C44-9352-F069CFE0B55E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33" creationId="{AD03F103-3512-49A4-BC8A-25C88B1058DD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34" creationId="{0854D524-1F15-4ADE-82CB-B1FAE31DC168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35" creationId="{B23C1E3D-8370-4370-B35A-17CD85AC69A6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36" creationId="{85B62577-C322-4A61-B91B-CF3F7DF57CAD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37" creationId="{2A0236D4-1C36-439D-BBC8-1815D21E27C8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38" creationId="{7E83D608-A6E8-4784-A842-4E65416A9AEA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39" creationId="{FB716897-3C57-40B6-904D-1E24B895BA41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40" creationId="{92224CCB-5BFA-4935-8457-5A873804E3B6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41" creationId="{8B5445D0-633F-44EA-972D-147B4A0B5C25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42" creationId="{0B8DC28F-0D01-49A7-A98D-18A84233CA66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43" creationId="{0F8F5CB0-64DB-447A-801D-E785C94E1091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44" creationId="{35789249-F7BD-46C9-86D3-CC24CAF68E02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45" creationId="{9F14F1BC-FED2-493C-B240-7C707E14EA86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46" creationId="{F9706393-D94A-427C-9F88-286E01202670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47" creationId="{58930592-9E5E-4182-85D5-B76EA94A4690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48" creationId="{1BA98BA2-AA71-4096-B438-926578B013CB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49" creationId="{98A9887F-95A1-426B-8D72-20BC5EDA4B48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50" creationId="{873BE28B-5937-4814-9B72-489C9CE3EF75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51" creationId="{A03DBFE9-8183-43B2-A717-EE4E4C6022D8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52" creationId="{5EB3D6E5-8300-49EF-81FA-2C167DA96865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53" creationId="{7A9081CB-F7FD-4098-9253-AA071E175725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54" creationId="{59E48184-1517-4D73-805C-2F857F3A04DF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55" creationId="{99413A39-0DEC-4947-94F0-D2B07541D26B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56" creationId="{DDC8B803-CDA1-4AF4-8CAF-6C59178E3E25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57" creationId="{71A215C4-B9AB-4827-8D59-7CE5D89E8D74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58" creationId="{D46D9096-6595-474F-BD9D-238D69FB973A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59" creationId="{AACBABBA-DE7A-4DC5-BFFC-1AE79EB1F839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60" creationId="{02B65784-045E-4998-8A2B-08EBF3D93B9E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61" creationId="{B7753ABA-DE69-4683-84B7-0B66ADFD41D7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62" creationId="{19CF3EF2-314B-421B-B946-18870E6CB9FA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63" creationId="{7A3420F6-80F6-4F62-B598-F5E43AA11D4D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64" creationId="{6C74CFDA-6610-4181-8225-2E586C47F1E0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65" creationId="{1FC74EC6-0BD2-48F6-AECE-7FE42864CB89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66" creationId="{D477EF7A-86AE-4CD1-A8F8-870E67FDE134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67" creationId="{1D51844E-F4C5-4771-A4D9-50CBB994E3EE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68" creationId="{7FFF287F-1F70-48A1-88F8-FC2FF54E5DA0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69" creationId="{2A333ABC-320C-44E7-911D-149F085994BA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70" creationId="{B225C5C1-2D2D-463B-82CE-E9CC631FBD7D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71" creationId="{FF72AC29-3171-403A-AB10-771229017645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72" creationId="{C8B4D3A5-5A3B-413C-BFDE-FDF5B28C7C8A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73" creationId="{D06D3E8B-E121-46A2-B85B-06BC7584D929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74" creationId="{BD6525C9-D8BA-49B0-B0C5-587E80CF3C7C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75" creationId="{E827EA71-D305-4A18-9032-1971FE6588FA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76" creationId="{3F3BBF89-FAED-44AB-9BCE-E31ABF06E520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77" creationId="{196EF5BE-3AB2-4A58-A61F-22015C02A192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78" creationId="{95ACFB7B-B91B-4B65-A91F-3E40C95195F2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79" creationId="{24FC64AE-6492-4398-AFED-7D4CA1C47E1E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80" creationId="{BB80BCCC-2AF7-4AE2-B81E-468404A7AD47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81" creationId="{BBB28170-C6FB-47F3-A38F-FA97E2088492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82" creationId="{2B6070A2-639E-4C81-8462-56D2EE690B8D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83" creationId="{3BACB769-846E-4349-BCD4-53CEF7C9C281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84" creationId="{EE20E66E-4267-4D54-A0BF-3256D67F83BC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85" creationId="{C89AA548-08F8-4797-97AB-78209456CBAE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86" creationId="{A5038529-0A52-45A2-8538-D29A91927CA7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87" creationId="{F9A67C20-7066-48E3-A3D4-50AC918CC4A8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88" creationId="{05ED440E-A113-49B3-ACAE-0D043113B62D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89" creationId="{D55136C2-CB7D-4237-8670-BFA12DCF6291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90" creationId="{B96F962A-7AE6-43AE-8ADD-69469B44228F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91" creationId="{64B101E5-8D0F-427D-BCA3-302F5A2357FD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92" creationId="{FE3BE9E6-B6D5-437E-9BFA-A812CDFD454E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93" creationId="{E5FE1E3A-F0C5-4792-B3FD-2E113C549CC0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94" creationId="{ED11D710-58F0-4AD7-B461-A17535471143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95" creationId="{DF007575-32A1-4B1F-B9EB-09081349672D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96" creationId="{5E39DD45-4371-4C8E-BB1E-B4D6328F6565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97" creationId="{566DE66E-927A-4ACE-97D5-937CFEE6F3FC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98" creationId="{8C95673B-0B38-4503-9390-38AC4FA2FC71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99" creationId="{BEF72D07-734B-4CA2-8F49-C314DB6D867D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100" creationId="{1527D1FF-6E73-4BDA-8D59-D3CF46F59FAB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101" creationId="{96CB5831-87CF-4B85-A5E2-15CD7A540E95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102" creationId="{1384DEF9-D8D4-421F-8D89-CC8F4AEE9C8E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103" creationId="{E81169B1-AD76-4356-9991-B89243A25A47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104" creationId="{650B6D74-8433-4D4D-AB58-F2E5C8E2BA28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105" creationId="{4871D0FF-80C3-46E7-A5B3-0D8E4341EE78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106" creationId="{FAD8F115-3307-47FE-B842-EBD4ACA14C06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107" creationId="{32D62593-B1B1-477A-8604-995FD587FAE0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108" creationId="{65AB4FAC-7061-464E-8BEB-9FADAD32BB03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109" creationId="{ADBABB1C-C43A-4A89-9A35-47C48694E2B1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110" creationId="{1227DDC1-D8CF-44FC-9B45-BC188464E457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111" creationId="{747ED86E-2705-418D-B068-A895AE80322F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112" creationId="{B0047364-87D6-4E09-9FBF-8A6354F55550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113" creationId="{463F28F2-24F7-40E8-9A23-B0B8745AB5A5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114" creationId="{10EF1DBA-DC6F-4C87-8A34-1D990118B97C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115" creationId="{7A1EB869-6206-4377-B190-95A73BA08275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116" creationId="{3E5BA00F-4A5F-4E69-83C8-9DA3B0E1AEBD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117" creationId="{B79761D7-2E7F-469F-BB2B-B90CC71869FD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118" creationId="{C36E87BF-4464-453F-9794-FBC89C8F21E0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119" creationId="{4A9CA194-0B65-4A8A-8C22-6AE4154702BE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120" creationId="{1570345D-87FE-4576-A16A-C6386D5F1D90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121" creationId="{2436FAFE-18FE-424E-95D3-6D5A1CA1C89A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122" creationId="{A5811ACD-31A0-4B11-A78C-272C3D2EA36C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123" creationId="{C5AE0A6B-EE4F-4049-9C70-D21B00F3E2F3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124" creationId="{838D931C-BE12-49EC-BAA2-18B057DB907E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125" creationId="{77F9401E-178F-47D6-9606-14CF68DC57C3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126" creationId="{826CB84A-215D-46A9-B7CA-042EB68DD824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127" creationId="{298C195D-D009-4FF2-8DC5-A8CB0EA52832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128" creationId="{4643E313-7509-413A-8398-2AEB4A6E96F4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129" creationId="{BD367CAA-5E63-488A-9943-BAA2940DDB13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130" creationId="{DAB8A6F7-6834-47CA-B576-5C61B6622305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131" creationId="{1F1EE2FA-07A1-4D00-B140-F0DB5D05FB1C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132" creationId="{97807CE7-B2FF-4010-85C4-F87DF731C5BC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133" creationId="{6904CD7B-1266-44BD-877F-5CA74A49E1E3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134" creationId="{A5BC319B-D133-4FB7-83F9-88CBDA30FE48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135" creationId="{390E0AE2-D742-4B53-A377-B1AA5E425E99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136" creationId="{FD1CDFA9-1ABD-4AAE-9DA0-C93A1DB45D5F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137" creationId="{54C21937-D92D-42F9-A592-CA1BF5344F7C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138" creationId="{4C170AD4-35E3-4A37-8697-57B3A5AAAF3C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139" creationId="{92DB2376-C32A-42BA-9D2F-06916F17F961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140" creationId="{9E1FF2A1-ED1F-4175-B52E-83152EDFE93C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141" creationId="{A950B734-646E-47B6-A52A-14873628C906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142" creationId="{76069180-461F-4B5E-8742-81986631BC4F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143" creationId="{2B73485F-0861-49E6-82EF-0CF104FE1BEB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144" creationId="{76FCA252-DD91-46F8-A28B-BD642970DE0D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145" creationId="{D16A9E92-C1EA-4FAC-BC56-842972CA452E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146" creationId="{CFB638F9-D4C4-4979-85F3-98E64AB022E0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147" creationId="{50A1E0C9-B543-474B-9763-8B2DC97AF282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148" creationId="{45569135-AE9C-4529-B015-72CF8B75969B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149" creationId="{94CEECF1-FC52-456C-B83F-84256CC85BB6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150" creationId="{E1CACB59-0F35-4152-8DCE-5855BE719A7B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151" creationId="{8E304790-34BD-489A-ABAE-96ADF0B228A0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152" creationId="{2DA91D40-615D-4DE1-8E5B-BBE5B21F661F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153" creationId="{C2A341E1-6368-46DE-A212-4AC555183694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154" creationId="{52036BC4-A82B-4DCF-8456-8E66B21E72BB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155" creationId="{B70AA394-E243-44EB-97AB-BD5C8FBC1534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156" creationId="{89400BDB-4DF1-477F-8AD9-29B1CB7D9573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157" creationId="{8AE17549-C764-4B0F-8192-497B8A5B551B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158" creationId="{8CE7A888-5F47-43C5-AD3F-6E57B5BF7F83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159" creationId="{422FEEB2-A660-4402-BC9B-D7F232415A4E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160" creationId="{E3F96C59-05C8-4CDA-B0F8-DEBE89C777E0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161" creationId="{A6B1585A-150B-42A1-BC33-A483C8115CCB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162" creationId="{AA9D6D45-0A5A-44D0-996B-8E8F213BC6CD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163" creationId="{3BBB4C86-89C7-4877-AAC1-6F97FC318E93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164" creationId="{DF865FFB-A12D-4836-B24B-5402AB62E7E6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165" creationId="{CA15FF9D-C063-42EF-8D63-207E1990D616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166" creationId="{DE74B03B-557E-44F1-8585-F823AA52311D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167" creationId="{1094F4C7-D11D-48CE-85F6-E782B3A7BCD7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168" creationId="{BB9A1F45-7985-472E-B628-E8663AB5D123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169" creationId="{4765D852-DC59-4C40-A22A-7C9D3B5873DB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170" creationId="{C17366F9-E1F1-4563-AA5B-6D2B9355CC69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171" creationId="{3FA99C6C-3EF0-4541-AD65-775391F1E7FC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172" creationId="{E7F36C86-D637-41E0-B9FF-F761E195C53F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173" creationId="{3AF7D614-ADC3-46D8-8D98-BA2B99F6EA09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174" creationId="{29953D39-4FDB-4AA1-BBA8-9D42AAFDB619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175" creationId="{42FE6ADE-682E-4788-B7B9-E6A0208636BF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176" creationId="{61F7AAD5-6DC9-49B8-B1AA-FAF6757C78EC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177" creationId="{09577D30-8899-46B8-AB5E-28907F3B876E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178" creationId="{65E2099F-4939-4476-9DD1-6CCB11FD00BC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179" creationId="{4D7E592B-3BF1-4823-BFAD-B79209533AED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180" creationId="{0BBEAD9C-695A-4BE6-AD5D-FD39B73FF242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181" creationId="{E6CD0CE1-D270-43E0-93BF-7F4D4F253477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182" creationId="{E9E21E7F-341C-42D6-ACF3-D73222A9FB09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183" creationId="{EC46C170-C8B5-42CA-8666-C7E63831627C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184" creationId="{195D2D9A-D10C-43E8-A29B-3534AF3554D1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185" creationId="{66E47ECA-0A1F-4E83-9E93-3BF66B07F74F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186" creationId="{3C03BED0-E3ED-4212-8818-8A572AB6C823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187" creationId="{ED0AB811-D514-4BBD-BA91-B56137121C3C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188" creationId="{19B8E144-4C8E-478B-A3D1-462DDEE97319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189" creationId="{23E46957-174B-45A0-885F-C6F9020CF116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190" creationId="{BEE3BD4C-9323-46FB-9108-147BCDFF7ADF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191" creationId="{478B4AE1-6BF6-41DB-991B-CC80A4BB84DC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192" creationId="{80CAFB24-340F-4E0C-BFEB-DA7D21CE09C4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193" creationId="{5884C55B-1972-4B89-B967-E599C48CDB1A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194" creationId="{B7DC32A0-E5D0-499A-8494-D8C3B03500B4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195" creationId="{B0681AC5-13DF-4F9A-B2F4-A51E3FA6405F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196" creationId="{F5657765-DE62-4B57-A593-12637219D0E0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197" creationId="{15969A5F-A5CB-4F35-8ED3-A90C76BFDD08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198" creationId="{915782BF-5C12-42A4-9967-6B5D84AB57EF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199" creationId="{B7B73CDF-2006-48CC-8EC0-120D416C223C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200" creationId="{7670F983-C43C-4417-903C-31FA8C2BC329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201" creationId="{DF47E4A2-B5F5-4D7E-8F21-69F2F82C7D83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202" creationId="{531C5F39-391C-4768-955B-B1FB2C373358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203" creationId="{8F5E738F-CA43-44F3-99CF-1D3B2EBE96D0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204" creationId="{A87CB8BF-9E29-4EBB-BFB1-8EE56280F653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205" creationId="{D86CB1DC-0489-40CC-A7B2-7ED0C128B77C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206" creationId="{13DAC895-5D9D-46FF-ACBA-226C5BEAAE4D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207" creationId="{CE4F322B-D7B1-43B4-A5D2-307A19ABFAEA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208" creationId="{438F85D8-9EC2-4410-8730-39E878D08E4E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209" creationId="{5D488454-A9D2-457B-BA26-9A4CA6E6E01D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210" creationId="{5CFAE544-F70B-48A5-8D7C-11F6836B5D53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211" creationId="{F43E44D2-5046-4F5B-B36E-50E1E69A14A7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212" creationId="{B4323DBF-2DB6-422A-A442-496CC32865A7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213" creationId="{96028034-51EC-405D-AA60-208C044F107D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214" creationId="{3558A019-6A4E-4C0D-8F01-AE27CDD20452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215" creationId="{EAB9E3D0-800C-4F48-B663-560E5A4182F8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216" creationId="{8FA84367-4619-433B-BD11-C5DB2F601619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217" creationId="{408BA43C-3C0E-40D9-B9FC-FB2A08622D9C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218" creationId="{93CAC22F-621B-4631-9544-C6749B28DDDC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219" creationId="{38BBB2CB-BBE0-44BF-A507-DB870038286A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220" creationId="{792BC904-A92F-4818-9C06-1B4A4194CB01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221" creationId="{73204D8E-5415-46E7-97B3-45F268229549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222" creationId="{0CCE014A-8BFA-42B1-AAA9-E8A4DB77903D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223" creationId="{6AE2A041-1FC3-47F2-A239-6ED297806BC0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224" creationId="{F0E26C93-5D1B-4F3D-AA97-09D8286CD8DE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225" creationId="{D06A95D0-15EE-4E36-9663-B561C961C723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226" creationId="{A2CA06C1-3D09-4FAF-9274-93245A71DBCA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227" creationId="{3C46F59A-5120-4E83-8610-579112BF44CF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228" creationId="{148EB2CF-CC28-4A3C-8E4B-531AFFC58A4A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229" creationId="{EA01A8B9-07EA-4E03-A21B-27DC55C55869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230" creationId="{2E1FA992-52E7-4D79-A806-5D02B9B7BBB3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231" creationId="{371C95E4-AC71-4FF3-9E93-94F7EFF22BE1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232" creationId="{03616266-26FE-4945-9C89-62B07646936C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233" creationId="{E88AC54A-7CA4-453A-AD19-872B14E53639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234" creationId="{F82DF6DA-D84F-4CF2-BDFA-FAAD626C4387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235" creationId="{A64ADFB1-8A7E-40A4-BA04-99522079756C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236" creationId="{2310FB90-6E7E-46E2-BDF5-114A97DACCD8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237" creationId="{4380E0D9-CD5E-4269-8535-F891D44A2252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238" creationId="{55930FBF-EEC1-48B5-B87F-7FCF79A3628A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239" creationId="{3BD4AF3F-41FB-4946-9505-ED3FCAAEBE31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240" creationId="{6FCC7321-5FA6-4FFC-99DF-6FB86DD1A66F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241" creationId="{938CF562-A126-4D92-BD17-3F61575435B6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242" creationId="{1BF36113-1974-4359-A945-30FBDD6D3833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243" creationId="{2A432081-97C5-4963-8734-D434127567C3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244" creationId="{A1747076-5AB8-4AC4-94DA-979D298AF55A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245" creationId="{83B81B48-B9C9-4A90-9086-8FEEC00431F2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246" creationId="{8D9B83EB-2958-422E-B190-65F72ED57CBF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247" creationId="{10D0E641-5322-4B9E-88D3-47EF4C5E5E4A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248" creationId="{C67D9151-7F49-4A2C-942A-3A05A6571F87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249" creationId="{4A8374D2-D134-421B-8EB3-669478389CF1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250" creationId="{2B6A5BB0-D128-45D2-A622-401A612216E6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251" creationId="{30374B03-C7BC-4A08-AA0A-3AD3862FE363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252" creationId="{5BF6C8AD-C9A7-4DEE-9E5D-DDA3631B559D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253" creationId="{49A93825-9F27-4BED-9D8B-3C81032BD206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254" creationId="{538D619F-1D77-4902-8529-E44BB204A80A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255" creationId="{D6B26787-E912-4043-8122-A9BFAE625416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256" creationId="{4EC51C41-21E0-4FA0-A3A4-5B2E852F559E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257" creationId="{B5BCEC71-4738-4A2A-9510-A9285EDA28EB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258" creationId="{248399E5-F795-4B52-B2A6-276E4280B22B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259" creationId="{6BCACF86-C523-4273-9F44-3224202A98EB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260" creationId="{25C72EB8-73E9-45E4-9E8C-B5683DED9BA9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261" creationId="{94C7E596-AD8B-4604-B73E-F19CEE87773C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262" creationId="{14BEDD00-CE61-4824-835F-8019045D55EB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263" creationId="{90B92FD9-3D3E-480D-B7FD-9161E4EF3660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264" creationId="{E7CA2E85-B94D-4D9F-B3BA-DAE50B13750B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265" creationId="{E2CB1FD8-1304-491A-B954-2975CA97DA2C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266" creationId="{30302941-3396-4120-8099-7FC23CE92C41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267" creationId="{E1B0B816-1134-4A36-8AFB-FAA64B81A045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268" creationId="{F7020330-FC2B-4231-A0C4-E5A09616BAA7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269" creationId="{4597EBB6-F5F9-4C22-86FD-5BACE8D47595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270" creationId="{FDC93D78-9541-412B-A946-8645907F6AE1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271" creationId="{4DB003FB-1708-4B8A-9D1D-84F9A203DDAF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272" creationId="{812B4CB5-3E14-4099-B61F-B12B2EF15947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273" creationId="{FB0624B6-A9A8-45CF-8A45-A37AECB862E2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274" creationId="{FC2BA4C3-8C51-4269-8FB5-7B44188B950B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275" creationId="{687E6172-1169-44C1-AADF-45BEC6D6ED02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276" creationId="{A888951C-F5FD-4E51-BE62-AF24C8C924D0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277" creationId="{E5366063-4CEB-42D9-995C-EF657A5FD1CB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278" creationId="{BBBB13DA-8F85-490B-9DCD-CDE07F3BF883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279" creationId="{218E6AF1-6C79-40A6-925D-1A8B78C6244C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280" creationId="{D72AB721-2F4C-4FAA-BAEC-FB484D87E190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281" creationId="{00C1E0A5-51F6-4D40-9D43-D40F47376D67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282" creationId="{801D3636-17A5-41D4-A7B1-AFB93674A1F0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283" creationId="{99820620-639A-4601-946C-22A12E9A452E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284" creationId="{03E74E70-EFA0-4764-9FD7-A558F497ED85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285" creationId="{F5CA6628-86AF-4FD6-B7AB-2BB02A9DF82C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286" creationId="{5132FE45-C61D-4CE9-A1D9-14ED8F236C35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287" creationId="{B575B91B-ACDB-441F-83F9-985FFA2AC682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288" creationId="{F6CA955A-B3A2-456C-82E4-19908CE6AB38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289" creationId="{A9C79548-7D87-4E33-9778-518726AAEBA8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290" creationId="{6278BD32-9A0E-41CA-9D06-3B4EE7D1D9C1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291" creationId="{D3B193BB-37EF-4E0F-A584-DC3391575071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292" creationId="{44C34446-4955-4D41-AD7D-210F4572C5D0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293" creationId="{20B9195A-77C2-4D87-B8B3-58133D50247E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294" creationId="{C96FB85A-4CA4-4156-8CBE-06F873930CF1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295" creationId="{7F0E1E3A-726C-44C7-9874-E90B8551FF28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296" creationId="{E88E5538-976A-48EF-AE02-C1D3B626712D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297" creationId="{B202C5B2-4CB4-4B18-B634-BB847C71C736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298" creationId="{DCCD7CA6-2BEB-4116-AD25-26E5223C7C4E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299" creationId="{021C7DA9-BC26-4AC3-8D20-57A11E827FF8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300" creationId="{E582C856-65C4-48F0-BE5C-51D26519B7D3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301" creationId="{CC0BDE28-7F0F-4310-A719-7B6C392F287E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302" creationId="{F7EE7C5E-9F2B-433C-8E82-98C978896803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303" creationId="{9250C26B-2B69-4EB7-97B1-211B7ACAAF33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304" creationId="{80397FAC-2AED-4205-9B93-76154B6B7FA7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305" creationId="{9F99D7F8-8F13-4AE6-85D6-03D47B625BDA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306" creationId="{901E5A0F-24F8-4DA2-99C0-B7D22FE20196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307" creationId="{A70138C1-F8BE-4FBC-B83D-CFCF545EB725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308" creationId="{D67570C3-57D0-4DBD-AD39-FCE0BFE185A4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309" creationId="{4BFDE33D-0136-4F73-9D67-3F301B43BE5A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310" creationId="{9604B028-728B-4176-9706-A5E881ED4490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311" creationId="{B97E0958-B74C-4E83-98EF-8495C0EEFCA3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312" creationId="{B63FA340-7B3B-4CCD-B631-009B8913C819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313" creationId="{7E442569-6085-4777-9EFF-FD1ECB3E2FA1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314" creationId="{12D2696B-E587-4BAC-AFFF-AC21DFEED215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315" creationId="{4CBB8834-1DD5-4783-9BF5-6E3D6250081F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316" creationId="{DBFCBD84-B7B0-4933-AE2C-ADFB13E097A2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317" creationId="{678E71EF-0978-406C-ADC4-0A7CAD8F1B46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318" creationId="{5CA5726D-9C4B-4EEB-A84A-5FB59BB510B2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319" creationId="{2894028A-AA36-4B1A-A9C2-8DE5BCE11CEC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320" creationId="{A7C3128A-AD99-4F1A-93A6-48C38CC69E5B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321" creationId="{672B8A73-48CB-402E-BB11-31F66F94E39E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322" creationId="{BF69C97F-D9C8-44BB-B8C2-99627C1937D2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323" creationId="{01A6D9B0-7BEB-4A35-AAF0-019738D88B1A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324" creationId="{B45B0F2D-FB3A-4B3C-A46A-C6D8C7D0EF21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325" creationId="{7B5D0508-58FE-484F-91C0-0F66F0F7F3BF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326" creationId="{79ED9538-E6B7-434F-B4C4-CC2AE9369ECE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327" creationId="{4E3C2436-2EC2-4236-B1FB-347D8EF1CA36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328" creationId="{F36F9300-E466-48BA-BEC3-E7F1C2D79549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329" creationId="{76A11B90-91A1-45B9-8C77-A8ABF83D6B26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330" creationId="{139C1495-DEE4-4DE1-B7DE-FFA9899DF3E0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331" creationId="{E51F9485-6A44-47C6-A736-4AEFD6F76267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332" creationId="{58BAB47B-9975-4CAA-B3DC-4AA6AD3FE8B5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333" creationId="{55970926-54F8-4925-BF21-9DE4E6835DB4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334" creationId="{F9413902-7ECF-4E0F-867E-C39E4AF62EF9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335" creationId="{DD1C8699-A3DD-4A3C-90A4-98052DD1582A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336" creationId="{3765150F-5679-428D-814C-28699D846668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337" creationId="{2170991C-AD4A-4D21-B11E-B0B050034168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338" creationId="{8BAEF21C-E156-4F6A-B13D-498A35398B82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339" creationId="{E0AD8DE1-560E-44CD-A3D1-ABB47B2D6C3C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340" creationId="{28343B61-C312-47B4-B811-054E37A0CBEB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341" creationId="{51F0CC3D-72E3-4EC2-BF77-180E1414371D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342" creationId="{EF52D92F-18DE-4D43-AA77-566775CB6E6B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343" creationId="{C3236DA5-F52F-4739-A3DC-0E4C5F391545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344" creationId="{418A45B1-E6EC-4AD6-8AE9-72262A97AB91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345" creationId="{AE23AE82-5C3E-4DF7-825C-3C4119AC0C24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346" creationId="{BEC07077-D294-4423-AADA-A1DCA7783DB2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347" creationId="{E3BB47CE-902A-45C1-BAD9-D9A832E295D7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348" creationId="{772D576E-B59C-4DB4-8352-318902F364BD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349" creationId="{81AACC59-AAAF-4FD2-BFAA-6F0B11BE92EF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350" creationId="{075E5612-BDE9-490F-BB9A-34BF3960CF34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351" creationId="{9F186EEC-D456-46D7-8345-EE440404F46A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352" creationId="{FA7028BD-7421-4B42-BEB0-AEE16BD1EBE5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353" creationId="{706A4E58-B9D2-423E-AA30-947BAA495929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354" creationId="{27FC7A55-233C-4F36-9C57-72F68F089242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355" creationId="{ED97B7FC-2037-4BD8-82DC-3A440D08801D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356" creationId="{02BE31DF-4759-4B73-8984-8F6ADE93C818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357" creationId="{6D56D9E9-9C62-4A2C-A18C-CF1582F08FC0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358" creationId="{ECBD78EF-36CD-47FB-8E99-FFDA0BE54F1B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359" creationId="{1ADA3DBC-41CB-4776-ABC5-55C3333254EC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360" creationId="{5266EF0B-4AC2-4570-A6D8-DBBA438DC181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361" creationId="{63D27248-18BC-4D2D-935F-034C8F13A147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362" creationId="{10F1A569-320F-4065-AE61-C72A4E1E6927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363" creationId="{AC45BDA3-A581-46BC-9406-AF6E0C5EE404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364" creationId="{09094414-BDFA-4BAB-95FD-85F945B6E5F2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365" creationId="{34F40CAC-7B88-49D9-963F-75B427AA7052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366" creationId="{462E1B01-4A14-49D6-BF77-6F9A70D52B48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367" creationId="{0F90DFCE-6D8D-411F-B1C0-88267D4D9D63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368" creationId="{06AED5F3-830A-402A-8F20-E556E4ADC5AD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369" creationId="{F8F38A5B-59DF-4499-AB21-E21EC676F22A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370" creationId="{741121BC-BE19-461B-A203-7ACF7FE70EE0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371" creationId="{94D9BC12-375E-40E9-B486-888211886E08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372" creationId="{08A5C866-0781-43AB-BD9E-CDEDF39A2137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373" creationId="{8E820056-4F8A-4476-91B0-5F2D6CB00D9D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374" creationId="{FBC9DF6A-42A6-40F8-85C7-9BEE849BCCF5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375" creationId="{F3A64FA4-BF90-4A02-B6DD-A0BB5C15CFCC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376" creationId="{9C1FBDD8-4EEB-4EDA-8ABC-B5C0894048C4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377" creationId="{CF7F85D9-FEBD-4F31-AE26-631AFE8A0BC2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378" creationId="{9725445E-2D3A-4A6A-B265-7DC5800D0B9A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379" creationId="{D9894326-CC8E-484F-A230-72AE901FE4E2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380" creationId="{51BCFAD7-FCE1-4D27-8C22-3249C1035458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381" creationId="{421CFDD7-2227-454B-8DAA-5771CCFBA169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382" creationId="{CB1C2ED1-261D-43B3-947A-0E8E767E32A8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383" creationId="{1B3EDEF4-BD91-4EDF-A3DE-8DCE63F6545E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384" creationId="{95887314-22CB-408A-8446-A9CAD6868033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385" creationId="{B769B75F-2C73-407E-BA81-9C97721AFC7D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386" creationId="{28101225-0E29-4967-8A3D-E180C5E6F7C8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387" creationId="{7693E974-EFD0-4206-A25C-08BED9F2571F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388" creationId="{5808A0D3-0D60-455A-917C-597722CF2C9D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389" creationId="{38C6D76E-B097-4880-8875-60EC8E4B8CDC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390" creationId="{F086B4CF-5951-4510-B679-E1D3A5C08325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391" creationId="{10214959-D4F3-4801-88CD-D34D72EF3244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392" creationId="{E9DEBF65-9E92-49E8-B83B-76001087D1D9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393" creationId="{9428CF09-AE43-4DB8-82AC-191042246BDA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394" creationId="{DACA9831-011D-4225-881A-70A804406596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395" creationId="{FC213EB2-5379-414F-8751-5EE554BB8D15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396" creationId="{7EB21734-8D03-495F-BE7A-F75430A38FD7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397" creationId="{6F2D92BB-D155-4D94-872A-AF46584A7370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398" creationId="{D0C877C8-58EB-44F7-82FF-990EAB2C8301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399" creationId="{7174D80D-DB10-4CBE-B1C5-0A937FBF877C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400" creationId="{8CDD24FA-8888-43B4-A30F-5231EC522DC0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401" creationId="{0513D4E9-1E90-4584-A1AE-41F7112CB814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402" creationId="{F1F50071-2C23-4F98-8A31-23CA1DA87B37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403" creationId="{28A440A4-E4DC-4000-84D3-BDB63C319E8C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404" creationId="{2C5A2ABB-3058-453F-8326-089F8ED9F35C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405" creationId="{107C94DA-C4FA-4F27-AFC8-369176984C42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406" creationId="{5B6A3BAD-4F32-4A19-B0F5-7DD3A73A650E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407" creationId="{EFDB9C8A-0E49-4941-BBD3-E2A1A387C100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408" creationId="{73A9A38F-6BBD-43F1-8032-396369CEA30F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409" creationId="{0134DD2E-01CF-4481-B0A3-5758F124CE80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410" creationId="{88F172FB-834C-4344-8B3B-684A77573F47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411" creationId="{15B64FCB-BF8D-41C6-99E3-11EAACB5A92A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412" creationId="{381FDD4D-D10D-46F9-9564-3A1D86624FA8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413" creationId="{530BF68C-5B87-44A6-8C8F-9614B47E2A6B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414" creationId="{6CBE1C77-8239-4C9B-B29C-B790EE8A0C06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415" creationId="{F816DD42-F7F9-401A-9341-4ECFF2813424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416" creationId="{5F70DD9F-2AB7-4DEA-9C31-4A3E96A97727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417" creationId="{0A9BC2A0-EBB4-447B-8643-85C963CA2387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418" creationId="{32581684-0658-474A-949E-E38D2D61663D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419" creationId="{4ECCACAD-9D38-46AF-9A8C-110FA0BFB699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420" creationId="{235008B7-608C-41D4-883F-222D9BC787D3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421" creationId="{E1FC722D-F721-40B8-9F75-20D9586044D8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422" creationId="{912AECBB-5B82-441F-BEE1-6837C9BEBB14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423" creationId="{3BA0532E-09E7-46AB-9364-1D974401EF9D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424" creationId="{636EF2F6-DEBC-4A85-9B97-D8C4DBFBCE61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425" creationId="{9AFC7714-23B3-47DD-893C-C06A6C124F0C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426" creationId="{FBAFD17D-B809-4405-81A1-771988240377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427" creationId="{4242EC42-13A5-4EBC-9912-971F517B54DD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428" creationId="{860E56C8-B2BF-44E8-B25D-142CC1D73BF5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429" creationId="{1DEBCA83-DB32-4985-904C-A6ACB7AA99DB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430" creationId="{6F02FE0F-4DF5-4AD5-8366-24F1D5959D7E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431" creationId="{09D16DA0-DBEE-435E-A1F6-0EFCF103AE93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432" creationId="{33CD5A38-4E34-47CB-9BC0-8D4A1877C128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433" creationId="{F68F2056-2AB3-4DEC-BD2B-26A2492F74AD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434" creationId="{0517415A-F6FB-455A-AA99-FA1E5E62FD70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435" creationId="{7E918626-F0B7-4626-B7AD-9169ADB1C294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436" creationId="{C7D9C7A5-54A5-4057-AC8E-DE439B3100FD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437" creationId="{A4DBE1D8-A5CF-490E-AF2F-B05938A17073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438" creationId="{3AD07E62-6C8D-438B-B1DF-07742FB05E0D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439" creationId="{230100AE-1897-4353-92FA-E0259BCEC746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440" creationId="{B696A79D-5BBB-4CBA-961C-2ECB7C72976B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441" creationId="{CDCCACBF-DECF-4CD7-9756-268D4ED3F9CA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442" creationId="{C6A3B5AA-DF1A-4CF7-B1EC-CDDA3F9887EA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443" creationId="{A633E090-9E4D-45CA-8DD5-D88D864D8C17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444" creationId="{99474464-AC86-484E-A7F1-CF53AE586044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445" creationId="{8452BF63-9094-49CF-B78C-E527D8427053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446" creationId="{51506919-66E9-4E7A-A2AB-0137561BD1A7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447" creationId="{C90ACE95-3BF3-4A06-948B-6B427BA23828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448" creationId="{A3EB5D77-8CF4-4342-A20D-69DBA65B531A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449" creationId="{FC9671CF-AF1F-4CD6-A017-7526249CF920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450" creationId="{28311D5E-0E2E-4FFC-A33B-791C24BC50D5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451" creationId="{46E24916-5C7B-44BF-8392-8679C5352495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452" creationId="{3F457A22-F316-4A3F-B7AD-9029D6F4F342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453" creationId="{5C321016-621A-4489-9E48-E318B8222E2F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454" creationId="{7D0A456B-F8DF-4882-BE78-69CAB17A50E0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455" creationId="{DAC6A702-1EAB-4417-90B0-4DAB54ADE631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456" creationId="{13957BFA-9041-4793-8E58-642E6F88DC67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457" creationId="{BE8022A2-F51E-4A39-9757-994B5A9F689A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458" creationId="{1774DE5D-2C2D-4741-A24A-5537EB5BAB1C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459" creationId="{C4EDE126-C4C1-4858-933A-D2FD0DE7D260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460" creationId="{6EBAB262-0315-47D4-BDA2-0E6419A536C6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461" creationId="{1FA48E89-327D-45E2-AB15-7D53FD055965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462" creationId="{3879672E-5B25-4888-8023-1853D228CD77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463" creationId="{BAA3C336-F810-4DEB-9A1C-D2ECE0CD81A8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464" creationId="{4489383B-754F-449A-AD9C-7F6E2CB7C50F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465" creationId="{AD604E62-163C-469E-9C5B-7AA37A1BD2BF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466" creationId="{7E28B9A7-22C9-4CAB-AA9D-B7967AC54E8B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467" creationId="{B2D24286-4319-4B9E-A5FE-1D07CE3B3957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468" creationId="{8428D59B-F150-422C-8E8C-9B46A89A0082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469" creationId="{FE7BCA75-13CE-4E84-BD21-3A85562EFBC8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470" creationId="{B10C0FB9-1DF7-4AEF-B041-D582D3398C5C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471" creationId="{46D75AD1-2BDF-489C-9034-4041F5F64CB8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472" creationId="{537D6D90-7B5E-427D-87FB-20A19BEA6B19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473" creationId="{9CF60DFE-F7B2-475F-AD29-65F9E0B40C41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474" creationId="{DF415E1B-3DE3-4552-A740-4EA530261A06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475" creationId="{43896E76-3C32-487D-B22E-1949F8D02568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476" creationId="{659591F6-AE5F-4A1E-BD21-9F319AC86B8E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477" creationId="{FD1A073A-AB48-4B71-9F1D-EE430DDCB88E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478" creationId="{C1A82187-E1F9-4B26-826A-2B7AC31CDC94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479" creationId="{2A7D671A-8DD6-4BF1-B4EC-73776BED7CD0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480" creationId="{25918519-2498-4D3C-B9BD-323E9E1B0B6D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481" creationId="{387A9C9F-67D4-49C1-BDFE-80812AA58990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482" creationId="{A4B6D24F-C6E1-43DC-A815-B897621C9A1D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483" creationId="{AC66E4B9-ED69-486F-B013-FAD681F6D864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484" creationId="{949F4F20-486B-417A-8E1F-8A02E728245A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485" creationId="{AF7C740A-EF65-48F5-809D-7E71D29F38B3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486" creationId="{B20460A6-69D3-49F8-A5E8-FC2DF49A2360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487" creationId="{81418CB1-81EB-4DF2-9A0A-5C6EE252EC6A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488" creationId="{5F0C6A27-E9DC-4DC4-9F67-F4F60CED35D5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489" creationId="{CDE446DA-A3B6-43EF-AB0D-D176CAA2225F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490" creationId="{25714900-7521-47BB-B1D9-5DC29BDCD010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491" creationId="{6BD26257-7C28-4F37-9A53-7A4088599C2E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492" creationId="{6044FC3D-2434-4207-BFB1-454C75BC1E12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493" creationId="{8656835A-2E1E-4F85-96A6-F7D475F3462D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494" creationId="{E409B040-9248-4B84-8ED3-0CDDAD83AA24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495" creationId="{DC1CC8D3-CBEB-46B0-B470-A8AA6D247E09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496" creationId="{56A10947-444C-4A36-9873-23E643A03988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497" creationId="{95752DD2-E239-4424-876C-D7FD6E2353B9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498" creationId="{CAAF8399-6AE4-4612-8D33-E7519AF60C28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499" creationId="{9EE221EF-DC40-4327-B18C-2ED26B5404F1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500" creationId="{9DD45CF2-7C34-46D1-BDDE-B449B55E26F4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501" creationId="{0A0D99F0-A7CD-43CB-BCA6-DC2AB91E4EF0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502" creationId="{9A21F5A0-8352-4ECB-8D30-43358E39A5E0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503" creationId="{6C63376C-FF89-43C7-A971-79D926CC9A98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504" creationId="{27ACA32B-CC42-4EC0-9263-4436350B287B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505" creationId="{8FF5A10C-3CB5-4158-A3F1-27D0BC97AAEB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506" creationId="{8D6CE4C2-936C-41B6-8490-16FD7D4D979D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507" creationId="{1560E464-F7AD-4F97-8F9D-BB310E17F4DE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508" creationId="{93E88B67-841E-4F17-9FDB-453141AEB5B8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509" creationId="{4BB21F08-1891-4204-BF1E-D8BD241695F5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510" creationId="{E54F0094-0D9C-4DFC-875E-F7FD90121856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511" creationId="{C2B8FD00-FAFC-4274-8399-D297322C4B0F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512" creationId="{2827A961-7F8F-4FE4-94FF-812AA0404FB9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513" creationId="{3B097610-2189-449A-B86B-34E27E4A394B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514" creationId="{6F5B0849-6AF8-451A-8F91-05F591B578E8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515" creationId="{8C527306-0B3C-41A9-B106-9BEA80DE4C02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516" creationId="{B5E9F1F7-FA2D-498D-8D18-AF0BD5732F3B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517" creationId="{2EB53362-1A50-4027-84CE-002809601188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518" creationId="{914D31F1-076E-44AA-84DB-26B6A13A8404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519" creationId="{95AF0EFE-096A-4B50-A8FE-3F4E5666272F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520" creationId="{F29BF0E7-FB54-40EE-A3E6-D4AE1ADC318F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521" creationId="{F20D75CA-37C4-4C39-A023-F211CE83BB11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522" creationId="{B8BB2538-4E78-48C8-84F2-C643B7DA0D70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523" creationId="{2F546084-79B1-431D-9263-E3B4B03ECA5A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524" creationId="{DFCCAE78-282D-438B-8382-033649D00827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525" creationId="{B4074130-B356-4B9C-9037-3323F94DCE48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526" creationId="{E6A74769-254E-4465-B1DC-907668FE1E00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527" creationId="{D1555F2F-BA75-454A-9DF9-2226C9D8DE25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528" creationId="{7F5BD6A2-3F39-4316-9876-EDA9A8B5DE71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529" creationId="{A58B547F-E9AD-4239-B833-B9F4F7C655BE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530" creationId="{7457476B-4BD2-4AD2-B81B-56059FC5E10E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531" creationId="{6886F261-04AD-486B-9B82-76C8BD41BDC0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532" creationId="{7019AE3A-6192-400E-A041-B3B3A0D7585A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533" creationId="{786513CF-D003-48B2-8111-F57049A6F689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534" creationId="{C12DF562-65CD-435D-895D-18AC220B00DB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535" creationId="{40E524C8-B0FD-4B4C-9A86-B72874F79FAC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536" creationId="{510C9ECF-CD76-4022-BA51-235E75438D23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537" creationId="{9E97F0B3-308B-4773-970F-3E1EC6E67794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538" creationId="{441AAE51-052D-4738-86AD-20F90B2CFE8F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539" creationId="{4A81AB10-465B-404D-9FCA-658344F43BC3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540" creationId="{3FF6D9EB-F057-4EE0-85C7-FD1A1B3117B5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541" creationId="{634AAD3C-65F7-4884-8EC4-460119951EB5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542" creationId="{1ECE33CB-EE52-4C47-BE95-5FE916BE48B4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543" creationId="{9AA3C9A0-7241-42AD-8C6C-3FE75A6A9377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544" creationId="{B9851A16-9789-4E6C-8D3B-0A03B3D063C6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545" creationId="{C3F251B6-B202-485E-BD3D-D86B067F580A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546" creationId="{BE992701-F029-4870-B2FE-1E9F92645B5E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547" creationId="{9EF490C5-C3C2-4801-BE2A-D00995C5F9A6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548" creationId="{EBEBF4A7-B012-46BD-82BF-7B777B52993A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549" creationId="{A0282A11-044D-40C0-803A-258692CADB92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550" creationId="{9798B325-B843-44C4-8704-A63367FA7BFC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551" creationId="{1242D578-6D36-4BCC-8FBB-6444DEBFCCD2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552" creationId="{9D895510-B004-439F-96A4-7A549C9D7B38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553" creationId="{9FE4C2C1-E23B-42E1-87AD-526A007EB816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554" creationId="{9E4416F7-66F7-4D3B-8C17-D77CA46440D1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555" creationId="{6987E00C-58E3-4A29-8F07-8D3374442575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556" creationId="{EAB75896-7AB7-48E6-B8F2-5F57C1217A4C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557" creationId="{4FC36FDB-BD90-410D-95B3-7FDDAAF68E02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558" creationId="{D2876970-4464-4D1A-A637-542AD44E62C7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559" creationId="{C61C90DC-73F5-41DF-85D0-111CC7C3D58D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560" creationId="{EAB3E19F-D83B-4446-B45A-AA1665336FF1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561" creationId="{97B7F85E-150B-4EDE-A0AF-F7F73DD4B1A9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562" creationId="{8E1ED4E5-4687-4149-B716-7D6AFE72FC74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563" creationId="{4A61D5F9-2E4E-4319-BE16-ED659AF06C53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564" creationId="{BFFBA95A-050F-4FB8-AE0E-4F7D27744210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565" creationId="{28431BC2-6C1C-4D9A-909F-5BDA3546CFC0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566" creationId="{3B0038A5-561A-44C5-9878-7E58EC8CE98C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567" creationId="{E47CC8B5-ED0E-4D17-9E75-FEFC9F53BA58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568" creationId="{B094F330-739F-4D6F-92A3-BDDF8A61384C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569" creationId="{AC1F4567-9305-48C1-B911-8DDECC6B9A53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570" creationId="{003C1837-D760-4FD8-A9B7-A1BA5741DB53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571" creationId="{0054CBAF-B257-4B77-902C-FCA5034A36C0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572" creationId="{5F46E4D8-6632-49C5-8BB9-0015A55F7723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573" creationId="{BF493C47-D44D-45E8-9481-D89021669E6D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574" creationId="{A6C2E35F-388E-4AD8-8AE5-64FAE225857B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575" creationId="{894ADB01-C261-4A11-BD8E-2E1770D392ED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576" creationId="{2E7D7D0B-ABBE-4E67-8726-ABD2D8A6F9FE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577" creationId="{211329BC-DBED-4246-9A2A-280FD4CB84B5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578" creationId="{0E71E0C9-56C5-4951-A3D9-50E6272116C8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579" creationId="{C02C03EB-0E93-4A68-8FDE-FD45AEBCE80D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580" creationId="{1525AAF1-A809-44F9-9770-DCFFBB0F2D63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581" creationId="{D73D2423-7C17-488E-B79C-98741FEA8694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582" creationId="{D26D44E1-F660-4AB6-BAAF-AF608C972178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583" creationId="{4B2529E7-C221-4BE4-B33D-06B867B9281D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584" creationId="{D5B92195-8652-4A5B-9C42-EBC306FD3CE9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585" creationId="{A0828289-0703-4BDA-9EC0-2954D10CE884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586" creationId="{599C2682-C111-4234-A5ED-125578CE6C0C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587" creationId="{AF1FCE75-0C98-407B-91E2-25A4C5C8472F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588" creationId="{2FA37AD9-5F2A-48C3-83D2-044D7EC4654A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589" creationId="{8403CDA2-E006-458E-BCAE-06DB74BB9C6B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590" creationId="{2C0D7DFD-0D9F-40EB-8FCF-8F8ABE5B3473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591" creationId="{64A20478-7E25-4F61-9928-D47A99FCF2D9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592" creationId="{CB628D4D-4718-47F1-842A-0396C97B55B9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593" creationId="{C166B392-3CB3-4511-A1B3-17CEF1EE1CF1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594" creationId="{2B009FC6-6A01-417D-8D1C-DAB1503F80B9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595" creationId="{1976A3D8-A8F4-49E7-94BB-BEE8B48CA7FF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596" creationId="{AD028BD8-221B-400D-915E-CD1EE0ED8BD3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597" creationId="{58760810-EA20-42DD-AAD5-313DE6AEDAF0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598" creationId="{AD0E434E-E321-445D-8A9E-E091618E8295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599" creationId="{1AE20125-35CD-46C9-8912-511F1AB2052E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600" creationId="{2D5B3E2A-0377-4EBE-87E5-8A6C97F54F68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601" creationId="{9D40D2CC-9193-4E92-9CA7-59F5E509E09D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602" creationId="{AD29CDEF-AEE3-4DA2-81B4-6CDC363F7C46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603" creationId="{F966BC32-7597-42AE-BD70-49D477E60243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604" creationId="{210BCA91-B9E9-4BF8-8E36-F88FAF4793DB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605" creationId="{4647F0A2-6D94-4C4F-B930-5BC4414229EF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606" creationId="{37E1E8DF-A8E4-4AA0-906A-3D98F745F900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607" creationId="{FBB239CA-BB8F-42E1-AAB3-F8062D206702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608" creationId="{B2C6C776-7833-4ECB-9167-FCEDD2DAC5E3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609" creationId="{9DB03001-540D-4AA4-9444-191E19DD18AE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610" creationId="{4FA885F1-1230-4F3B-B914-4E96D5709B2F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611" creationId="{8961E077-E3A0-4202-88DB-6C1C3995F2E4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612" creationId="{085A952E-C918-45A8-B3C5-A0C3F92BCB15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613" creationId="{9C54C1D4-6104-45EB-9897-D4931A214778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614" creationId="{0356ACC2-AF4A-49FB-9748-456446FBAA87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615" creationId="{24AD7B7B-7F30-470E-8D19-BBC170671151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616" creationId="{88D62252-BB17-4F12-8B18-48D8C7C08518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617" creationId="{E24F0F28-99C9-4861-92F6-A9CB0F204A4B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618" creationId="{631D9110-8FFC-4366-9C4F-CA746E290926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619" creationId="{14CC9FAF-7571-49C1-B4BC-5EE5066AA623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620" creationId="{AE6595CA-DDB3-4CDD-A603-71FEEAC6131A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621" creationId="{A0EA3326-8868-49F1-9BB6-5BE235DA68F5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622" creationId="{4200FA92-203A-4362-8B90-0D1378A571AD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623" creationId="{6FBDD28F-2579-4F9A-BFD6-F6801402CE74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624" creationId="{8337BB55-C3FD-4E93-9C59-4A5DA1AAD3C1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625" creationId="{6A332559-9ABC-44C1-9EFB-31B6A797B054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626" creationId="{04ADC92D-C561-4E55-A2B6-4FD895805E1C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627" creationId="{8A29A2F1-5269-4DCC-AD36-35F21517333B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628" creationId="{0BC413E5-E14B-481B-B402-891A98E23C6A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629" creationId="{4E81C32B-522B-4AAB-949B-66A7690E8EB6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630" creationId="{980A39F9-AA5E-4D4B-875F-D3BCFCBF3E35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631" creationId="{611B44AC-1F6B-4633-8E10-198ACF29B935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632" creationId="{115DDAF1-37C4-4254-AD39-A1027685A2F8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633" creationId="{FD928B96-6209-4717-AA35-195B539B735F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634" creationId="{0F91B9A8-E399-4AD1-BD31-1C548FAFC237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635" creationId="{A3E43474-AA59-49BC-91FB-D0A2849CC1CA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636" creationId="{3880D94F-A498-4CB4-8B27-A975A036EA7B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637" creationId="{D9682E5E-39E3-4C5B-8FF1-C61B8D12BDB0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638" creationId="{341BAD24-680D-416B-9D1B-33D84FF201BB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639" creationId="{C196F87A-0875-407F-8898-ACCA045DB9B8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640" creationId="{15BE176F-872E-4B91-83FC-CC85E4ECF3F5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641" creationId="{C770CA35-D106-4261-AC22-3BF5200104E8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642" creationId="{C97C4B26-3C3A-46D2-8C9E-9166608008A7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643" creationId="{95C68A03-35CD-4171-B7AF-9658B3D2208A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644" creationId="{0C4D2A7A-9802-43BD-AA09-21B2FD7545C3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645" creationId="{D09F9592-EE22-4258-9A63-7440C62A1EE2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646" creationId="{6A07FC3A-EA73-4AD7-ABB7-12CA9FB76B9D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647" creationId="{F5645B7F-9F27-4E90-9D7E-65F25FEFFC30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648" creationId="{592BAFA8-6A80-4679-9138-019A36E84278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649" creationId="{8FEA5F43-A9EC-4892-AB7D-4E73EAE4D473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650" creationId="{80D18EC4-3D70-4ABB-BB2A-5C2BBA29CA74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651" creationId="{58392329-6104-41E6-8DD6-13110C6207F1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652" creationId="{E05A8D2B-1C50-477C-A0E0-19BAEBDB29ED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653" creationId="{8EA0C411-914A-4693-8CAC-70DE35E70FC9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654" creationId="{19C10497-642D-4CBF-ABEE-2E982BF4858B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655" creationId="{BFF16BF7-2265-4E8B-8FA0-2F0F4E357620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656" creationId="{DC593016-14AD-4C4A-91FC-035468CE3A81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657" creationId="{E7887154-94DD-4621-94E9-0BCB1FE5AD4E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658" creationId="{F6C2726E-949A-40D8-B356-5A8B120DDFDA}"/>
          </ac:spMkLst>
        </pc:spChg>
        <pc:spChg chg="add mod">
          <ac:chgData name="Vanessa Reis" userId="52f5c992-c630-4a8f-a545-bf6c841bd153" providerId="ADAL" clId="{F505C946-F977-4756-99CF-0EE88B92C4D8}" dt="2022-06-29T15:36:11.355" v="104" actId="1076"/>
          <ac:spMkLst>
            <pc:docMk/>
            <pc:sldMk cId="3721410091" sldId="462"/>
            <ac:spMk id="659" creationId="{604566E6-8118-4BAC-A83A-673B2D7A6B99}"/>
          </ac:spMkLst>
        </pc:spChg>
        <pc:spChg chg="add mod">
          <ac:chgData name="Vanessa Reis" userId="52f5c992-c630-4a8f-a545-bf6c841bd153" providerId="ADAL" clId="{F505C946-F977-4756-99CF-0EE88B92C4D8}" dt="2022-06-29T15:36:47.170" v="113" actId="1076"/>
          <ac:spMkLst>
            <pc:docMk/>
            <pc:sldMk cId="3721410091" sldId="462"/>
            <ac:spMk id="660" creationId="{1758A80D-FA98-4C36-86EC-42F31A9A58A2}"/>
          </ac:spMkLst>
        </pc:spChg>
        <pc:spChg chg="add mod">
          <ac:chgData name="Vanessa Reis" userId="52f5c992-c630-4a8f-a545-bf6c841bd153" providerId="ADAL" clId="{F505C946-F977-4756-99CF-0EE88B92C4D8}" dt="2022-06-29T15:37:37.831" v="124" actId="20577"/>
          <ac:spMkLst>
            <pc:docMk/>
            <pc:sldMk cId="3721410091" sldId="462"/>
            <ac:spMk id="662" creationId="{E55344BE-9D45-4928-A8C8-5AD00174C421}"/>
          </ac:spMkLst>
        </pc:spChg>
        <pc:grpChg chg="add mod">
          <ac:chgData name="Vanessa Reis" userId="52f5c992-c630-4a8f-a545-bf6c841bd153" providerId="ADAL" clId="{F505C946-F977-4756-99CF-0EE88B92C4D8}" dt="2022-06-29T15:36:11.355" v="104" actId="1076"/>
          <ac:grpSpMkLst>
            <pc:docMk/>
            <pc:sldMk cId="3721410091" sldId="462"/>
            <ac:grpSpMk id="15" creationId="{3262AEA4-0148-4064-BCB3-014E55AE4936}"/>
          </ac:grpSpMkLst>
        </pc:grpChg>
        <pc:grpChg chg="add mod">
          <ac:chgData name="Vanessa Reis" userId="52f5c992-c630-4a8f-a545-bf6c841bd153" providerId="ADAL" clId="{F505C946-F977-4756-99CF-0EE88B92C4D8}" dt="2022-06-29T15:36:11.355" v="104" actId="1076"/>
          <ac:grpSpMkLst>
            <pc:docMk/>
            <pc:sldMk cId="3721410091" sldId="462"/>
            <ac:grpSpMk id="17" creationId="{57436550-18DD-4492-9698-296CCEB21127}"/>
          </ac:grpSpMkLst>
        </pc:grpChg>
        <pc:grpChg chg="add mod">
          <ac:chgData name="Vanessa Reis" userId="52f5c992-c630-4a8f-a545-bf6c841bd153" providerId="ADAL" clId="{F505C946-F977-4756-99CF-0EE88B92C4D8}" dt="2022-06-29T15:36:11.355" v="104" actId="1076"/>
          <ac:grpSpMkLst>
            <pc:docMk/>
            <pc:sldMk cId="3721410091" sldId="462"/>
            <ac:grpSpMk id="18" creationId="{6A1D1791-4004-47CB-81A5-134E2CE48E7C}"/>
          </ac:grpSpMkLst>
        </pc:grpChg>
        <pc:grpChg chg="add mod">
          <ac:chgData name="Vanessa Reis" userId="52f5c992-c630-4a8f-a545-bf6c841bd153" providerId="ADAL" clId="{F505C946-F977-4756-99CF-0EE88B92C4D8}" dt="2022-06-29T15:36:11.355" v="104" actId="1076"/>
          <ac:grpSpMkLst>
            <pc:docMk/>
            <pc:sldMk cId="3721410091" sldId="462"/>
            <ac:grpSpMk id="19" creationId="{D921BBB7-1C9A-4EB2-A143-105FF70D2859}"/>
          </ac:grpSpMkLst>
        </pc:grpChg>
        <pc:grpChg chg="add mod">
          <ac:chgData name="Vanessa Reis" userId="52f5c992-c630-4a8f-a545-bf6c841bd153" providerId="ADAL" clId="{F505C946-F977-4756-99CF-0EE88B92C4D8}" dt="2022-06-29T15:36:11.355" v="104" actId="1076"/>
          <ac:grpSpMkLst>
            <pc:docMk/>
            <pc:sldMk cId="3721410091" sldId="462"/>
            <ac:grpSpMk id="21" creationId="{AD29388C-FF67-4DE0-9DD6-E6F859C648DC}"/>
          </ac:grpSpMkLst>
        </pc:grpChg>
        <pc:grpChg chg="add mod">
          <ac:chgData name="Vanessa Reis" userId="52f5c992-c630-4a8f-a545-bf6c841bd153" providerId="ADAL" clId="{F505C946-F977-4756-99CF-0EE88B92C4D8}" dt="2022-06-29T15:36:11.355" v="104" actId="1076"/>
          <ac:grpSpMkLst>
            <pc:docMk/>
            <pc:sldMk cId="3721410091" sldId="462"/>
            <ac:grpSpMk id="22" creationId="{78A490EB-246E-4A55-9CCA-4FBC1F69F428}"/>
          </ac:grpSpMkLst>
        </pc:grpChg>
        <pc:grpChg chg="add mod">
          <ac:chgData name="Vanessa Reis" userId="52f5c992-c630-4a8f-a545-bf6c841bd153" providerId="ADAL" clId="{F505C946-F977-4756-99CF-0EE88B92C4D8}" dt="2022-06-29T15:36:11.355" v="104" actId="1076"/>
          <ac:grpSpMkLst>
            <pc:docMk/>
            <pc:sldMk cId="3721410091" sldId="462"/>
            <ac:grpSpMk id="23" creationId="{F254555B-DE29-4024-8CD6-5BE1457F7742}"/>
          </ac:grpSpMkLst>
        </pc:grpChg>
        <pc:grpChg chg="add mod">
          <ac:chgData name="Vanessa Reis" userId="52f5c992-c630-4a8f-a545-bf6c841bd153" providerId="ADAL" clId="{F505C946-F977-4756-99CF-0EE88B92C4D8}" dt="2022-06-29T15:36:11.355" v="104" actId="1076"/>
          <ac:grpSpMkLst>
            <pc:docMk/>
            <pc:sldMk cId="3721410091" sldId="462"/>
            <ac:grpSpMk id="25" creationId="{DCC8A4C2-B67B-41FA-8C93-B357148A0519}"/>
          </ac:grpSpMkLst>
        </pc:grpChg>
        <pc:grpChg chg="add mod">
          <ac:chgData name="Vanessa Reis" userId="52f5c992-c630-4a8f-a545-bf6c841bd153" providerId="ADAL" clId="{F505C946-F977-4756-99CF-0EE88B92C4D8}" dt="2022-06-29T15:36:11.355" v="104" actId="1076"/>
          <ac:grpSpMkLst>
            <pc:docMk/>
            <pc:sldMk cId="3721410091" sldId="462"/>
            <ac:grpSpMk id="27" creationId="{FE4EC443-22B8-4D78-9826-E1C79D60E26F}"/>
          </ac:grpSpMkLst>
        </pc:grpChg>
        <pc:picChg chg="del">
          <ac:chgData name="Vanessa Reis" userId="52f5c992-c630-4a8f-a545-bf6c841bd153" providerId="ADAL" clId="{F505C946-F977-4756-99CF-0EE88B92C4D8}" dt="2022-06-29T15:22:46.608" v="0" actId="478"/>
          <ac:picMkLst>
            <pc:docMk/>
            <pc:sldMk cId="3721410091" sldId="462"/>
            <ac:picMk id="4" creationId="{61512C06-D0F4-4A51-92E7-7DA5F316D55D}"/>
          </ac:picMkLst>
        </pc:picChg>
        <pc:picChg chg="del mod">
          <ac:chgData name="Vanessa Reis" userId="52f5c992-c630-4a8f-a545-bf6c841bd153" providerId="ADAL" clId="{F505C946-F977-4756-99CF-0EE88B92C4D8}" dt="2022-06-29T15:22:47.250" v="2" actId="478"/>
          <ac:picMkLst>
            <pc:docMk/>
            <pc:sldMk cId="3721410091" sldId="462"/>
            <ac:picMk id="6" creationId="{70760886-865B-48D3-96B4-28EC3311D909}"/>
          </ac:picMkLst>
        </pc:picChg>
        <pc:picChg chg="add del">
          <ac:chgData name="Vanessa Reis" userId="52f5c992-c630-4a8f-a545-bf6c841bd153" providerId="ADAL" clId="{F505C946-F977-4756-99CF-0EE88B92C4D8}" dt="2022-06-29T15:31:26.982" v="77" actId="478"/>
          <ac:picMkLst>
            <pc:docMk/>
            <pc:sldMk cId="3721410091" sldId="462"/>
            <ac:picMk id="12" creationId="{00000000-0000-0000-0000-000000000000}"/>
          </ac:picMkLst>
        </pc:picChg>
        <pc:picChg chg="add mod">
          <ac:chgData name="Vanessa Reis" userId="52f5c992-c630-4a8f-a545-bf6c841bd153" providerId="ADAL" clId="{F505C946-F977-4756-99CF-0EE88B92C4D8}" dt="2022-06-29T15:36:11.355" v="104" actId="1076"/>
          <ac:picMkLst>
            <pc:docMk/>
            <pc:sldMk cId="3721410091" sldId="462"/>
            <ac:picMk id="20" creationId="{52217DC8-826C-4FFE-ABD9-E31E9048B9A5}"/>
          </ac:picMkLst>
        </pc:picChg>
        <pc:picChg chg="add mod">
          <ac:chgData name="Vanessa Reis" userId="52f5c992-c630-4a8f-a545-bf6c841bd153" providerId="ADAL" clId="{F505C946-F977-4756-99CF-0EE88B92C4D8}" dt="2022-06-29T15:36:11.355" v="104" actId="1076"/>
          <ac:picMkLst>
            <pc:docMk/>
            <pc:sldMk cId="3721410091" sldId="462"/>
            <ac:picMk id="24" creationId="{C4627354-6568-4B1F-98FC-43AC643A1FDE}"/>
          </ac:picMkLst>
        </pc:picChg>
        <pc:picChg chg="add mod">
          <ac:chgData name="Vanessa Reis" userId="52f5c992-c630-4a8f-a545-bf6c841bd153" providerId="ADAL" clId="{F505C946-F977-4756-99CF-0EE88B92C4D8}" dt="2022-06-29T15:36:11.355" v="104" actId="1076"/>
          <ac:picMkLst>
            <pc:docMk/>
            <pc:sldMk cId="3721410091" sldId="462"/>
            <ac:picMk id="26" creationId="{65EBB3C7-2495-4211-8246-81BF0E12208D}"/>
          </ac:picMkLst>
        </pc:picChg>
        <pc:picChg chg="add mod">
          <ac:chgData name="Vanessa Reis" userId="52f5c992-c630-4a8f-a545-bf6c841bd153" providerId="ADAL" clId="{F505C946-F977-4756-99CF-0EE88B92C4D8}" dt="2022-06-29T15:36:11.355" v="104" actId="1076"/>
          <ac:picMkLst>
            <pc:docMk/>
            <pc:sldMk cId="3721410091" sldId="462"/>
            <ac:picMk id="32" creationId="{3A1EC061-E30A-4243-89C3-151BA9F1B853}"/>
          </ac:picMkLst>
        </pc:picChg>
      </pc:sldChg>
      <pc:sldChg chg="new del">
        <pc:chgData name="Vanessa Reis" userId="52f5c992-c630-4a8f-a545-bf6c841bd153" providerId="ADAL" clId="{F505C946-F977-4756-99CF-0EE88B92C4D8}" dt="2022-06-29T15:26:46.816" v="19" actId="2696"/>
        <pc:sldMkLst>
          <pc:docMk/>
          <pc:sldMk cId="608275394" sldId="463"/>
        </pc:sldMkLst>
      </pc:sldChg>
      <pc:sldChg chg="addSp delSp modSp add mod ord">
        <pc:chgData name="Vanessa Reis" userId="52f5c992-c630-4a8f-a545-bf6c841bd153" providerId="ADAL" clId="{F505C946-F977-4756-99CF-0EE88B92C4D8}" dt="2022-06-30T10:17:59.698" v="821" actId="208"/>
        <pc:sldMkLst>
          <pc:docMk/>
          <pc:sldMk cId="4181996899" sldId="463"/>
        </pc:sldMkLst>
        <pc:spChg chg="add del mod">
          <ac:chgData name="Vanessa Reis" userId="52f5c992-c630-4a8f-a545-bf6c841bd153" providerId="ADAL" clId="{F505C946-F977-4756-99CF-0EE88B92C4D8}" dt="2022-06-29T15:27:50.937" v="27" actId="478"/>
          <ac:spMkLst>
            <pc:docMk/>
            <pc:sldMk cId="4181996899" sldId="463"/>
            <ac:spMk id="2" creationId="{C587FB0A-2F89-4E44-BC74-5BA8F7C3FF6D}"/>
          </ac:spMkLst>
        </pc:spChg>
        <pc:spChg chg="mod">
          <ac:chgData name="Vanessa Reis" userId="52f5c992-c630-4a8f-a545-bf6c841bd153" providerId="ADAL" clId="{F505C946-F977-4756-99CF-0EE88B92C4D8}" dt="2022-06-30T10:17:59.698" v="821" actId="208"/>
          <ac:spMkLst>
            <pc:docMk/>
            <pc:sldMk cId="4181996899" sldId="463"/>
            <ac:spMk id="6" creationId="{31295BF5-BDF0-4502-ACC9-1CBE982E89A4}"/>
          </ac:spMkLst>
        </pc:spChg>
        <pc:spChg chg="mod">
          <ac:chgData name="Vanessa Reis" userId="52f5c992-c630-4a8f-a545-bf6c841bd153" providerId="ADAL" clId="{F505C946-F977-4756-99CF-0EE88B92C4D8}" dt="2022-06-29T15:28:33.330" v="30" actId="20577"/>
          <ac:spMkLst>
            <pc:docMk/>
            <pc:sldMk cId="4181996899" sldId="463"/>
            <ac:spMk id="8" creationId="{AFAA423D-66D5-4E97-9E2D-594231A10594}"/>
          </ac:spMkLst>
        </pc:spChg>
        <pc:spChg chg="mod">
          <ac:chgData name="Vanessa Reis" userId="52f5c992-c630-4a8f-a545-bf6c841bd153" providerId="ADAL" clId="{F505C946-F977-4756-99CF-0EE88B92C4D8}" dt="2022-06-29T15:28:31.243" v="29" actId="478"/>
          <ac:spMkLst>
            <pc:docMk/>
            <pc:sldMk cId="4181996899" sldId="463"/>
            <ac:spMk id="9" creationId="{DE1A0765-20C8-4300-BB63-726D5F20A334}"/>
          </ac:spMkLst>
        </pc:spChg>
        <pc:spChg chg="mod">
          <ac:chgData name="Vanessa Reis" userId="52f5c992-c630-4a8f-a545-bf6c841bd153" providerId="ADAL" clId="{F505C946-F977-4756-99CF-0EE88B92C4D8}" dt="2022-06-29T15:28:57.539" v="49" actId="403"/>
          <ac:spMkLst>
            <pc:docMk/>
            <pc:sldMk cId="4181996899" sldId="463"/>
            <ac:spMk id="10" creationId="{A1BDC62D-D258-4C0E-887A-5187B2A37ADE}"/>
          </ac:spMkLst>
        </pc:spChg>
        <pc:grpChg chg="add mod">
          <ac:chgData name="Vanessa Reis" userId="52f5c992-c630-4a8f-a545-bf6c841bd153" providerId="ADAL" clId="{F505C946-F977-4756-99CF-0EE88B92C4D8}" dt="2022-06-29T15:28:31.243" v="29" actId="478"/>
          <ac:grpSpMkLst>
            <pc:docMk/>
            <pc:sldMk cId="4181996899" sldId="463"/>
            <ac:grpSpMk id="5" creationId="{D32D71BC-E235-4B93-96AA-58F976030CC0}"/>
          </ac:grpSpMkLst>
        </pc:grpChg>
        <pc:picChg chg="del mod">
          <ac:chgData name="Vanessa Reis" userId="52f5c992-c630-4a8f-a545-bf6c841bd153" providerId="ADAL" clId="{F505C946-F977-4756-99CF-0EE88B92C4D8}" dt="2022-06-29T15:28:31.243" v="29" actId="478"/>
          <ac:picMkLst>
            <pc:docMk/>
            <pc:sldMk cId="4181996899" sldId="463"/>
            <ac:picMk id="7" creationId="{2B266029-F3F3-469E-9E5C-0E083626C9F4}"/>
          </ac:picMkLst>
        </pc:picChg>
        <pc:picChg chg="mod">
          <ac:chgData name="Vanessa Reis" userId="52f5c992-c630-4a8f-a545-bf6c841bd153" providerId="ADAL" clId="{F505C946-F977-4756-99CF-0EE88B92C4D8}" dt="2022-06-29T15:28:31.243" v="29" actId="478"/>
          <ac:picMkLst>
            <pc:docMk/>
            <pc:sldMk cId="4181996899" sldId="463"/>
            <ac:picMk id="11" creationId="{751F54E4-B1C1-4414-9215-8D83EF517C9C}"/>
          </ac:picMkLst>
        </pc:picChg>
        <pc:picChg chg="del">
          <ac:chgData name="Vanessa Reis" userId="52f5c992-c630-4a8f-a545-bf6c841bd153" providerId="ADAL" clId="{F505C946-F977-4756-99CF-0EE88B92C4D8}" dt="2022-06-29T15:27:43.938" v="26" actId="478"/>
          <ac:picMkLst>
            <pc:docMk/>
            <pc:sldMk cId="4181996899" sldId="463"/>
            <ac:picMk id="12" creationId="{00000000-0000-0000-0000-000000000000}"/>
          </ac:picMkLst>
        </pc:picChg>
        <pc:picChg chg="add mod">
          <ac:chgData name="Vanessa Reis" userId="52f5c992-c630-4a8f-a545-bf6c841bd153" providerId="ADAL" clId="{F505C946-F977-4756-99CF-0EE88B92C4D8}" dt="2022-06-29T15:30:33.353" v="66" actId="1076"/>
          <ac:picMkLst>
            <pc:docMk/>
            <pc:sldMk cId="4181996899" sldId="463"/>
            <ac:picMk id="13" creationId="{F9F4BC19-88E1-4904-B857-264624AB21D7}"/>
          </ac:picMkLst>
        </pc:picChg>
        <pc:picChg chg="add del mod">
          <ac:chgData name="Vanessa Reis" userId="52f5c992-c630-4a8f-a545-bf6c841bd153" providerId="ADAL" clId="{F505C946-F977-4756-99CF-0EE88B92C4D8}" dt="2022-06-29T15:30:20.851" v="61" actId="478"/>
          <ac:picMkLst>
            <pc:docMk/>
            <pc:sldMk cId="4181996899" sldId="463"/>
            <ac:picMk id="15" creationId="{2E5C962D-2CBC-4041-9AE9-A91E85786FE9}"/>
          </ac:picMkLst>
        </pc:picChg>
        <pc:picChg chg="add mod">
          <ac:chgData name="Vanessa Reis" userId="52f5c992-c630-4a8f-a545-bf6c841bd153" providerId="ADAL" clId="{F505C946-F977-4756-99CF-0EE88B92C4D8}" dt="2022-06-29T15:30:46.071" v="71" actId="1036"/>
          <ac:picMkLst>
            <pc:docMk/>
            <pc:sldMk cId="4181996899" sldId="463"/>
            <ac:picMk id="17" creationId="{CC0C44C4-05FE-4367-A70E-2200B8659DA2}"/>
          </ac:picMkLst>
        </pc:picChg>
        <pc:picChg chg="add mod">
          <ac:chgData name="Vanessa Reis" userId="52f5c992-c630-4a8f-a545-bf6c841bd153" providerId="ADAL" clId="{F505C946-F977-4756-99CF-0EE88B92C4D8}" dt="2022-06-29T15:31:21.170" v="76"/>
          <ac:picMkLst>
            <pc:docMk/>
            <pc:sldMk cId="4181996899" sldId="463"/>
            <ac:picMk id="18" creationId="{E2FB6ED9-3F94-4C88-B00A-62F525A1F3DC}"/>
          </ac:picMkLst>
        </pc:picChg>
      </pc:sldChg>
      <pc:sldChg chg="addSp delSp modSp add mod">
        <pc:chgData name="Vanessa Reis" userId="52f5c992-c630-4a8f-a545-bf6c841bd153" providerId="ADAL" clId="{F505C946-F977-4756-99CF-0EE88B92C4D8}" dt="2022-06-30T10:15:24.042" v="815" actId="1076"/>
        <pc:sldMkLst>
          <pc:docMk/>
          <pc:sldMk cId="1549359740" sldId="464"/>
        </pc:sldMkLst>
        <pc:spChg chg="add mod">
          <ac:chgData name="Vanessa Reis" userId="52f5c992-c630-4a8f-a545-bf6c841bd153" providerId="ADAL" clId="{F505C946-F977-4756-99CF-0EE88B92C4D8}" dt="2022-06-30T10:15:24.042" v="815" actId="1076"/>
          <ac:spMkLst>
            <pc:docMk/>
            <pc:sldMk cId="1549359740" sldId="464"/>
            <ac:spMk id="4" creationId="{2D10F677-85AD-481C-A08A-5B56DFF02A89}"/>
          </ac:spMkLst>
        </pc:spChg>
        <pc:spChg chg="add del mod">
          <ac:chgData name="Vanessa Reis" userId="52f5c992-c630-4a8f-a545-bf6c841bd153" providerId="ADAL" clId="{F505C946-F977-4756-99CF-0EE88B92C4D8}" dt="2022-06-30T10:15:19.198" v="813" actId="478"/>
          <ac:spMkLst>
            <pc:docMk/>
            <pc:sldMk cId="1549359740" sldId="464"/>
            <ac:spMk id="5" creationId="{39F058E2-1949-4495-98F1-8F7AEEC9EB1A}"/>
          </ac:spMkLst>
        </pc:spChg>
        <pc:spChg chg="add mod">
          <ac:chgData name="Vanessa Reis" userId="52f5c992-c630-4a8f-a545-bf6c841bd153" providerId="ADAL" clId="{F505C946-F977-4756-99CF-0EE88B92C4D8}" dt="2022-06-30T10:15:21.754" v="814" actId="20577"/>
          <ac:spMkLst>
            <pc:docMk/>
            <pc:sldMk cId="1549359740" sldId="464"/>
            <ac:spMk id="6" creationId="{38691D52-F2EC-4354-842D-ACDBD4C69751}"/>
          </ac:spMkLst>
        </pc:spChg>
        <pc:spChg chg="add mod">
          <ac:chgData name="Vanessa Reis" userId="52f5c992-c630-4a8f-a545-bf6c841bd153" providerId="ADAL" clId="{F505C946-F977-4756-99CF-0EE88B92C4D8}" dt="2022-06-29T15:41:45.855" v="190" actId="1035"/>
          <ac:spMkLst>
            <pc:docMk/>
            <pc:sldMk cId="1549359740" sldId="464"/>
            <ac:spMk id="7" creationId="{B6A8F8D5-0B95-40E2-8CCB-DDD55119D4F0}"/>
          </ac:spMkLst>
        </pc:spChg>
        <pc:spChg chg="add mod">
          <ac:chgData name="Vanessa Reis" userId="52f5c992-c630-4a8f-a545-bf6c841bd153" providerId="ADAL" clId="{F505C946-F977-4756-99CF-0EE88B92C4D8}" dt="2022-06-29T15:44:02.781" v="237" actId="1035"/>
          <ac:spMkLst>
            <pc:docMk/>
            <pc:sldMk cId="1549359740" sldId="464"/>
            <ac:spMk id="11" creationId="{BB31B6D3-2DA0-43B6-AFAE-D08A5918FECF}"/>
          </ac:spMkLst>
        </pc:spChg>
        <pc:spChg chg="add mod">
          <ac:chgData name="Vanessa Reis" userId="52f5c992-c630-4a8f-a545-bf6c841bd153" providerId="ADAL" clId="{F505C946-F977-4756-99CF-0EE88B92C4D8}" dt="2022-06-29T15:44:17.140" v="240" actId="20577"/>
          <ac:spMkLst>
            <pc:docMk/>
            <pc:sldMk cId="1549359740" sldId="464"/>
            <ac:spMk id="12" creationId="{CDA3822E-7848-4CE9-97CF-E5EE3B651678}"/>
          </ac:spMkLst>
        </pc:spChg>
        <pc:spChg chg="add mod">
          <ac:chgData name="Vanessa Reis" userId="52f5c992-c630-4a8f-a545-bf6c841bd153" providerId="ADAL" clId="{F505C946-F977-4756-99CF-0EE88B92C4D8}" dt="2022-06-29T15:44:28.780" v="245" actId="20577"/>
          <ac:spMkLst>
            <pc:docMk/>
            <pc:sldMk cId="1549359740" sldId="464"/>
            <ac:spMk id="13" creationId="{3AA06ADF-8E43-48A1-9EDB-071FE37D1BB8}"/>
          </ac:spMkLst>
        </pc:spChg>
        <pc:spChg chg="add mod">
          <ac:chgData name="Vanessa Reis" userId="52f5c992-c630-4a8f-a545-bf6c841bd153" providerId="ADAL" clId="{F505C946-F977-4756-99CF-0EE88B92C4D8}" dt="2022-06-29T15:44:40.686" v="248" actId="20577"/>
          <ac:spMkLst>
            <pc:docMk/>
            <pc:sldMk cId="1549359740" sldId="464"/>
            <ac:spMk id="14" creationId="{3C06BE4C-2F53-4C39-8166-E913DD5DA675}"/>
          </ac:spMkLst>
        </pc:spChg>
        <pc:spChg chg="add mod">
          <ac:chgData name="Vanessa Reis" userId="52f5c992-c630-4a8f-a545-bf6c841bd153" providerId="ADAL" clId="{F505C946-F977-4756-99CF-0EE88B92C4D8}" dt="2022-06-29T15:44:55.913" v="252" actId="20577"/>
          <ac:spMkLst>
            <pc:docMk/>
            <pc:sldMk cId="1549359740" sldId="464"/>
            <ac:spMk id="15" creationId="{9B1B3E43-B330-4CC0-8581-21BED5123F29}"/>
          </ac:spMkLst>
        </pc:spChg>
        <pc:spChg chg="add mod">
          <ac:chgData name="Vanessa Reis" userId="52f5c992-c630-4a8f-a545-bf6c841bd153" providerId="ADAL" clId="{F505C946-F977-4756-99CF-0EE88B92C4D8}" dt="2022-06-29T15:45:06.623" v="255" actId="20577"/>
          <ac:spMkLst>
            <pc:docMk/>
            <pc:sldMk cId="1549359740" sldId="464"/>
            <ac:spMk id="16" creationId="{6EE7EE7C-406B-4B86-AC54-46642D17082A}"/>
          </ac:spMkLst>
        </pc:spChg>
        <pc:spChg chg="add mod">
          <ac:chgData name="Vanessa Reis" userId="52f5c992-c630-4a8f-a545-bf6c841bd153" providerId="ADAL" clId="{F505C946-F977-4756-99CF-0EE88B92C4D8}" dt="2022-06-29T15:45:19.128" v="261" actId="20577"/>
          <ac:spMkLst>
            <pc:docMk/>
            <pc:sldMk cId="1549359740" sldId="464"/>
            <ac:spMk id="17" creationId="{9923E467-417D-472C-8A09-48E84AACEDFB}"/>
          </ac:spMkLst>
        </pc:spChg>
        <pc:graphicFrameChg chg="add del mod modGraphic">
          <ac:chgData name="Vanessa Reis" userId="52f5c992-c630-4a8f-a545-bf6c841bd153" providerId="ADAL" clId="{F505C946-F977-4756-99CF-0EE88B92C4D8}" dt="2022-06-29T15:41:35.653" v="185" actId="478"/>
          <ac:graphicFrameMkLst>
            <pc:docMk/>
            <pc:sldMk cId="1549359740" sldId="464"/>
            <ac:graphicFrameMk id="8" creationId="{A051166B-86DB-4387-98B7-5E2176E6C9E7}"/>
          </ac:graphicFrameMkLst>
        </pc:graphicFrameChg>
        <pc:picChg chg="add mod">
          <ac:chgData name="Vanessa Reis" userId="52f5c992-c630-4a8f-a545-bf6c841bd153" providerId="ADAL" clId="{F505C946-F977-4756-99CF-0EE88B92C4D8}" dt="2022-06-29T15:42:27.939" v="195" actId="1076"/>
          <ac:picMkLst>
            <pc:docMk/>
            <pc:sldMk cId="1549359740" sldId="464"/>
            <ac:picMk id="10" creationId="{EA80D5C6-F038-4FF9-992F-923166DB93A9}"/>
          </ac:picMkLst>
        </pc:picChg>
      </pc:sldChg>
      <pc:sldChg chg="addSp delSp modSp add mod">
        <pc:chgData name="Vanessa Reis" userId="52f5c992-c630-4a8f-a545-bf6c841bd153" providerId="ADAL" clId="{F505C946-F977-4756-99CF-0EE88B92C4D8}" dt="2022-06-29T15:53:03.224" v="323" actId="20577"/>
        <pc:sldMkLst>
          <pc:docMk/>
          <pc:sldMk cId="2845508003" sldId="465"/>
        </pc:sldMkLst>
        <pc:spChg chg="del">
          <ac:chgData name="Vanessa Reis" userId="52f5c992-c630-4a8f-a545-bf6c841bd153" providerId="ADAL" clId="{F505C946-F977-4756-99CF-0EE88B92C4D8}" dt="2022-06-29T15:47:21.762" v="263" actId="478"/>
          <ac:spMkLst>
            <pc:docMk/>
            <pc:sldMk cId="2845508003" sldId="465"/>
            <ac:spMk id="4" creationId="{2D10F677-85AD-481C-A08A-5B56DFF02A89}"/>
          </ac:spMkLst>
        </pc:spChg>
        <pc:spChg chg="mod">
          <ac:chgData name="Vanessa Reis" userId="52f5c992-c630-4a8f-a545-bf6c841bd153" providerId="ADAL" clId="{F505C946-F977-4756-99CF-0EE88B92C4D8}" dt="2022-06-29T15:48:04.766" v="274" actId="20577"/>
          <ac:spMkLst>
            <pc:docMk/>
            <pc:sldMk cId="2845508003" sldId="465"/>
            <ac:spMk id="5" creationId="{39F058E2-1949-4495-98F1-8F7AEEC9EB1A}"/>
          </ac:spMkLst>
        </pc:spChg>
        <pc:spChg chg="mod">
          <ac:chgData name="Vanessa Reis" userId="52f5c992-c630-4a8f-a545-bf6c841bd153" providerId="ADAL" clId="{F505C946-F977-4756-99CF-0EE88B92C4D8}" dt="2022-06-29T15:48:58.892" v="281" actId="14100"/>
          <ac:spMkLst>
            <pc:docMk/>
            <pc:sldMk cId="2845508003" sldId="465"/>
            <ac:spMk id="7" creationId="{B6A8F8D5-0B95-40E2-8CCB-DDD55119D4F0}"/>
          </ac:spMkLst>
        </pc:spChg>
        <pc:spChg chg="del mod">
          <ac:chgData name="Vanessa Reis" userId="52f5c992-c630-4a8f-a545-bf6c841bd153" providerId="ADAL" clId="{F505C946-F977-4756-99CF-0EE88B92C4D8}" dt="2022-06-29T15:47:29.891" v="267" actId="478"/>
          <ac:spMkLst>
            <pc:docMk/>
            <pc:sldMk cId="2845508003" sldId="465"/>
            <ac:spMk id="11" creationId="{BB31B6D3-2DA0-43B6-AFAE-D08A5918FECF}"/>
          </ac:spMkLst>
        </pc:spChg>
        <pc:spChg chg="del">
          <ac:chgData name="Vanessa Reis" userId="52f5c992-c630-4a8f-a545-bf6c841bd153" providerId="ADAL" clId="{F505C946-F977-4756-99CF-0EE88B92C4D8}" dt="2022-06-29T15:47:32.675" v="268" actId="478"/>
          <ac:spMkLst>
            <pc:docMk/>
            <pc:sldMk cId="2845508003" sldId="465"/>
            <ac:spMk id="12" creationId="{CDA3822E-7848-4CE9-97CF-E5EE3B651678}"/>
          </ac:spMkLst>
        </pc:spChg>
        <pc:spChg chg="del">
          <ac:chgData name="Vanessa Reis" userId="52f5c992-c630-4a8f-a545-bf6c841bd153" providerId="ADAL" clId="{F505C946-F977-4756-99CF-0EE88B92C4D8}" dt="2022-06-29T15:47:34.030" v="269" actId="478"/>
          <ac:spMkLst>
            <pc:docMk/>
            <pc:sldMk cId="2845508003" sldId="465"/>
            <ac:spMk id="13" creationId="{3AA06ADF-8E43-48A1-9EDB-071FE37D1BB8}"/>
          </ac:spMkLst>
        </pc:spChg>
        <pc:spChg chg="del">
          <ac:chgData name="Vanessa Reis" userId="52f5c992-c630-4a8f-a545-bf6c841bd153" providerId="ADAL" clId="{F505C946-F977-4756-99CF-0EE88B92C4D8}" dt="2022-06-29T15:47:36.634" v="270" actId="478"/>
          <ac:spMkLst>
            <pc:docMk/>
            <pc:sldMk cId="2845508003" sldId="465"/>
            <ac:spMk id="14" creationId="{3C06BE4C-2F53-4C39-8166-E913DD5DA675}"/>
          </ac:spMkLst>
        </pc:spChg>
        <pc:spChg chg="del">
          <ac:chgData name="Vanessa Reis" userId="52f5c992-c630-4a8f-a545-bf6c841bd153" providerId="ADAL" clId="{F505C946-F977-4756-99CF-0EE88B92C4D8}" dt="2022-06-29T15:47:37.982" v="271" actId="478"/>
          <ac:spMkLst>
            <pc:docMk/>
            <pc:sldMk cId="2845508003" sldId="465"/>
            <ac:spMk id="15" creationId="{9B1B3E43-B330-4CC0-8581-21BED5123F29}"/>
          </ac:spMkLst>
        </pc:spChg>
        <pc:spChg chg="del">
          <ac:chgData name="Vanessa Reis" userId="52f5c992-c630-4a8f-a545-bf6c841bd153" providerId="ADAL" clId="{F505C946-F977-4756-99CF-0EE88B92C4D8}" dt="2022-06-29T15:47:38.714" v="272" actId="478"/>
          <ac:spMkLst>
            <pc:docMk/>
            <pc:sldMk cId="2845508003" sldId="465"/>
            <ac:spMk id="16" creationId="{6EE7EE7C-406B-4B86-AC54-46642D17082A}"/>
          </ac:spMkLst>
        </pc:spChg>
        <pc:spChg chg="del">
          <ac:chgData name="Vanessa Reis" userId="52f5c992-c630-4a8f-a545-bf6c841bd153" providerId="ADAL" clId="{F505C946-F977-4756-99CF-0EE88B92C4D8}" dt="2022-06-29T15:47:41.003" v="273" actId="478"/>
          <ac:spMkLst>
            <pc:docMk/>
            <pc:sldMk cId="2845508003" sldId="465"/>
            <ac:spMk id="17" creationId="{9923E467-417D-472C-8A09-48E84AACEDFB}"/>
          </ac:spMkLst>
        </pc:spChg>
        <pc:spChg chg="add mod">
          <ac:chgData name="Vanessa Reis" userId="52f5c992-c630-4a8f-a545-bf6c841bd153" providerId="ADAL" clId="{F505C946-F977-4756-99CF-0EE88B92C4D8}" dt="2022-06-29T15:48:48.507" v="280" actId="1076"/>
          <ac:spMkLst>
            <pc:docMk/>
            <pc:sldMk cId="2845508003" sldId="465"/>
            <ac:spMk id="18" creationId="{492DF05F-3E35-4AB8-91E3-115B79D594D7}"/>
          </ac:spMkLst>
        </pc:spChg>
        <pc:spChg chg="add mod">
          <ac:chgData name="Vanessa Reis" userId="52f5c992-c630-4a8f-a545-bf6c841bd153" providerId="ADAL" clId="{F505C946-F977-4756-99CF-0EE88B92C4D8}" dt="2022-06-29T15:52:45.848" v="316" actId="20577"/>
          <ac:spMkLst>
            <pc:docMk/>
            <pc:sldMk cId="2845508003" sldId="465"/>
            <ac:spMk id="19" creationId="{ED07EB6A-578A-4778-A2C1-7AC37E9466E1}"/>
          </ac:spMkLst>
        </pc:spChg>
        <pc:spChg chg="add mod">
          <ac:chgData name="Vanessa Reis" userId="52f5c992-c630-4a8f-a545-bf6c841bd153" providerId="ADAL" clId="{F505C946-F977-4756-99CF-0EE88B92C4D8}" dt="2022-06-29T15:52:50.726" v="319" actId="20577"/>
          <ac:spMkLst>
            <pc:docMk/>
            <pc:sldMk cId="2845508003" sldId="465"/>
            <ac:spMk id="20" creationId="{82CD0E9D-B503-4725-9536-76CDD7897B86}"/>
          </ac:spMkLst>
        </pc:spChg>
        <pc:spChg chg="add mod">
          <ac:chgData name="Vanessa Reis" userId="52f5c992-c630-4a8f-a545-bf6c841bd153" providerId="ADAL" clId="{F505C946-F977-4756-99CF-0EE88B92C4D8}" dt="2022-06-29T15:52:53.850" v="320" actId="20577"/>
          <ac:spMkLst>
            <pc:docMk/>
            <pc:sldMk cId="2845508003" sldId="465"/>
            <ac:spMk id="21" creationId="{B85AAF68-BD60-4CFE-91A2-385638F91D2D}"/>
          </ac:spMkLst>
        </pc:spChg>
        <pc:spChg chg="add mod">
          <ac:chgData name="Vanessa Reis" userId="52f5c992-c630-4a8f-a545-bf6c841bd153" providerId="ADAL" clId="{F505C946-F977-4756-99CF-0EE88B92C4D8}" dt="2022-06-29T15:52:58.274" v="321" actId="20577"/>
          <ac:spMkLst>
            <pc:docMk/>
            <pc:sldMk cId="2845508003" sldId="465"/>
            <ac:spMk id="22" creationId="{DA3C4E4B-C182-4D48-AEC5-C68084A276D7}"/>
          </ac:spMkLst>
        </pc:spChg>
        <pc:spChg chg="add mod">
          <ac:chgData name="Vanessa Reis" userId="52f5c992-c630-4a8f-a545-bf6c841bd153" providerId="ADAL" clId="{F505C946-F977-4756-99CF-0EE88B92C4D8}" dt="2022-06-29T15:53:01.518" v="322" actId="20577"/>
          <ac:spMkLst>
            <pc:docMk/>
            <pc:sldMk cId="2845508003" sldId="465"/>
            <ac:spMk id="23" creationId="{517EC87E-14AB-423F-97E5-C5761D7DE248}"/>
          </ac:spMkLst>
        </pc:spChg>
        <pc:spChg chg="add mod">
          <ac:chgData name="Vanessa Reis" userId="52f5c992-c630-4a8f-a545-bf6c841bd153" providerId="ADAL" clId="{F505C946-F977-4756-99CF-0EE88B92C4D8}" dt="2022-06-29T15:53:03.224" v="323" actId="20577"/>
          <ac:spMkLst>
            <pc:docMk/>
            <pc:sldMk cId="2845508003" sldId="465"/>
            <ac:spMk id="24" creationId="{4F2BD6CA-9241-4AD1-834B-AEB2EEAE2DFE}"/>
          </ac:spMkLst>
        </pc:spChg>
        <pc:spChg chg="add mod">
          <ac:chgData name="Vanessa Reis" userId="52f5c992-c630-4a8f-a545-bf6c841bd153" providerId="ADAL" clId="{F505C946-F977-4756-99CF-0EE88B92C4D8}" dt="2022-06-29T15:50:24.267" v="294" actId="1076"/>
          <ac:spMkLst>
            <pc:docMk/>
            <pc:sldMk cId="2845508003" sldId="465"/>
            <ac:spMk id="25" creationId="{197360FB-A3E0-451B-B13B-DAE515F41C77}"/>
          </ac:spMkLst>
        </pc:spChg>
        <pc:spChg chg="add mod">
          <ac:chgData name="Vanessa Reis" userId="52f5c992-c630-4a8f-a545-bf6c841bd153" providerId="ADAL" clId="{F505C946-F977-4756-99CF-0EE88B92C4D8}" dt="2022-06-29T15:50:47.651" v="297" actId="1076"/>
          <ac:spMkLst>
            <pc:docMk/>
            <pc:sldMk cId="2845508003" sldId="465"/>
            <ac:spMk id="26" creationId="{C1F253F7-E67F-47C7-B39B-CFE7AB331137}"/>
          </ac:spMkLst>
        </pc:spChg>
        <pc:spChg chg="add mod">
          <ac:chgData name="Vanessa Reis" userId="52f5c992-c630-4a8f-a545-bf6c841bd153" providerId="ADAL" clId="{F505C946-F977-4756-99CF-0EE88B92C4D8}" dt="2022-06-29T15:51:11.347" v="300" actId="1076"/>
          <ac:spMkLst>
            <pc:docMk/>
            <pc:sldMk cId="2845508003" sldId="465"/>
            <ac:spMk id="28" creationId="{42D8A9D0-9635-4A12-B8D3-BDD4F1BA2366}"/>
          </ac:spMkLst>
        </pc:spChg>
        <pc:spChg chg="add mod">
          <ac:chgData name="Vanessa Reis" userId="52f5c992-c630-4a8f-a545-bf6c841bd153" providerId="ADAL" clId="{F505C946-F977-4756-99CF-0EE88B92C4D8}" dt="2022-06-29T15:51:45.571" v="306" actId="1076"/>
          <ac:spMkLst>
            <pc:docMk/>
            <pc:sldMk cId="2845508003" sldId="465"/>
            <ac:spMk id="30" creationId="{ABCA25EA-772D-45F9-9AFB-086A1F96974F}"/>
          </ac:spMkLst>
        </pc:spChg>
        <pc:spChg chg="add mod">
          <ac:chgData name="Vanessa Reis" userId="52f5c992-c630-4a8f-a545-bf6c841bd153" providerId="ADAL" clId="{F505C946-F977-4756-99CF-0EE88B92C4D8}" dt="2022-06-29T15:52:08.306" v="312" actId="1076"/>
          <ac:spMkLst>
            <pc:docMk/>
            <pc:sldMk cId="2845508003" sldId="465"/>
            <ac:spMk id="32" creationId="{05610F44-ADE0-4B22-B222-E57EBEE24B56}"/>
          </ac:spMkLst>
        </pc:spChg>
        <pc:spChg chg="add mod">
          <ac:chgData name="Vanessa Reis" userId="52f5c992-c630-4a8f-a545-bf6c841bd153" providerId="ADAL" clId="{F505C946-F977-4756-99CF-0EE88B92C4D8}" dt="2022-06-29T15:52:32.522" v="315" actId="1076"/>
          <ac:spMkLst>
            <pc:docMk/>
            <pc:sldMk cId="2845508003" sldId="465"/>
            <ac:spMk id="34" creationId="{6967C626-2D53-4E54-B6C1-41A95AF97A2D}"/>
          </ac:spMkLst>
        </pc:spChg>
        <pc:picChg chg="del">
          <ac:chgData name="Vanessa Reis" userId="52f5c992-c630-4a8f-a545-bf6c841bd153" providerId="ADAL" clId="{F505C946-F977-4756-99CF-0EE88B92C4D8}" dt="2022-06-29T15:47:28.536" v="265" actId="478"/>
          <ac:picMkLst>
            <pc:docMk/>
            <pc:sldMk cId="2845508003" sldId="465"/>
            <ac:picMk id="10" creationId="{EA80D5C6-F038-4FF9-992F-923166DB93A9}"/>
          </ac:picMkLst>
        </pc:picChg>
      </pc:sldChg>
      <pc:sldChg chg="delSp del mod delAnim">
        <pc:chgData name="Vanessa Reis" userId="52f5c992-c630-4a8f-a545-bf6c841bd153" providerId="ADAL" clId="{F505C946-F977-4756-99CF-0EE88B92C4D8}" dt="2022-06-29T15:24:49.254" v="11" actId="47"/>
        <pc:sldMkLst>
          <pc:docMk/>
          <pc:sldMk cId="3580365651" sldId="465"/>
        </pc:sldMkLst>
        <pc:spChg chg="del">
          <ac:chgData name="Vanessa Reis" userId="52f5c992-c630-4a8f-a545-bf6c841bd153" providerId="ADAL" clId="{F505C946-F977-4756-99CF-0EE88B92C4D8}" dt="2022-06-29T15:23:13.508" v="7" actId="478"/>
          <ac:spMkLst>
            <pc:docMk/>
            <pc:sldMk cId="3580365651" sldId="465"/>
            <ac:spMk id="11" creationId="{CE26C7B4-E2E5-DF4A-8C1C-BFAE3DD1B2EB}"/>
          </ac:spMkLst>
        </pc:spChg>
        <pc:spChg chg="del">
          <ac:chgData name="Vanessa Reis" userId="52f5c992-c630-4a8f-a545-bf6c841bd153" providerId="ADAL" clId="{F505C946-F977-4756-99CF-0EE88B92C4D8}" dt="2022-06-29T15:23:15.074" v="9" actId="478"/>
          <ac:spMkLst>
            <pc:docMk/>
            <pc:sldMk cId="3580365651" sldId="465"/>
            <ac:spMk id="15" creationId="{0C68B48B-C406-4B3A-8B40-9D37D76B0F70}"/>
          </ac:spMkLst>
        </pc:spChg>
        <pc:grpChg chg="del">
          <ac:chgData name="Vanessa Reis" userId="52f5c992-c630-4a8f-a545-bf6c841bd153" providerId="ADAL" clId="{F505C946-F977-4756-99CF-0EE88B92C4D8}" dt="2022-06-29T15:23:12.246" v="6" actId="478"/>
          <ac:grpSpMkLst>
            <pc:docMk/>
            <pc:sldMk cId="3580365651" sldId="465"/>
            <ac:grpSpMk id="3" creationId="{6EE715AD-22ED-46A1-9EFD-F27674B9C8A3}"/>
          </ac:grpSpMkLst>
        </pc:grpChg>
        <pc:grpChg chg="del">
          <ac:chgData name="Vanessa Reis" userId="52f5c992-c630-4a8f-a545-bf6c841bd153" providerId="ADAL" clId="{F505C946-F977-4756-99CF-0EE88B92C4D8}" dt="2022-06-29T15:23:15.754" v="10" actId="478"/>
          <ac:grpSpMkLst>
            <pc:docMk/>
            <pc:sldMk cId="3580365651" sldId="465"/>
            <ac:grpSpMk id="16" creationId="{0C085A74-40F0-44A2-B6F1-7E2E93F16E72}"/>
          </ac:grpSpMkLst>
        </pc:grpChg>
        <pc:picChg chg="del">
          <ac:chgData name="Vanessa Reis" userId="52f5c992-c630-4a8f-a545-bf6c841bd153" providerId="ADAL" clId="{F505C946-F977-4756-99CF-0EE88B92C4D8}" dt="2022-06-29T15:23:14.166" v="8" actId="478"/>
          <ac:picMkLst>
            <pc:docMk/>
            <pc:sldMk cId="3580365651" sldId="465"/>
            <ac:picMk id="7" creationId="{817C78C2-5351-4111-8990-87E4BAF634B9}"/>
          </ac:picMkLst>
        </pc:picChg>
      </pc:sldChg>
      <pc:sldChg chg="addSp delSp modSp add mod">
        <pc:chgData name="Vanessa Reis" userId="52f5c992-c630-4a8f-a545-bf6c841bd153" providerId="ADAL" clId="{F505C946-F977-4756-99CF-0EE88B92C4D8}" dt="2022-06-29T15:56:08.638" v="361"/>
        <pc:sldMkLst>
          <pc:docMk/>
          <pc:sldMk cId="1272501445" sldId="466"/>
        </pc:sldMkLst>
        <pc:spChg chg="del">
          <ac:chgData name="Vanessa Reis" userId="52f5c992-c630-4a8f-a545-bf6c841bd153" providerId="ADAL" clId="{F505C946-F977-4756-99CF-0EE88B92C4D8}" dt="2022-06-29T15:53:50.906" v="328" actId="478"/>
          <ac:spMkLst>
            <pc:docMk/>
            <pc:sldMk cId="1272501445" sldId="466"/>
            <ac:spMk id="5" creationId="{39F058E2-1949-4495-98F1-8F7AEEC9EB1A}"/>
          </ac:spMkLst>
        </pc:spChg>
        <pc:spChg chg="mod">
          <ac:chgData name="Vanessa Reis" userId="52f5c992-c630-4a8f-a545-bf6c841bd153" providerId="ADAL" clId="{F505C946-F977-4756-99CF-0EE88B92C4D8}" dt="2022-06-29T15:54:15.362" v="333" actId="1076"/>
          <ac:spMkLst>
            <pc:docMk/>
            <pc:sldMk cId="1272501445" sldId="466"/>
            <ac:spMk id="6" creationId="{38691D52-F2EC-4354-842D-ACDBD4C69751}"/>
          </ac:spMkLst>
        </pc:spChg>
        <pc:spChg chg="mod">
          <ac:chgData name="Vanessa Reis" userId="52f5c992-c630-4a8f-a545-bf6c841bd153" providerId="ADAL" clId="{F505C946-F977-4756-99CF-0EE88B92C4D8}" dt="2022-06-29T15:54:15.362" v="333" actId="1076"/>
          <ac:spMkLst>
            <pc:docMk/>
            <pc:sldMk cId="1272501445" sldId="466"/>
            <ac:spMk id="7" creationId="{B6A8F8D5-0B95-40E2-8CCB-DDD55119D4F0}"/>
          </ac:spMkLst>
        </pc:spChg>
        <pc:spChg chg="mod">
          <ac:chgData name="Vanessa Reis" userId="52f5c992-c630-4a8f-a545-bf6c841bd153" providerId="ADAL" clId="{F505C946-F977-4756-99CF-0EE88B92C4D8}" dt="2022-06-29T15:53:47.098" v="327"/>
          <ac:spMkLst>
            <pc:docMk/>
            <pc:sldMk cId="1272501445" sldId="466"/>
            <ac:spMk id="18" creationId="{492DF05F-3E35-4AB8-91E3-115B79D594D7}"/>
          </ac:spMkLst>
        </pc:spChg>
        <pc:spChg chg="del">
          <ac:chgData name="Vanessa Reis" userId="52f5c992-c630-4a8f-a545-bf6c841bd153" providerId="ADAL" clId="{F505C946-F977-4756-99CF-0EE88B92C4D8}" dt="2022-06-29T15:54:19.700" v="334" actId="478"/>
          <ac:spMkLst>
            <pc:docMk/>
            <pc:sldMk cId="1272501445" sldId="466"/>
            <ac:spMk id="19" creationId="{ED07EB6A-578A-4778-A2C1-7AC37E9466E1}"/>
          </ac:spMkLst>
        </pc:spChg>
        <pc:spChg chg="del">
          <ac:chgData name="Vanessa Reis" userId="52f5c992-c630-4a8f-a545-bf6c841bd153" providerId="ADAL" clId="{F505C946-F977-4756-99CF-0EE88B92C4D8}" dt="2022-06-29T15:54:19.700" v="334" actId="478"/>
          <ac:spMkLst>
            <pc:docMk/>
            <pc:sldMk cId="1272501445" sldId="466"/>
            <ac:spMk id="20" creationId="{82CD0E9D-B503-4725-9536-76CDD7897B86}"/>
          </ac:spMkLst>
        </pc:spChg>
        <pc:spChg chg="del">
          <ac:chgData name="Vanessa Reis" userId="52f5c992-c630-4a8f-a545-bf6c841bd153" providerId="ADAL" clId="{F505C946-F977-4756-99CF-0EE88B92C4D8}" dt="2022-06-29T15:54:19.700" v="334" actId="478"/>
          <ac:spMkLst>
            <pc:docMk/>
            <pc:sldMk cId="1272501445" sldId="466"/>
            <ac:spMk id="21" creationId="{B85AAF68-BD60-4CFE-91A2-385638F91D2D}"/>
          </ac:spMkLst>
        </pc:spChg>
        <pc:spChg chg="del">
          <ac:chgData name="Vanessa Reis" userId="52f5c992-c630-4a8f-a545-bf6c841bd153" providerId="ADAL" clId="{F505C946-F977-4756-99CF-0EE88B92C4D8}" dt="2022-06-29T15:54:19.700" v="334" actId="478"/>
          <ac:spMkLst>
            <pc:docMk/>
            <pc:sldMk cId="1272501445" sldId="466"/>
            <ac:spMk id="22" creationId="{DA3C4E4B-C182-4D48-AEC5-C68084A276D7}"/>
          </ac:spMkLst>
        </pc:spChg>
        <pc:spChg chg="del">
          <ac:chgData name="Vanessa Reis" userId="52f5c992-c630-4a8f-a545-bf6c841bd153" providerId="ADAL" clId="{F505C946-F977-4756-99CF-0EE88B92C4D8}" dt="2022-06-29T15:54:19.700" v="334" actId="478"/>
          <ac:spMkLst>
            <pc:docMk/>
            <pc:sldMk cId="1272501445" sldId="466"/>
            <ac:spMk id="23" creationId="{517EC87E-14AB-423F-97E5-C5761D7DE248}"/>
          </ac:spMkLst>
        </pc:spChg>
        <pc:spChg chg="del">
          <ac:chgData name="Vanessa Reis" userId="52f5c992-c630-4a8f-a545-bf6c841bd153" providerId="ADAL" clId="{F505C946-F977-4756-99CF-0EE88B92C4D8}" dt="2022-06-29T15:54:19.700" v="334" actId="478"/>
          <ac:spMkLst>
            <pc:docMk/>
            <pc:sldMk cId="1272501445" sldId="466"/>
            <ac:spMk id="24" creationId="{4F2BD6CA-9241-4AD1-834B-AEB2EEAE2DFE}"/>
          </ac:spMkLst>
        </pc:spChg>
        <pc:spChg chg="del">
          <ac:chgData name="Vanessa Reis" userId="52f5c992-c630-4a8f-a545-bf6c841bd153" providerId="ADAL" clId="{F505C946-F977-4756-99CF-0EE88B92C4D8}" dt="2022-06-29T15:54:23.174" v="335" actId="478"/>
          <ac:spMkLst>
            <pc:docMk/>
            <pc:sldMk cId="1272501445" sldId="466"/>
            <ac:spMk id="25" creationId="{197360FB-A3E0-451B-B13B-DAE515F41C77}"/>
          </ac:spMkLst>
        </pc:spChg>
        <pc:spChg chg="del">
          <ac:chgData name="Vanessa Reis" userId="52f5c992-c630-4a8f-a545-bf6c841bd153" providerId="ADAL" clId="{F505C946-F977-4756-99CF-0EE88B92C4D8}" dt="2022-06-29T15:54:24.338" v="336" actId="478"/>
          <ac:spMkLst>
            <pc:docMk/>
            <pc:sldMk cId="1272501445" sldId="466"/>
            <ac:spMk id="26" creationId="{C1F253F7-E67F-47C7-B39B-CFE7AB331137}"/>
          </ac:spMkLst>
        </pc:spChg>
        <pc:spChg chg="add mod">
          <ac:chgData name="Vanessa Reis" userId="52f5c992-c630-4a8f-a545-bf6c841bd153" providerId="ADAL" clId="{F505C946-F977-4756-99CF-0EE88B92C4D8}" dt="2022-06-29T15:55:01.730" v="345" actId="1076"/>
          <ac:spMkLst>
            <pc:docMk/>
            <pc:sldMk cId="1272501445" sldId="466"/>
            <ac:spMk id="27" creationId="{724974BB-F2C9-4FA8-8EEE-BC541CD1A960}"/>
          </ac:spMkLst>
        </pc:spChg>
        <pc:spChg chg="del">
          <ac:chgData name="Vanessa Reis" userId="52f5c992-c630-4a8f-a545-bf6c841bd153" providerId="ADAL" clId="{F505C946-F977-4756-99CF-0EE88B92C4D8}" dt="2022-06-29T15:54:25.709" v="337" actId="478"/>
          <ac:spMkLst>
            <pc:docMk/>
            <pc:sldMk cId="1272501445" sldId="466"/>
            <ac:spMk id="28" creationId="{42D8A9D0-9635-4A12-B8D3-BDD4F1BA2366}"/>
          </ac:spMkLst>
        </pc:spChg>
        <pc:spChg chg="add mod">
          <ac:chgData name="Vanessa Reis" userId="52f5c992-c630-4a8f-a545-bf6c841bd153" providerId="ADAL" clId="{F505C946-F977-4756-99CF-0EE88B92C4D8}" dt="2022-06-29T15:55:49.402" v="355" actId="1076"/>
          <ac:spMkLst>
            <pc:docMk/>
            <pc:sldMk cId="1272501445" sldId="466"/>
            <ac:spMk id="29" creationId="{B68F2E6A-C7B0-4DAC-B0F1-DF39B32D3043}"/>
          </ac:spMkLst>
        </pc:spChg>
        <pc:spChg chg="del">
          <ac:chgData name="Vanessa Reis" userId="52f5c992-c630-4a8f-a545-bf6c841bd153" providerId="ADAL" clId="{F505C946-F977-4756-99CF-0EE88B92C4D8}" dt="2022-06-29T15:54:26.928" v="338" actId="478"/>
          <ac:spMkLst>
            <pc:docMk/>
            <pc:sldMk cId="1272501445" sldId="466"/>
            <ac:spMk id="30" creationId="{ABCA25EA-772D-45F9-9AFB-086A1F96974F}"/>
          </ac:spMkLst>
        </pc:spChg>
        <pc:spChg chg="add mod">
          <ac:chgData name="Vanessa Reis" userId="52f5c992-c630-4a8f-a545-bf6c841bd153" providerId="ADAL" clId="{F505C946-F977-4756-99CF-0EE88B92C4D8}" dt="2022-06-29T15:55:58.489" v="360" actId="20577"/>
          <ac:spMkLst>
            <pc:docMk/>
            <pc:sldMk cId="1272501445" sldId="466"/>
            <ac:spMk id="31" creationId="{606E6B16-0883-4295-9BC6-EB8B21DE8979}"/>
          </ac:spMkLst>
        </pc:spChg>
        <pc:spChg chg="del">
          <ac:chgData name="Vanessa Reis" userId="52f5c992-c630-4a8f-a545-bf6c841bd153" providerId="ADAL" clId="{F505C946-F977-4756-99CF-0EE88B92C4D8}" dt="2022-06-29T15:54:28.263" v="339" actId="478"/>
          <ac:spMkLst>
            <pc:docMk/>
            <pc:sldMk cId="1272501445" sldId="466"/>
            <ac:spMk id="32" creationId="{05610F44-ADE0-4B22-B222-E57EBEE24B56}"/>
          </ac:spMkLst>
        </pc:spChg>
        <pc:spChg chg="del">
          <ac:chgData name="Vanessa Reis" userId="52f5c992-c630-4a8f-a545-bf6c841bd153" providerId="ADAL" clId="{F505C946-F977-4756-99CF-0EE88B92C4D8}" dt="2022-06-29T15:54:29.302" v="340" actId="478"/>
          <ac:spMkLst>
            <pc:docMk/>
            <pc:sldMk cId="1272501445" sldId="466"/>
            <ac:spMk id="34" creationId="{6967C626-2D53-4E54-B6C1-41A95AF97A2D}"/>
          </ac:spMkLst>
        </pc:spChg>
        <pc:picChg chg="add mod">
          <ac:chgData name="Vanessa Reis" userId="52f5c992-c630-4a8f-a545-bf6c841bd153" providerId="ADAL" clId="{F505C946-F977-4756-99CF-0EE88B92C4D8}" dt="2022-06-29T15:56:08.638" v="361"/>
          <ac:picMkLst>
            <pc:docMk/>
            <pc:sldMk cId="1272501445" sldId="466"/>
            <ac:picMk id="33" creationId="{9F2BCE98-34FD-4F02-903F-ADF502FD37EE}"/>
          </ac:picMkLst>
        </pc:picChg>
      </pc:sldChg>
      <pc:sldChg chg="addSp delSp modSp add mod">
        <pc:chgData name="Vanessa Reis" userId="52f5c992-c630-4a8f-a545-bf6c841bd153" providerId="ADAL" clId="{F505C946-F977-4756-99CF-0EE88B92C4D8}" dt="2022-06-30T09:53:18.952" v="614" actId="1038"/>
        <pc:sldMkLst>
          <pc:docMk/>
          <pc:sldMk cId="1014765061" sldId="467"/>
        </pc:sldMkLst>
        <pc:spChg chg="del">
          <ac:chgData name="Vanessa Reis" userId="52f5c992-c630-4a8f-a545-bf6c841bd153" providerId="ADAL" clId="{F505C946-F977-4756-99CF-0EE88B92C4D8}" dt="2022-06-29T15:56:22.241" v="363" actId="478"/>
          <ac:spMkLst>
            <pc:docMk/>
            <pc:sldMk cId="1014765061" sldId="467"/>
            <ac:spMk id="6" creationId="{38691D52-F2EC-4354-842D-ACDBD4C69751}"/>
          </ac:spMkLst>
        </pc:spChg>
        <pc:spChg chg="del">
          <ac:chgData name="Vanessa Reis" userId="52f5c992-c630-4a8f-a545-bf6c841bd153" providerId="ADAL" clId="{F505C946-F977-4756-99CF-0EE88B92C4D8}" dt="2022-06-29T15:56:22.241" v="363" actId="478"/>
          <ac:spMkLst>
            <pc:docMk/>
            <pc:sldMk cId="1014765061" sldId="467"/>
            <ac:spMk id="7" creationId="{B6A8F8D5-0B95-40E2-8CCB-DDD55119D4F0}"/>
          </ac:spMkLst>
        </pc:spChg>
        <pc:spChg chg="add mod">
          <ac:chgData name="Vanessa Reis" userId="52f5c992-c630-4a8f-a545-bf6c841bd153" providerId="ADAL" clId="{F505C946-F977-4756-99CF-0EE88B92C4D8}" dt="2022-06-29T15:57:00.051" v="370" actId="1076"/>
          <ac:spMkLst>
            <pc:docMk/>
            <pc:sldMk cId="1014765061" sldId="467"/>
            <ac:spMk id="10" creationId="{993226C3-6788-4D72-A134-F26EAC0E70EE}"/>
          </ac:spMkLst>
        </pc:spChg>
        <pc:spChg chg="add mod">
          <ac:chgData name="Vanessa Reis" userId="52f5c992-c630-4a8f-a545-bf6c841bd153" providerId="ADAL" clId="{F505C946-F977-4756-99CF-0EE88B92C4D8}" dt="2022-06-29T15:57:25.461" v="373"/>
          <ac:spMkLst>
            <pc:docMk/>
            <pc:sldMk cId="1014765061" sldId="467"/>
            <ac:spMk id="11" creationId="{1444450B-1125-49EF-8195-FF9430CCF176}"/>
          </ac:spMkLst>
        </pc:spChg>
        <pc:spChg chg="add mod">
          <ac:chgData name="Vanessa Reis" userId="52f5c992-c630-4a8f-a545-bf6c841bd153" providerId="ADAL" clId="{F505C946-F977-4756-99CF-0EE88B92C4D8}" dt="2022-06-29T15:57:55.539" v="378" actId="1076"/>
          <ac:spMkLst>
            <pc:docMk/>
            <pc:sldMk cId="1014765061" sldId="467"/>
            <ac:spMk id="13" creationId="{967A2AB2-CF91-491F-837A-3695AB20678F}"/>
          </ac:spMkLst>
        </pc:spChg>
        <pc:spChg chg="add mod">
          <ac:chgData name="Vanessa Reis" userId="52f5c992-c630-4a8f-a545-bf6c841bd153" providerId="ADAL" clId="{F505C946-F977-4756-99CF-0EE88B92C4D8}" dt="2022-06-29T15:58:29.338" v="386" actId="1076"/>
          <ac:spMkLst>
            <pc:docMk/>
            <pc:sldMk cId="1014765061" sldId="467"/>
            <ac:spMk id="16" creationId="{707DC484-15FF-4BC6-B01A-CFD7CD81D8B8}"/>
          </ac:spMkLst>
        </pc:spChg>
        <pc:spChg chg="add del mod">
          <ac:chgData name="Vanessa Reis" userId="52f5c992-c630-4a8f-a545-bf6c841bd153" providerId="ADAL" clId="{F505C946-F977-4756-99CF-0EE88B92C4D8}" dt="2022-06-30T09:53:18.952" v="614" actId="1038"/>
          <ac:spMkLst>
            <pc:docMk/>
            <pc:sldMk cId="1014765061" sldId="467"/>
            <ac:spMk id="18" creationId="{492DF05F-3E35-4AB8-91E3-115B79D594D7}"/>
          </ac:spMkLst>
        </pc:spChg>
        <pc:spChg chg="add mod">
          <ac:chgData name="Vanessa Reis" userId="52f5c992-c630-4a8f-a545-bf6c841bd153" providerId="ADAL" clId="{F505C946-F977-4756-99CF-0EE88B92C4D8}" dt="2022-06-29T15:58:52.258" v="391" actId="1076"/>
          <ac:spMkLst>
            <pc:docMk/>
            <pc:sldMk cId="1014765061" sldId="467"/>
            <ac:spMk id="19" creationId="{4C7E79E3-2BCB-4459-AADD-C9DBC4A02EDF}"/>
          </ac:spMkLst>
        </pc:spChg>
        <pc:spChg chg="add mod">
          <ac:chgData name="Vanessa Reis" userId="52f5c992-c630-4a8f-a545-bf6c841bd153" providerId="ADAL" clId="{F505C946-F977-4756-99CF-0EE88B92C4D8}" dt="2022-06-29T15:59:20.218" v="397" actId="1076"/>
          <ac:spMkLst>
            <pc:docMk/>
            <pc:sldMk cId="1014765061" sldId="467"/>
            <ac:spMk id="20" creationId="{0623B657-6115-4027-ADAE-826E400B6370}"/>
          </ac:spMkLst>
        </pc:spChg>
        <pc:spChg chg="add mod">
          <ac:chgData name="Vanessa Reis" userId="52f5c992-c630-4a8f-a545-bf6c841bd153" providerId="ADAL" clId="{F505C946-F977-4756-99CF-0EE88B92C4D8}" dt="2022-06-29T15:59:52.755" v="412" actId="14100"/>
          <ac:spMkLst>
            <pc:docMk/>
            <pc:sldMk cId="1014765061" sldId="467"/>
            <ac:spMk id="22" creationId="{FBB3B5CB-B1B3-46FD-BA98-6EF4C6F8CB3D}"/>
          </ac:spMkLst>
        </pc:spChg>
        <pc:spChg chg="del">
          <ac:chgData name="Vanessa Reis" userId="52f5c992-c630-4a8f-a545-bf6c841bd153" providerId="ADAL" clId="{F505C946-F977-4756-99CF-0EE88B92C4D8}" dt="2022-06-29T15:56:22.241" v="363" actId="478"/>
          <ac:spMkLst>
            <pc:docMk/>
            <pc:sldMk cId="1014765061" sldId="467"/>
            <ac:spMk id="27" creationId="{724974BB-F2C9-4FA8-8EEE-BC541CD1A960}"/>
          </ac:spMkLst>
        </pc:spChg>
        <pc:spChg chg="del">
          <ac:chgData name="Vanessa Reis" userId="52f5c992-c630-4a8f-a545-bf6c841bd153" providerId="ADAL" clId="{F505C946-F977-4756-99CF-0EE88B92C4D8}" dt="2022-06-29T15:56:22.241" v="363" actId="478"/>
          <ac:spMkLst>
            <pc:docMk/>
            <pc:sldMk cId="1014765061" sldId="467"/>
            <ac:spMk id="29" creationId="{B68F2E6A-C7B0-4DAC-B0F1-DF39B32D3043}"/>
          </ac:spMkLst>
        </pc:spChg>
        <pc:spChg chg="del">
          <ac:chgData name="Vanessa Reis" userId="52f5c992-c630-4a8f-a545-bf6c841bd153" providerId="ADAL" clId="{F505C946-F977-4756-99CF-0EE88B92C4D8}" dt="2022-06-29T15:56:22.241" v="363" actId="478"/>
          <ac:spMkLst>
            <pc:docMk/>
            <pc:sldMk cId="1014765061" sldId="467"/>
            <ac:spMk id="31" creationId="{606E6B16-0883-4295-9BC6-EB8B21DE8979}"/>
          </ac:spMkLst>
        </pc:spChg>
        <pc:picChg chg="add mod">
          <ac:chgData name="Vanessa Reis" userId="52f5c992-c630-4a8f-a545-bf6c841bd153" providerId="ADAL" clId="{F505C946-F977-4756-99CF-0EE88B92C4D8}" dt="2022-06-29T15:58:07.699" v="383" actId="14100"/>
          <ac:picMkLst>
            <pc:docMk/>
            <pc:sldMk cId="1014765061" sldId="467"/>
            <ac:picMk id="14" creationId="{40412519-4ABC-4CE2-A670-9E046DAFA04F}"/>
          </ac:picMkLst>
        </pc:picChg>
        <pc:picChg chg="add mod">
          <ac:chgData name="Vanessa Reis" userId="52f5c992-c630-4a8f-a545-bf6c841bd153" providerId="ADAL" clId="{F505C946-F977-4756-99CF-0EE88B92C4D8}" dt="2022-06-29T16:00:07.995" v="413"/>
          <ac:picMkLst>
            <pc:docMk/>
            <pc:sldMk cId="1014765061" sldId="467"/>
            <ac:picMk id="23" creationId="{A25DD3B6-F756-4FAD-9841-0CD706397CEC}"/>
          </ac:picMkLst>
        </pc:picChg>
        <pc:picChg chg="add mod">
          <ac:chgData name="Vanessa Reis" userId="52f5c992-c630-4a8f-a545-bf6c841bd153" providerId="ADAL" clId="{F505C946-F977-4756-99CF-0EE88B92C4D8}" dt="2022-06-29T16:00:07.995" v="413"/>
          <ac:picMkLst>
            <pc:docMk/>
            <pc:sldMk cId="1014765061" sldId="467"/>
            <ac:picMk id="24" creationId="{6659FF76-320A-4169-8977-C8FE745389D1}"/>
          </ac:picMkLst>
        </pc:picChg>
        <pc:picChg chg="del">
          <ac:chgData name="Vanessa Reis" userId="52f5c992-c630-4a8f-a545-bf6c841bd153" providerId="ADAL" clId="{F505C946-F977-4756-99CF-0EE88B92C4D8}" dt="2022-06-29T15:56:22.241" v="363" actId="478"/>
          <ac:picMkLst>
            <pc:docMk/>
            <pc:sldMk cId="1014765061" sldId="467"/>
            <ac:picMk id="33" creationId="{9F2BCE98-34FD-4F02-903F-ADF502FD37EE}"/>
          </ac:picMkLst>
        </pc:picChg>
      </pc:sldChg>
      <pc:sldChg chg="addSp delSp modSp add mod">
        <pc:chgData name="Vanessa Reis" userId="52f5c992-c630-4a8f-a545-bf6c841bd153" providerId="ADAL" clId="{F505C946-F977-4756-99CF-0EE88B92C4D8}" dt="2022-06-29T16:40:15.511" v="594" actId="164"/>
        <pc:sldMkLst>
          <pc:docMk/>
          <pc:sldMk cId="455727798" sldId="468"/>
        </pc:sldMkLst>
        <pc:spChg chg="add mod">
          <ac:chgData name="Vanessa Reis" userId="52f5c992-c630-4a8f-a545-bf6c841bd153" providerId="ADAL" clId="{F505C946-F977-4756-99CF-0EE88B92C4D8}" dt="2022-06-29T16:40:15.511" v="594" actId="164"/>
          <ac:spMkLst>
            <pc:docMk/>
            <pc:sldMk cId="455727798" sldId="468"/>
            <ac:spMk id="6" creationId="{D3B45E98-BB17-4DBA-8FE5-56F0B6271984}"/>
          </ac:spMkLst>
        </pc:spChg>
        <pc:spChg chg="del">
          <ac:chgData name="Vanessa Reis" userId="52f5c992-c630-4a8f-a545-bf6c841bd153" providerId="ADAL" clId="{F505C946-F977-4756-99CF-0EE88B92C4D8}" dt="2022-06-29T16:00:18.700" v="416" actId="478"/>
          <ac:spMkLst>
            <pc:docMk/>
            <pc:sldMk cId="455727798" sldId="468"/>
            <ac:spMk id="10" creationId="{993226C3-6788-4D72-A134-F26EAC0E70EE}"/>
          </ac:spMkLst>
        </pc:spChg>
        <pc:spChg chg="del">
          <ac:chgData name="Vanessa Reis" userId="52f5c992-c630-4a8f-a545-bf6c841bd153" providerId="ADAL" clId="{F505C946-F977-4756-99CF-0EE88B92C4D8}" dt="2022-06-29T16:00:16.949" v="415" actId="478"/>
          <ac:spMkLst>
            <pc:docMk/>
            <pc:sldMk cId="455727798" sldId="468"/>
            <ac:spMk id="11" creationId="{1444450B-1125-49EF-8195-FF9430CCF176}"/>
          </ac:spMkLst>
        </pc:spChg>
        <pc:spChg chg="del">
          <ac:chgData name="Vanessa Reis" userId="52f5c992-c630-4a8f-a545-bf6c841bd153" providerId="ADAL" clId="{F505C946-F977-4756-99CF-0EE88B92C4D8}" dt="2022-06-29T16:00:21.575" v="419" actId="478"/>
          <ac:spMkLst>
            <pc:docMk/>
            <pc:sldMk cId="455727798" sldId="468"/>
            <ac:spMk id="13" creationId="{967A2AB2-CF91-491F-837A-3695AB20678F}"/>
          </ac:spMkLst>
        </pc:spChg>
        <pc:spChg chg="add mod">
          <ac:chgData name="Vanessa Reis" userId="52f5c992-c630-4a8f-a545-bf6c841bd153" providerId="ADAL" clId="{F505C946-F977-4756-99CF-0EE88B92C4D8}" dt="2022-06-29T16:01:00.666" v="425" actId="1076"/>
          <ac:spMkLst>
            <pc:docMk/>
            <pc:sldMk cId="455727798" sldId="468"/>
            <ac:spMk id="15" creationId="{5DAF2FF7-6A05-4F3C-AD74-375F5340A619}"/>
          </ac:spMkLst>
        </pc:spChg>
        <pc:spChg chg="del">
          <ac:chgData name="Vanessa Reis" userId="52f5c992-c630-4a8f-a545-bf6c841bd153" providerId="ADAL" clId="{F505C946-F977-4756-99CF-0EE88B92C4D8}" dt="2022-06-29T16:00:26.983" v="420" actId="478"/>
          <ac:spMkLst>
            <pc:docMk/>
            <pc:sldMk cId="455727798" sldId="468"/>
            <ac:spMk id="16" creationId="{707DC484-15FF-4BC6-B01A-CFD7CD81D8B8}"/>
          </ac:spMkLst>
        </pc:spChg>
        <pc:spChg chg="add mod">
          <ac:chgData name="Vanessa Reis" userId="52f5c992-c630-4a8f-a545-bf6c841bd153" providerId="ADAL" clId="{F505C946-F977-4756-99CF-0EE88B92C4D8}" dt="2022-06-29T16:01:23.354" v="427" actId="20577"/>
          <ac:spMkLst>
            <pc:docMk/>
            <pc:sldMk cId="455727798" sldId="468"/>
            <ac:spMk id="17" creationId="{03379296-69BE-439E-BBD2-DB358B51B005}"/>
          </ac:spMkLst>
        </pc:spChg>
        <pc:spChg chg="del mod">
          <ac:chgData name="Vanessa Reis" userId="52f5c992-c630-4a8f-a545-bf6c841bd153" providerId="ADAL" clId="{F505C946-F977-4756-99CF-0EE88B92C4D8}" dt="2022-06-29T16:00:19.933" v="418" actId="478"/>
          <ac:spMkLst>
            <pc:docMk/>
            <pc:sldMk cId="455727798" sldId="468"/>
            <ac:spMk id="18" creationId="{492DF05F-3E35-4AB8-91E3-115B79D594D7}"/>
          </ac:spMkLst>
        </pc:spChg>
        <pc:spChg chg="del">
          <ac:chgData name="Vanessa Reis" userId="52f5c992-c630-4a8f-a545-bf6c841bd153" providerId="ADAL" clId="{F505C946-F977-4756-99CF-0EE88B92C4D8}" dt="2022-06-29T16:00:28.218" v="421" actId="478"/>
          <ac:spMkLst>
            <pc:docMk/>
            <pc:sldMk cId="455727798" sldId="468"/>
            <ac:spMk id="19" creationId="{4C7E79E3-2BCB-4459-AADD-C9DBC4A02EDF}"/>
          </ac:spMkLst>
        </pc:spChg>
        <pc:spChg chg="del">
          <ac:chgData name="Vanessa Reis" userId="52f5c992-c630-4a8f-a545-bf6c841bd153" providerId="ADAL" clId="{F505C946-F977-4756-99CF-0EE88B92C4D8}" dt="2022-06-29T16:00:29.774" v="422" actId="478"/>
          <ac:spMkLst>
            <pc:docMk/>
            <pc:sldMk cId="455727798" sldId="468"/>
            <ac:spMk id="20" creationId="{0623B657-6115-4027-ADAE-826E400B6370}"/>
          </ac:spMkLst>
        </pc:spChg>
        <pc:spChg chg="add mod">
          <ac:chgData name="Vanessa Reis" userId="52f5c992-c630-4a8f-a545-bf6c841bd153" providerId="ADAL" clId="{F505C946-F977-4756-99CF-0EE88B92C4D8}" dt="2022-06-29T16:02:02.273" v="437" actId="14100"/>
          <ac:spMkLst>
            <pc:docMk/>
            <pc:sldMk cId="455727798" sldId="468"/>
            <ac:spMk id="21" creationId="{6D6FFA1C-8A99-450D-BA99-53951E1A3137}"/>
          </ac:spMkLst>
        </pc:spChg>
        <pc:spChg chg="del">
          <ac:chgData name="Vanessa Reis" userId="52f5c992-c630-4a8f-a545-bf6c841bd153" providerId="ADAL" clId="{F505C946-F977-4756-99CF-0EE88B92C4D8}" dt="2022-06-29T16:00:16.949" v="415" actId="478"/>
          <ac:spMkLst>
            <pc:docMk/>
            <pc:sldMk cId="455727798" sldId="468"/>
            <ac:spMk id="22" creationId="{FBB3B5CB-B1B3-46FD-BA98-6EF4C6F8CB3D}"/>
          </ac:spMkLst>
        </pc:spChg>
        <pc:spChg chg="add mod">
          <ac:chgData name="Vanessa Reis" userId="52f5c992-c630-4a8f-a545-bf6c841bd153" providerId="ADAL" clId="{F505C946-F977-4756-99CF-0EE88B92C4D8}" dt="2022-06-29T16:02:02.273" v="437" actId="14100"/>
          <ac:spMkLst>
            <pc:docMk/>
            <pc:sldMk cId="455727798" sldId="468"/>
            <ac:spMk id="25" creationId="{D8ACC486-00B7-4A6A-9C57-4A691F3BAF84}"/>
          </ac:spMkLst>
        </pc:spChg>
        <pc:spChg chg="add mod">
          <ac:chgData name="Vanessa Reis" userId="52f5c992-c630-4a8f-a545-bf6c841bd153" providerId="ADAL" clId="{F505C946-F977-4756-99CF-0EE88B92C4D8}" dt="2022-06-29T16:40:15.511" v="594" actId="164"/>
          <ac:spMkLst>
            <pc:docMk/>
            <pc:sldMk cId="455727798" sldId="468"/>
            <ac:spMk id="26" creationId="{347DBD03-F5E0-4E24-8E98-D32413244D32}"/>
          </ac:spMkLst>
        </pc:spChg>
        <pc:spChg chg="add mod">
          <ac:chgData name="Vanessa Reis" userId="52f5c992-c630-4a8f-a545-bf6c841bd153" providerId="ADAL" clId="{F505C946-F977-4756-99CF-0EE88B92C4D8}" dt="2022-06-29T16:40:15.511" v="594" actId="164"/>
          <ac:spMkLst>
            <pc:docMk/>
            <pc:sldMk cId="455727798" sldId="468"/>
            <ac:spMk id="27" creationId="{EF90FAEE-28FC-4EE6-9AEE-333E2E2A4E4C}"/>
          </ac:spMkLst>
        </pc:spChg>
        <pc:spChg chg="add mod">
          <ac:chgData name="Vanessa Reis" userId="52f5c992-c630-4a8f-a545-bf6c841bd153" providerId="ADAL" clId="{F505C946-F977-4756-99CF-0EE88B92C4D8}" dt="2022-06-29T16:40:15.511" v="594" actId="164"/>
          <ac:spMkLst>
            <pc:docMk/>
            <pc:sldMk cId="455727798" sldId="468"/>
            <ac:spMk id="28" creationId="{C7F1E7D1-7686-4BF9-9C7C-DDE030497EA3}"/>
          </ac:spMkLst>
        </pc:spChg>
        <pc:spChg chg="add mod">
          <ac:chgData name="Vanessa Reis" userId="52f5c992-c630-4a8f-a545-bf6c841bd153" providerId="ADAL" clId="{F505C946-F977-4756-99CF-0EE88B92C4D8}" dt="2022-06-29T16:40:15.511" v="594" actId="164"/>
          <ac:spMkLst>
            <pc:docMk/>
            <pc:sldMk cId="455727798" sldId="468"/>
            <ac:spMk id="29" creationId="{69E305F7-0D56-4031-8020-FB10FFDAB7F3}"/>
          </ac:spMkLst>
        </pc:spChg>
        <pc:spChg chg="add mod">
          <ac:chgData name="Vanessa Reis" userId="52f5c992-c630-4a8f-a545-bf6c841bd153" providerId="ADAL" clId="{F505C946-F977-4756-99CF-0EE88B92C4D8}" dt="2022-06-29T16:40:15.511" v="594" actId="164"/>
          <ac:spMkLst>
            <pc:docMk/>
            <pc:sldMk cId="455727798" sldId="468"/>
            <ac:spMk id="30" creationId="{ACF8F57F-DFCD-4D6E-8A58-8A1DE1FEEE67}"/>
          </ac:spMkLst>
        </pc:spChg>
        <pc:spChg chg="add mod">
          <ac:chgData name="Vanessa Reis" userId="52f5c992-c630-4a8f-a545-bf6c841bd153" providerId="ADAL" clId="{F505C946-F977-4756-99CF-0EE88B92C4D8}" dt="2022-06-29T16:40:15.511" v="594" actId="164"/>
          <ac:spMkLst>
            <pc:docMk/>
            <pc:sldMk cId="455727798" sldId="468"/>
            <ac:spMk id="31" creationId="{E8C4429C-FD88-40A0-9838-56A206DEA8EF}"/>
          </ac:spMkLst>
        </pc:spChg>
        <pc:spChg chg="add mod">
          <ac:chgData name="Vanessa Reis" userId="52f5c992-c630-4a8f-a545-bf6c841bd153" providerId="ADAL" clId="{F505C946-F977-4756-99CF-0EE88B92C4D8}" dt="2022-06-29T16:40:15.511" v="594" actId="164"/>
          <ac:spMkLst>
            <pc:docMk/>
            <pc:sldMk cId="455727798" sldId="468"/>
            <ac:spMk id="32" creationId="{1FED62A4-56C4-4A1B-8D65-3B97657BB342}"/>
          </ac:spMkLst>
        </pc:spChg>
        <pc:spChg chg="add mod">
          <ac:chgData name="Vanessa Reis" userId="52f5c992-c630-4a8f-a545-bf6c841bd153" providerId="ADAL" clId="{F505C946-F977-4756-99CF-0EE88B92C4D8}" dt="2022-06-29T16:40:15.511" v="594" actId="164"/>
          <ac:spMkLst>
            <pc:docMk/>
            <pc:sldMk cId="455727798" sldId="468"/>
            <ac:spMk id="33" creationId="{E5CBF455-6B7E-4818-9A10-22F9B523C578}"/>
          </ac:spMkLst>
        </pc:spChg>
        <pc:spChg chg="add mod">
          <ac:chgData name="Vanessa Reis" userId="52f5c992-c630-4a8f-a545-bf6c841bd153" providerId="ADAL" clId="{F505C946-F977-4756-99CF-0EE88B92C4D8}" dt="2022-06-29T16:40:15.511" v="594" actId="164"/>
          <ac:spMkLst>
            <pc:docMk/>
            <pc:sldMk cId="455727798" sldId="468"/>
            <ac:spMk id="34" creationId="{A6414C67-CB42-4C31-906E-65B8B57AF29E}"/>
          </ac:spMkLst>
        </pc:spChg>
        <pc:grpChg chg="add mod">
          <ac:chgData name="Vanessa Reis" userId="52f5c992-c630-4a8f-a545-bf6c841bd153" providerId="ADAL" clId="{F505C946-F977-4756-99CF-0EE88B92C4D8}" dt="2022-06-29T16:40:15.511" v="594" actId="164"/>
          <ac:grpSpMkLst>
            <pc:docMk/>
            <pc:sldMk cId="455727798" sldId="468"/>
            <ac:grpSpMk id="7" creationId="{E7347ADE-7671-4D0A-AF8A-27235DD27E27}"/>
          </ac:grpSpMkLst>
        </pc:grpChg>
        <pc:picChg chg="add mod">
          <ac:chgData name="Vanessa Reis" userId="52f5c992-c630-4a8f-a545-bf6c841bd153" providerId="ADAL" clId="{F505C946-F977-4756-99CF-0EE88B92C4D8}" dt="2022-06-29T16:40:15.511" v="594" actId="164"/>
          <ac:picMkLst>
            <pc:docMk/>
            <pc:sldMk cId="455727798" sldId="468"/>
            <ac:picMk id="5" creationId="{E9A41C91-DAFB-45BC-A864-D49DA22C1A5C}"/>
          </ac:picMkLst>
        </pc:picChg>
        <pc:picChg chg="del">
          <ac:chgData name="Vanessa Reis" userId="52f5c992-c630-4a8f-a545-bf6c841bd153" providerId="ADAL" clId="{F505C946-F977-4756-99CF-0EE88B92C4D8}" dt="2022-06-29T16:00:18.700" v="416" actId="478"/>
          <ac:picMkLst>
            <pc:docMk/>
            <pc:sldMk cId="455727798" sldId="468"/>
            <ac:picMk id="14" creationId="{40412519-4ABC-4CE2-A670-9E046DAFA04F}"/>
          </ac:picMkLst>
        </pc:picChg>
        <pc:picChg chg="del">
          <ac:chgData name="Vanessa Reis" userId="52f5c992-c630-4a8f-a545-bf6c841bd153" providerId="ADAL" clId="{F505C946-F977-4756-99CF-0EE88B92C4D8}" dt="2022-06-29T16:00:16.949" v="415" actId="478"/>
          <ac:picMkLst>
            <pc:docMk/>
            <pc:sldMk cId="455727798" sldId="468"/>
            <ac:picMk id="23" creationId="{A25DD3B6-F756-4FAD-9841-0CD706397CEC}"/>
          </ac:picMkLst>
        </pc:picChg>
        <pc:picChg chg="del">
          <ac:chgData name="Vanessa Reis" userId="52f5c992-c630-4a8f-a545-bf6c841bd153" providerId="ADAL" clId="{F505C946-F977-4756-99CF-0EE88B92C4D8}" dt="2022-06-29T16:00:16.949" v="415" actId="478"/>
          <ac:picMkLst>
            <pc:docMk/>
            <pc:sldMk cId="455727798" sldId="468"/>
            <ac:picMk id="24" creationId="{6659FF76-320A-4169-8977-C8FE745389D1}"/>
          </ac:picMkLst>
        </pc:picChg>
      </pc:sldChg>
      <pc:sldChg chg="addSp delSp modSp add mod">
        <pc:chgData name="Vanessa Reis" userId="52f5c992-c630-4a8f-a545-bf6c841bd153" providerId="ADAL" clId="{F505C946-F977-4756-99CF-0EE88B92C4D8}" dt="2022-06-30T10:02:46.988" v="661" actId="20577"/>
        <pc:sldMkLst>
          <pc:docMk/>
          <pc:sldMk cId="1657699237" sldId="469"/>
        </pc:sldMkLst>
        <pc:spChg chg="add mod">
          <ac:chgData name="Vanessa Reis" userId="52f5c992-c630-4a8f-a545-bf6c841bd153" providerId="ADAL" clId="{F505C946-F977-4756-99CF-0EE88B92C4D8}" dt="2022-06-30T10:02:31.198" v="656" actId="20577"/>
          <ac:spMkLst>
            <pc:docMk/>
            <pc:sldMk cId="1657699237" sldId="469"/>
            <ac:spMk id="6" creationId="{A7BC13B8-6DEE-4E95-A83A-EF76F2340B6F}"/>
          </ac:spMkLst>
        </pc:spChg>
        <pc:spChg chg="add mod">
          <ac:chgData name="Vanessa Reis" userId="52f5c992-c630-4a8f-a545-bf6c841bd153" providerId="ADAL" clId="{F505C946-F977-4756-99CF-0EE88B92C4D8}" dt="2022-06-30T10:02:34.859" v="657" actId="20577"/>
          <ac:spMkLst>
            <pc:docMk/>
            <pc:sldMk cId="1657699237" sldId="469"/>
            <ac:spMk id="7" creationId="{56C8E4E1-0EBF-49C6-9A75-4B44F8C68ED1}"/>
          </ac:spMkLst>
        </pc:spChg>
        <pc:spChg chg="add mod">
          <ac:chgData name="Vanessa Reis" userId="52f5c992-c630-4a8f-a545-bf6c841bd153" providerId="ADAL" clId="{F505C946-F977-4756-99CF-0EE88B92C4D8}" dt="2022-06-30T10:02:38.075" v="658" actId="20577"/>
          <ac:spMkLst>
            <pc:docMk/>
            <pc:sldMk cId="1657699237" sldId="469"/>
            <ac:spMk id="8" creationId="{8AAB10A2-6990-4A92-8E26-448D4908BF61}"/>
          </ac:spMkLst>
        </pc:spChg>
        <pc:spChg chg="add mod">
          <ac:chgData name="Vanessa Reis" userId="52f5c992-c630-4a8f-a545-bf6c841bd153" providerId="ADAL" clId="{F505C946-F977-4756-99CF-0EE88B92C4D8}" dt="2022-06-30T10:02:42.555" v="659" actId="20577"/>
          <ac:spMkLst>
            <pc:docMk/>
            <pc:sldMk cId="1657699237" sldId="469"/>
            <ac:spMk id="9" creationId="{7573D9ED-C577-4DA8-A733-E2B3B0620824}"/>
          </ac:spMkLst>
        </pc:spChg>
        <pc:spChg chg="add mod">
          <ac:chgData name="Vanessa Reis" userId="52f5c992-c630-4a8f-a545-bf6c841bd153" providerId="ADAL" clId="{F505C946-F977-4756-99CF-0EE88B92C4D8}" dt="2022-06-30T10:02:44.060" v="660" actId="20577"/>
          <ac:spMkLst>
            <pc:docMk/>
            <pc:sldMk cId="1657699237" sldId="469"/>
            <ac:spMk id="10" creationId="{D97099AD-0FD8-41D2-8405-02C4E7C30C1D}"/>
          </ac:spMkLst>
        </pc:spChg>
        <pc:spChg chg="add mod">
          <ac:chgData name="Vanessa Reis" userId="52f5c992-c630-4a8f-a545-bf6c841bd153" providerId="ADAL" clId="{F505C946-F977-4756-99CF-0EE88B92C4D8}" dt="2022-06-30T10:02:46.988" v="661" actId="20577"/>
          <ac:spMkLst>
            <pc:docMk/>
            <pc:sldMk cId="1657699237" sldId="469"/>
            <ac:spMk id="11" creationId="{5299498A-81B6-423C-9F7F-9A6FB77DF2C9}"/>
          </ac:spMkLst>
        </pc:spChg>
        <pc:spChg chg="add mod">
          <ac:chgData name="Vanessa Reis" userId="52f5c992-c630-4a8f-a545-bf6c841bd153" providerId="ADAL" clId="{F505C946-F977-4756-99CF-0EE88B92C4D8}" dt="2022-06-30T09:57:24.127" v="630" actId="1076"/>
          <ac:spMkLst>
            <pc:docMk/>
            <pc:sldMk cId="1657699237" sldId="469"/>
            <ac:spMk id="13" creationId="{95BD74F0-1CAC-45E8-9521-7272CD8581F4}"/>
          </ac:spMkLst>
        </pc:spChg>
        <pc:spChg chg="mod">
          <ac:chgData name="Vanessa Reis" userId="52f5c992-c630-4a8f-a545-bf6c841bd153" providerId="ADAL" clId="{F505C946-F977-4756-99CF-0EE88B92C4D8}" dt="2022-06-29T16:40:42.161" v="598"/>
          <ac:spMkLst>
            <pc:docMk/>
            <pc:sldMk cId="1657699237" sldId="469"/>
            <ac:spMk id="15" creationId="{5DAF2FF7-6A05-4F3C-AD74-375F5340A619}"/>
          </ac:spMkLst>
        </pc:spChg>
        <pc:spChg chg="add mod">
          <ac:chgData name="Vanessa Reis" userId="52f5c992-c630-4a8f-a545-bf6c841bd153" providerId="ADAL" clId="{F505C946-F977-4756-99CF-0EE88B92C4D8}" dt="2022-06-30T09:58:24.262" v="634" actId="1076"/>
          <ac:spMkLst>
            <pc:docMk/>
            <pc:sldMk cId="1657699237" sldId="469"/>
            <ac:spMk id="16" creationId="{B0635186-BB1B-4E6F-BCD6-EFD3D2BECB6C}"/>
          </ac:spMkLst>
        </pc:spChg>
        <pc:spChg chg="del">
          <ac:chgData name="Vanessa Reis" userId="52f5c992-c630-4a8f-a545-bf6c841bd153" providerId="ADAL" clId="{F505C946-F977-4756-99CF-0EE88B92C4D8}" dt="2022-06-29T16:40:48.737" v="599" actId="478"/>
          <ac:spMkLst>
            <pc:docMk/>
            <pc:sldMk cId="1657699237" sldId="469"/>
            <ac:spMk id="17" creationId="{03379296-69BE-439E-BBD2-DB358B51B005}"/>
          </ac:spMkLst>
        </pc:spChg>
        <pc:spChg chg="add mod">
          <ac:chgData name="Vanessa Reis" userId="52f5c992-c630-4a8f-a545-bf6c841bd153" providerId="ADAL" clId="{F505C946-F977-4756-99CF-0EE88B92C4D8}" dt="2022-06-30T09:58:44.055" v="638" actId="1076"/>
          <ac:spMkLst>
            <pc:docMk/>
            <pc:sldMk cId="1657699237" sldId="469"/>
            <ac:spMk id="17" creationId="{1D5672DC-C28F-466C-9AFA-B9B9E7D4CB8E}"/>
          </ac:spMkLst>
        </pc:spChg>
        <pc:spChg chg="add mod">
          <ac:chgData name="Vanessa Reis" userId="52f5c992-c630-4a8f-a545-bf6c841bd153" providerId="ADAL" clId="{F505C946-F977-4756-99CF-0EE88B92C4D8}" dt="2022-06-30T09:59:37.305" v="647" actId="1038"/>
          <ac:spMkLst>
            <pc:docMk/>
            <pc:sldMk cId="1657699237" sldId="469"/>
            <ac:spMk id="19" creationId="{EF7B0407-3D4A-4CB6-B2CD-A8F3234E11FD}"/>
          </ac:spMkLst>
        </pc:spChg>
        <pc:spChg chg="mod">
          <ac:chgData name="Vanessa Reis" userId="52f5c992-c630-4a8f-a545-bf6c841bd153" providerId="ADAL" clId="{F505C946-F977-4756-99CF-0EE88B92C4D8}" dt="2022-06-29T16:41:10.585" v="609" actId="20577"/>
          <ac:spMkLst>
            <pc:docMk/>
            <pc:sldMk cId="1657699237" sldId="469"/>
            <ac:spMk id="21" creationId="{6D6FFA1C-8A99-450D-BA99-53951E1A3137}"/>
          </ac:spMkLst>
        </pc:spChg>
        <pc:spChg chg="add mod">
          <ac:chgData name="Vanessa Reis" userId="52f5c992-c630-4a8f-a545-bf6c841bd153" providerId="ADAL" clId="{F505C946-F977-4756-99CF-0EE88B92C4D8}" dt="2022-06-30T10:00:18.175" v="651" actId="1076"/>
          <ac:spMkLst>
            <pc:docMk/>
            <pc:sldMk cId="1657699237" sldId="469"/>
            <ac:spMk id="22" creationId="{3BFA036A-8E9E-4067-A426-8096A493CEE1}"/>
          </ac:spMkLst>
        </pc:spChg>
        <pc:spChg chg="add mod">
          <ac:chgData name="Vanessa Reis" userId="52f5c992-c630-4a8f-a545-bf6c841bd153" providerId="ADAL" clId="{F505C946-F977-4756-99CF-0EE88B92C4D8}" dt="2022-06-30T10:01:29.591" v="655" actId="1076"/>
          <ac:spMkLst>
            <pc:docMk/>
            <pc:sldMk cId="1657699237" sldId="469"/>
            <ac:spMk id="23" creationId="{20937DA7-6903-421C-9287-5FC2BB83CC46}"/>
          </ac:spMkLst>
        </pc:spChg>
        <pc:spChg chg="mod">
          <ac:chgData name="Vanessa Reis" userId="52f5c992-c630-4a8f-a545-bf6c841bd153" providerId="ADAL" clId="{F505C946-F977-4756-99CF-0EE88B92C4D8}" dt="2022-06-29T16:41:31.196" v="613" actId="20577"/>
          <ac:spMkLst>
            <pc:docMk/>
            <pc:sldMk cId="1657699237" sldId="469"/>
            <ac:spMk id="25" creationId="{D8ACC486-00B7-4A6A-9C57-4A691F3BAF84}"/>
          </ac:spMkLst>
        </pc:spChg>
        <pc:grpChg chg="del">
          <ac:chgData name="Vanessa Reis" userId="52f5c992-c630-4a8f-a545-bf6c841bd153" providerId="ADAL" clId="{F505C946-F977-4756-99CF-0EE88B92C4D8}" dt="2022-06-29T16:40:53.099" v="600" actId="478"/>
          <ac:grpSpMkLst>
            <pc:docMk/>
            <pc:sldMk cId="1657699237" sldId="469"/>
            <ac:grpSpMk id="7" creationId="{E7347ADE-7671-4D0A-AF8A-27235DD27E27}"/>
          </ac:grpSpMkLst>
        </pc:grpChg>
      </pc:sldChg>
      <pc:sldChg chg="addSp delSp modSp new mod">
        <pc:chgData name="Vanessa Reis" userId="52f5c992-c630-4a8f-a545-bf6c841bd153" providerId="ADAL" clId="{F505C946-F977-4756-99CF-0EE88B92C4D8}" dt="2022-06-30T10:16:34.527" v="817" actId="20577"/>
        <pc:sldMkLst>
          <pc:docMk/>
          <pc:sldMk cId="3912214" sldId="470"/>
        </pc:sldMkLst>
        <pc:spChg chg="add mod">
          <ac:chgData name="Vanessa Reis" userId="52f5c992-c630-4a8f-a545-bf6c841bd153" providerId="ADAL" clId="{F505C946-F977-4756-99CF-0EE88B92C4D8}" dt="2022-06-30T10:09:20.752" v="741" actId="1076"/>
          <ac:spMkLst>
            <pc:docMk/>
            <pc:sldMk cId="3912214" sldId="470"/>
            <ac:spMk id="3" creationId="{BBA00B6A-2B01-4EC7-97D0-C07D1A692D22}"/>
          </ac:spMkLst>
        </pc:spChg>
        <pc:spChg chg="add mod">
          <ac:chgData name="Vanessa Reis" userId="52f5c992-c630-4a8f-a545-bf6c841bd153" providerId="ADAL" clId="{F505C946-F977-4756-99CF-0EE88B92C4D8}" dt="2022-06-30T10:09:28.555" v="749" actId="1035"/>
          <ac:spMkLst>
            <pc:docMk/>
            <pc:sldMk cId="3912214" sldId="470"/>
            <ac:spMk id="4" creationId="{01614AAC-8F30-4802-B382-0A362D25A21D}"/>
          </ac:spMkLst>
        </pc:spChg>
        <pc:spChg chg="add mod">
          <ac:chgData name="Vanessa Reis" userId="52f5c992-c630-4a8f-a545-bf6c841bd153" providerId="ADAL" clId="{F505C946-F977-4756-99CF-0EE88B92C4D8}" dt="2022-06-30T10:09:32.281" v="751" actId="1035"/>
          <ac:spMkLst>
            <pc:docMk/>
            <pc:sldMk cId="3912214" sldId="470"/>
            <ac:spMk id="5" creationId="{BA3F6797-45A4-4F57-AB55-FFA4913FB3C6}"/>
          </ac:spMkLst>
        </pc:spChg>
        <pc:spChg chg="add mod">
          <ac:chgData name="Vanessa Reis" userId="52f5c992-c630-4a8f-a545-bf6c841bd153" providerId="ADAL" clId="{F505C946-F977-4756-99CF-0EE88B92C4D8}" dt="2022-06-30T10:09:32.281" v="751" actId="1035"/>
          <ac:spMkLst>
            <pc:docMk/>
            <pc:sldMk cId="3912214" sldId="470"/>
            <ac:spMk id="6" creationId="{C8ABE8D8-C815-4C59-A13A-996E37209340}"/>
          </ac:spMkLst>
        </pc:spChg>
        <pc:spChg chg="add del mod">
          <ac:chgData name="Vanessa Reis" userId="52f5c992-c630-4a8f-a545-bf6c841bd153" providerId="ADAL" clId="{F505C946-F977-4756-99CF-0EE88B92C4D8}" dt="2022-06-30T10:11:04.008" v="766" actId="1076"/>
          <ac:spMkLst>
            <pc:docMk/>
            <pc:sldMk cId="3912214" sldId="470"/>
            <ac:spMk id="8" creationId="{0BA2326D-C872-44E9-BD2B-8C7B71E9F4B3}"/>
          </ac:spMkLst>
        </pc:spChg>
        <pc:spChg chg="add mod">
          <ac:chgData name="Vanessa Reis" userId="52f5c992-c630-4a8f-a545-bf6c841bd153" providerId="ADAL" clId="{F505C946-F977-4756-99CF-0EE88B92C4D8}" dt="2022-06-30T10:11:00.784" v="765" actId="1076"/>
          <ac:spMkLst>
            <pc:docMk/>
            <pc:sldMk cId="3912214" sldId="470"/>
            <ac:spMk id="11" creationId="{AC6109B7-F7C1-4D34-B72A-4DC9AFF64071}"/>
          </ac:spMkLst>
        </pc:spChg>
        <pc:spChg chg="add mod">
          <ac:chgData name="Vanessa Reis" userId="52f5c992-c630-4a8f-a545-bf6c841bd153" providerId="ADAL" clId="{F505C946-F977-4756-99CF-0EE88B92C4D8}" dt="2022-06-30T10:16:34.527" v="817" actId="20577"/>
          <ac:spMkLst>
            <pc:docMk/>
            <pc:sldMk cId="3912214" sldId="470"/>
            <ac:spMk id="13" creationId="{C1A1A85B-872C-4FCD-8694-BC8CF329A016}"/>
          </ac:spMkLst>
        </pc:spChg>
        <pc:picChg chg="add mod">
          <ac:chgData name="Vanessa Reis" userId="52f5c992-c630-4a8f-a545-bf6c841bd153" providerId="ADAL" clId="{F505C946-F977-4756-99CF-0EE88B92C4D8}" dt="2022-06-30T10:10:07.512" v="759" actId="1076"/>
          <ac:picMkLst>
            <pc:docMk/>
            <pc:sldMk cId="3912214" sldId="470"/>
            <ac:picMk id="9" creationId="{0B447CCF-720F-4745-B130-35466745FF2C}"/>
          </ac:picMkLst>
        </pc:picChg>
        <pc:picChg chg="add mod">
          <ac:chgData name="Vanessa Reis" userId="52f5c992-c630-4a8f-a545-bf6c841bd153" providerId="ADAL" clId="{F505C946-F977-4756-99CF-0EE88B92C4D8}" dt="2022-06-30T10:10:10.616" v="760" actId="1076"/>
          <ac:picMkLst>
            <pc:docMk/>
            <pc:sldMk cId="3912214" sldId="470"/>
            <ac:picMk id="12" creationId="{9517D8C2-C46C-4015-8435-E9D5B4C24D53}"/>
          </ac:picMkLst>
        </pc:picChg>
      </pc:sldChg>
      <pc:sldChg chg="addSp modSp new mod">
        <pc:chgData name="Vanessa Reis" userId="52f5c992-c630-4a8f-a545-bf6c841bd153" providerId="ADAL" clId="{F505C946-F977-4756-99CF-0EE88B92C4D8}" dt="2022-06-30T10:14:02.785" v="812" actId="20577"/>
        <pc:sldMkLst>
          <pc:docMk/>
          <pc:sldMk cId="2813488707" sldId="471"/>
        </pc:sldMkLst>
        <pc:spChg chg="add mod">
          <ac:chgData name="Vanessa Reis" userId="52f5c992-c630-4a8f-a545-bf6c841bd153" providerId="ADAL" clId="{F505C946-F977-4756-99CF-0EE88B92C4D8}" dt="2022-06-30T10:12:24.968" v="777" actId="1076"/>
          <ac:spMkLst>
            <pc:docMk/>
            <pc:sldMk cId="2813488707" sldId="471"/>
            <ac:spMk id="3" creationId="{C8291806-DCDD-412C-9C8C-97C87D382B4F}"/>
          </ac:spMkLst>
        </pc:spChg>
        <pc:spChg chg="add mod">
          <ac:chgData name="Vanessa Reis" userId="52f5c992-c630-4a8f-a545-bf6c841bd153" providerId="ADAL" clId="{F505C946-F977-4756-99CF-0EE88B92C4D8}" dt="2022-06-30T10:14:02.785" v="812" actId="20577"/>
          <ac:spMkLst>
            <pc:docMk/>
            <pc:sldMk cId="2813488707" sldId="471"/>
            <ac:spMk id="5" creationId="{CC287C6F-525C-4D92-9993-C5B926DC4851}"/>
          </ac:spMkLst>
        </pc:spChg>
      </pc:sldChg>
      <pc:sldChg chg="addSp modSp new mod">
        <pc:chgData name="Vanessa Reis" userId="52f5c992-c630-4a8f-a545-bf6c841bd153" providerId="ADAL" clId="{F505C946-F977-4756-99CF-0EE88B92C4D8}" dt="2022-06-30T10:18:52.561" v="830" actId="1076"/>
        <pc:sldMkLst>
          <pc:docMk/>
          <pc:sldMk cId="1354167812" sldId="472"/>
        </pc:sldMkLst>
        <pc:spChg chg="add mod">
          <ac:chgData name="Vanessa Reis" userId="52f5c992-c630-4a8f-a545-bf6c841bd153" providerId="ADAL" clId="{F505C946-F977-4756-99CF-0EE88B92C4D8}" dt="2022-06-30T10:18:08.066" v="823" actId="208"/>
          <ac:spMkLst>
            <pc:docMk/>
            <pc:sldMk cId="1354167812" sldId="472"/>
            <ac:spMk id="2" creationId="{47EE05AE-A793-4500-B990-731EC4EDDBED}"/>
          </ac:spMkLst>
        </pc:spChg>
        <pc:picChg chg="add mod">
          <ac:chgData name="Vanessa Reis" userId="52f5c992-c630-4a8f-a545-bf6c841bd153" providerId="ADAL" clId="{F505C946-F977-4756-99CF-0EE88B92C4D8}" dt="2022-06-30T10:17:22.015" v="819"/>
          <ac:picMkLst>
            <pc:docMk/>
            <pc:sldMk cId="1354167812" sldId="472"/>
            <ac:picMk id="3" creationId="{2BC2B457-0CD2-41C8-BC0F-4F91E265C5C0}"/>
          </ac:picMkLst>
        </pc:picChg>
        <pc:picChg chg="add mod">
          <ac:chgData name="Vanessa Reis" userId="52f5c992-c630-4a8f-a545-bf6c841bd153" providerId="ADAL" clId="{F505C946-F977-4756-99CF-0EE88B92C4D8}" dt="2022-06-30T10:18:52.561" v="830" actId="1076"/>
          <ac:picMkLst>
            <pc:docMk/>
            <pc:sldMk cId="1354167812" sldId="472"/>
            <ac:picMk id="5" creationId="{E98F0B1A-AD7F-49AB-BDAF-CC8B42E086F7}"/>
          </ac:picMkLst>
        </pc:picChg>
      </pc:sldChg>
      <pc:sldChg chg="del">
        <pc:chgData name="Vanessa Reis" userId="52f5c992-c630-4a8f-a545-bf6c841bd153" providerId="ADAL" clId="{F505C946-F977-4756-99CF-0EE88B92C4D8}" dt="2022-06-29T15:24:49.254" v="11" actId="47"/>
        <pc:sldMkLst>
          <pc:docMk/>
          <pc:sldMk cId="1269686389" sldId="475"/>
        </pc:sldMkLst>
      </pc:sldChg>
      <pc:sldChg chg="del">
        <pc:chgData name="Vanessa Reis" userId="52f5c992-c630-4a8f-a545-bf6c841bd153" providerId="ADAL" clId="{F505C946-F977-4756-99CF-0EE88B92C4D8}" dt="2022-06-29T15:24:49.254" v="11" actId="47"/>
        <pc:sldMkLst>
          <pc:docMk/>
          <pc:sldMk cId="2703534007" sldId="476"/>
        </pc:sldMkLst>
      </pc:sldChg>
      <pc:sldChg chg="del">
        <pc:chgData name="Vanessa Reis" userId="52f5c992-c630-4a8f-a545-bf6c841bd153" providerId="ADAL" clId="{F505C946-F977-4756-99CF-0EE88B92C4D8}" dt="2022-06-29T15:24:49.254" v="11" actId="47"/>
        <pc:sldMkLst>
          <pc:docMk/>
          <pc:sldMk cId="1390473658" sldId="477"/>
        </pc:sldMkLst>
      </pc:sldChg>
      <pc:sldMasterChg chg="del delSldLayout">
        <pc:chgData name="Vanessa Reis" userId="52f5c992-c630-4a8f-a545-bf6c841bd153" providerId="ADAL" clId="{F505C946-F977-4756-99CF-0EE88B92C4D8}" dt="2022-06-29T15:24:49.254" v="11" actId="47"/>
        <pc:sldMasterMkLst>
          <pc:docMk/>
          <pc:sldMasterMk cId="0" sldId="2147483648"/>
        </pc:sldMasterMkLst>
        <pc:sldLayoutChg chg="del">
          <pc:chgData name="Vanessa Reis" userId="52f5c992-c630-4a8f-a545-bf6c841bd153" providerId="ADAL" clId="{F505C946-F977-4756-99CF-0EE88B92C4D8}" dt="2022-06-29T15:24:49.254" v="11" actId="47"/>
          <pc:sldLayoutMkLst>
            <pc:docMk/>
            <pc:sldMasterMk cId="0" sldId="2147483648"/>
            <pc:sldLayoutMk cId="4089280679" sldId="2147483649"/>
          </pc:sldLayoutMkLst>
        </pc:sldLayoutChg>
        <pc:sldLayoutChg chg="del">
          <pc:chgData name="Vanessa Reis" userId="52f5c992-c630-4a8f-a545-bf6c841bd153" providerId="ADAL" clId="{F505C946-F977-4756-99CF-0EE88B92C4D8}" dt="2022-06-29T15:24:49.254" v="11" actId="47"/>
          <pc:sldLayoutMkLst>
            <pc:docMk/>
            <pc:sldMasterMk cId="0" sldId="2147483648"/>
            <pc:sldLayoutMk cId="2066709019" sldId="2147483650"/>
          </pc:sldLayoutMkLst>
        </pc:sldLayoutChg>
        <pc:sldLayoutChg chg="del">
          <pc:chgData name="Vanessa Reis" userId="52f5c992-c630-4a8f-a545-bf6c841bd153" providerId="ADAL" clId="{F505C946-F977-4756-99CF-0EE88B92C4D8}" dt="2022-06-29T15:24:49.254" v="11" actId="47"/>
          <pc:sldLayoutMkLst>
            <pc:docMk/>
            <pc:sldMasterMk cId="0" sldId="2147483648"/>
            <pc:sldLayoutMk cId="918752887" sldId="2147483651"/>
          </pc:sldLayoutMkLst>
        </pc:sldLayoutChg>
        <pc:sldLayoutChg chg="del">
          <pc:chgData name="Vanessa Reis" userId="52f5c992-c630-4a8f-a545-bf6c841bd153" providerId="ADAL" clId="{F505C946-F977-4756-99CF-0EE88B92C4D8}" dt="2022-06-29T15:24:49.254" v="11" actId="47"/>
          <pc:sldLayoutMkLst>
            <pc:docMk/>
            <pc:sldMasterMk cId="0" sldId="2147483648"/>
            <pc:sldLayoutMk cId="870769570" sldId="2147483652"/>
          </pc:sldLayoutMkLst>
        </pc:sldLayoutChg>
        <pc:sldLayoutChg chg="del">
          <pc:chgData name="Vanessa Reis" userId="52f5c992-c630-4a8f-a545-bf6c841bd153" providerId="ADAL" clId="{F505C946-F977-4756-99CF-0EE88B92C4D8}" dt="2022-06-29T15:24:49.254" v="11" actId="47"/>
          <pc:sldLayoutMkLst>
            <pc:docMk/>
            <pc:sldMasterMk cId="0" sldId="2147483648"/>
            <pc:sldLayoutMk cId="3136490948" sldId="2147483653"/>
          </pc:sldLayoutMkLst>
        </pc:sldLayoutChg>
        <pc:sldLayoutChg chg="del">
          <pc:chgData name="Vanessa Reis" userId="52f5c992-c630-4a8f-a545-bf6c841bd153" providerId="ADAL" clId="{F505C946-F977-4756-99CF-0EE88B92C4D8}" dt="2022-06-29T15:24:49.254" v="11" actId="47"/>
          <pc:sldLayoutMkLst>
            <pc:docMk/>
            <pc:sldMasterMk cId="0" sldId="2147483648"/>
            <pc:sldLayoutMk cId="167692591" sldId="2147483654"/>
          </pc:sldLayoutMkLst>
        </pc:sldLayoutChg>
        <pc:sldLayoutChg chg="del">
          <pc:chgData name="Vanessa Reis" userId="52f5c992-c630-4a8f-a545-bf6c841bd153" providerId="ADAL" clId="{F505C946-F977-4756-99CF-0EE88B92C4D8}" dt="2022-06-29T15:24:49.254" v="11" actId="47"/>
          <pc:sldLayoutMkLst>
            <pc:docMk/>
            <pc:sldMasterMk cId="0" sldId="2147483648"/>
            <pc:sldLayoutMk cId="2999540648" sldId="2147483655"/>
          </pc:sldLayoutMkLst>
        </pc:sldLayoutChg>
        <pc:sldLayoutChg chg="del">
          <pc:chgData name="Vanessa Reis" userId="52f5c992-c630-4a8f-a545-bf6c841bd153" providerId="ADAL" clId="{F505C946-F977-4756-99CF-0EE88B92C4D8}" dt="2022-06-29T15:24:49.254" v="11" actId="47"/>
          <pc:sldLayoutMkLst>
            <pc:docMk/>
            <pc:sldMasterMk cId="0" sldId="2147483648"/>
            <pc:sldLayoutMk cId="2906386297" sldId="2147483656"/>
          </pc:sldLayoutMkLst>
        </pc:sldLayoutChg>
        <pc:sldLayoutChg chg="del">
          <pc:chgData name="Vanessa Reis" userId="52f5c992-c630-4a8f-a545-bf6c841bd153" providerId="ADAL" clId="{F505C946-F977-4756-99CF-0EE88B92C4D8}" dt="2022-06-29T15:24:49.254" v="11" actId="47"/>
          <pc:sldLayoutMkLst>
            <pc:docMk/>
            <pc:sldMasterMk cId="0" sldId="2147483648"/>
            <pc:sldLayoutMk cId="714852511" sldId="2147483657"/>
          </pc:sldLayoutMkLst>
        </pc:sldLayoutChg>
        <pc:sldLayoutChg chg="del">
          <pc:chgData name="Vanessa Reis" userId="52f5c992-c630-4a8f-a545-bf6c841bd153" providerId="ADAL" clId="{F505C946-F977-4756-99CF-0EE88B92C4D8}" dt="2022-06-29T15:24:49.254" v="11" actId="47"/>
          <pc:sldLayoutMkLst>
            <pc:docMk/>
            <pc:sldMasterMk cId="0" sldId="2147483648"/>
            <pc:sldLayoutMk cId="3967245376" sldId="2147483658"/>
          </pc:sldLayoutMkLst>
        </pc:sldLayoutChg>
        <pc:sldLayoutChg chg="del">
          <pc:chgData name="Vanessa Reis" userId="52f5c992-c630-4a8f-a545-bf6c841bd153" providerId="ADAL" clId="{F505C946-F977-4756-99CF-0EE88B92C4D8}" dt="2022-06-29T15:24:49.254" v="11" actId="47"/>
          <pc:sldLayoutMkLst>
            <pc:docMk/>
            <pc:sldMasterMk cId="0" sldId="2147483648"/>
            <pc:sldLayoutMk cId="3355518626" sldId="2147483659"/>
          </pc:sldLayoutMkLst>
        </pc:sldLayoutChg>
        <pc:sldLayoutChg chg="del">
          <pc:chgData name="Vanessa Reis" userId="52f5c992-c630-4a8f-a545-bf6c841bd153" providerId="ADAL" clId="{F505C946-F977-4756-99CF-0EE88B92C4D8}" dt="2022-06-29T15:24:49.254" v="11" actId="47"/>
          <pc:sldLayoutMkLst>
            <pc:docMk/>
            <pc:sldMasterMk cId="0" sldId="2147483648"/>
            <pc:sldLayoutMk cId="1942485629" sldId="2147483660"/>
          </pc:sldLayoutMkLst>
        </pc:sldLayoutChg>
        <pc:sldLayoutChg chg="del">
          <pc:chgData name="Vanessa Reis" userId="52f5c992-c630-4a8f-a545-bf6c841bd153" providerId="ADAL" clId="{F505C946-F977-4756-99CF-0EE88B92C4D8}" dt="2022-06-29T15:24:49.254" v="11" actId="47"/>
          <pc:sldLayoutMkLst>
            <pc:docMk/>
            <pc:sldMasterMk cId="0" sldId="2147483648"/>
            <pc:sldLayoutMk cId="501264778" sldId="2147483673"/>
          </pc:sldLayoutMkLst>
        </pc:sldLayoutChg>
      </pc:sldMasterChg>
      <pc:sldMasterChg chg="addSp">
        <pc:chgData name="Vanessa Reis" userId="52f5c992-c630-4a8f-a545-bf6c841bd153" providerId="ADAL" clId="{F505C946-F977-4756-99CF-0EE88B92C4D8}" dt="2022-06-29T15:25:31.648" v="14"/>
        <pc:sldMasterMkLst>
          <pc:docMk/>
          <pc:sldMasterMk cId="1901660665" sldId="2147483710"/>
        </pc:sldMasterMkLst>
        <pc:picChg chg="add">
          <ac:chgData name="Vanessa Reis" userId="52f5c992-c630-4a8f-a545-bf6c841bd153" providerId="ADAL" clId="{F505C946-F977-4756-99CF-0EE88B92C4D8}" dt="2022-06-29T15:25:31.648" v="14"/>
          <ac:picMkLst>
            <pc:docMk/>
            <pc:sldMasterMk cId="1901660665" sldId="2147483710"/>
            <ac:picMk id="7" creationId="{8B9728BE-DE2C-47AA-BEC9-C4C95FAE7B16}"/>
          </ac:picMkLst>
        </pc:picChg>
      </pc:sldMasterChg>
      <pc:sldMasterChg chg="addSp">
        <pc:chgData name="Vanessa Reis" userId="52f5c992-c630-4a8f-a545-bf6c841bd153" providerId="ADAL" clId="{F505C946-F977-4756-99CF-0EE88B92C4D8}" dt="2022-06-29T15:25:26.010" v="13"/>
        <pc:sldMasterMkLst>
          <pc:docMk/>
          <pc:sldMasterMk cId="2840594494" sldId="2147483710"/>
        </pc:sldMasterMkLst>
        <pc:picChg chg="add">
          <ac:chgData name="Vanessa Reis" userId="52f5c992-c630-4a8f-a545-bf6c841bd153" providerId="ADAL" clId="{F505C946-F977-4756-99CF-0EE88B92C4D8}" dt="2022-06-29T15:25:26.010" v="13"/>
          <ac:picMkLst>
            <pc:docMk/>
            <pc:sldMasterMk cId="2840594494" sldId="2147483710"/>
            <ac:picMk id="7" creationId="{087A63B4-B64C-4E9E-87C1-B93C7D4A2628}"/>
          </ac:picMkLst>
        </pc:picChg>
      </pc:sldMasterChg>
      <pc:sldMasterChg chg="addSp">
        <pc:chgData name="Vanessa Reis" userId="52f5c992-c630-4a8f-a545-bf6c841bd153" providerId="ADAL" clId="{F505C946-F977-4756-99CF-0EE88B92C4D8}" dt="2022-06-29T15:25:33.574" v="15"/>
        <pc:sldMasterMkLst>
          <pc:docMk/>
          <pc:sldMasterMk cId="731102552" sldId="2147483722"/>
        </pc:sldMasterMkLst>
        <pc:picChg chg="add">
          <ac:chgData name="Vanessa Reis" userId="52f5c992-c630-4a8f-a545-bf6c841bd153" providerId="ADAL" clId="{F505C946-F977-4756-99CF-0EE88B92C4D8}" dt="2022-06-29T15:25:33.574" v="15"/>
          <ac:picMkLst>
            <pc:docMk/>
            <pc:sldMasterMk cId="731102552" sldId="2147483722"/>
            <ac:picMk id="7" creationId="{F855113F-595A-4DCF-8609-06A5F176EED4}"/>
          </ac:picMkLst>
        </pc:picChg>
      </pc:sldMasterChg>
      <pc:sldMasterChg chg="addSp">
        <pc:chgData name="Vanessa Reis" userId="52f5c992-c630-4a8f-a545-bf6c841bd153" providerId="ADAL" clId="{F505C946-F977-4756-99CF-0EE88B92C4D8}" dt="2022-06-29T15:25:35.262" v="16"/>
        <pc:sldMasterMkLst>
          <pc:docMk/>
          <pc:sldMasterMk cId="2585472264" sldId="2147483734"/>
        </pc:sldMasterMkLst>
        <pc:picChg chg="add">
          <ac:chgData name="Vanessa Reis" userId="52f5c992-c630-4a8f-a545-bf6c841bd153" providerId="ADAL" clId="{F505C946-F977-4756-99CF-0EE88B92C4D8}" dt="2022-06-29T15:25:35.262" v="16"/>
          <ac:picMkLst>
            <pc:docMk/>
            <pc:sldMasterMk cId="2585472264" sldId="2147483734"/>
            <ac:picMk id="7" creationId="{B76320F1-EA96-4EE5-9C38-4DE18D178BC6}"/>
          </ac:picMkLst>
        </pc:picChg>
      </pc:sldMasterChg>
      <pc:sldMasterChg chg="addSp">
        <pc:chgData name="Vanessa Reis" userId="52f5c992-c630-4a8f-a545-bf6c841bd153" providerId="ADAL" clId="{F505C946-F977-4756-99CF-0EE88B92C4D8}" dt="2022-06-29T15:25:36.481" v="17"/>
        <pc:sldMasterMkLst>
          <pc:docMk/>
          <pc:sldMasterMk cId="469966430" sldId="2147483746"/>
        </pc:sldMasterMkLst>
        <pc:picChg chg="add">
          <ac:chgData name="Vanessa Reis" userId="52f5c992-c630-4a8f-a545-bf6c841bd153" providerId="ADAL" clId="{F505C946-F977-4756-99CF-0EE88B92C4D8}" dt="2022-06-29T15:25:36.481" v="17"/>
          <ac:picMkLst>
            <pc:docMk/>
            <pc:sldMasterMk cId="469966430" sldId="2147483746"/>
            <ac:picMk id="7" creationId="{55C063BB-C986-4C6E-B7B6-2E61DDDDD8D2}"/>
          </ac:picMkLst>
        </pc:picChg>
      </pc:sldMasterChg>
    </pc:docChg>
  </pc:docChgLst>
  <pc:docChgLst>
    <pc:chgData name="Vanessa Reis" userId="52f5c992-c630-4a8f-a545-bf6c841bd153" providerId="ADAL" clId="{7D52242B-F937-46FF-90EB-8650DC8FD7BE}"/>
    <pc:docChg chg="custSel modSld">
      <pc:chgData name="Vanessa Reis" userId="52f5c992-c630-4a8f-a545-bf6c841bd153" providerId="ADAL" clId="{7D52242B-F937-46FF-90EB-8650DC8FD7BE}" dt="2021-10-06T08:44:34.170" v="5" actId="1592"/>
      <pc:docMkLst>
        <pc:docMk/>
      </pc:docMkLst>
      <pc:sldChg chg="modSp mod delCm">
        <pc:chgData name="Vanessa Reis" userId="52f5c992-c630-4a8f-a545-bf6c841bd153" providerId="ADAL" clId="{7D52242B-F937-46FF-90EB-8650DC8FD7BE}" dt="2021-10-06T08:44:08.812" v="1" actId="13926"/>
        <pc:sldMkLst>
          <pc:docMk/>
          <pc:sldMk cId="3721410091" sldId="462"/>
        </pc:sldMkLst>
        <pc:spChg chg="mod">
          <ac:chgData name="Vanessa Reis" userId="52f5c992-c630-4a8f-a545-bf6c841bd153" providerId="ADAL" clId="{7D52242B-F937-46FF-90EB-8650DC8FD7BE}" dt="2021-10-06T08:44:08.812" v="1" actId="13926"/>
          <ac:spMkLst>
            <pc:docMk/>
            <pc:sldMk cId="3721410091" sldId="462"/>
            <ac:spMk id="22" creationId="{EF37CD5E-8E1F-439F-AB85-A4ACA5C08D08}"/>
          </ac:spMkLst>
        </pc:spChg>
      </pc:sldChg>
      <pc:sldChg chg="delCm">
        <pc:chgData name="Vanessa Reis" userId="52f5c992-c630-4a8f-a545-bf6c841bd153" providerId="ADAL" clId="{7D52242B-F937-46FF-90EB-8650DC8FD7BE}" dt="2021-10-06T08:44:23.740" v="4" actId="1592"/>
        <pc:sldMkLst>
          <pc:docMk/>
          <pc:sldMk cId="3580365651" sldId="465"/>
        </pc:sldMkLst>
      </pc:sldChg>
      <pc:sldChg chg="delCm">
        <pc:chgData name="Vanessa Reis" userId="52f5c992-c630-4a8f-a545-bf6c841bd153" providerId="ADAL" clId="{7D52242B-F937-46FF-90EB-8650DC8FD7BE}" dt="2021-10-06T08:44:34.170" v="5" actId="1592"/>
        <pc:sldMkLst>
          <pc:docMk/>
          <pc:sldMk cId="1269686389" sldId="475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3700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33813" y="0"/>
            <a:ext cx="2933700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3A4C1E42-7D2D-4C29-914E-10AA1515174E}" type="datetimeFigureOut">
              <a:rPr lang="pt-PT"/>
              <a:pPr>
                <a:defRPr/>
              </a:pPr>
              <a:t>26/07/2022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908050" y="742950"/>
            <a:ext cx="4953000" cy="3714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t-PT" noProof="0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76275" y="4705350"/>
            <a:ext cx="5416550" cy="44577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 noProof="0"/>
              <a:t>Clique para editar os estilos</a:t>
            </a:r>
          </a:p>
          <a:p>
            <a:pPr lvl="1"/>
            <a:r>
              <a:rPr lang="pt-PT" noProof="0"/>
              <a:t>Segundo nível</a:t>
            </a:r>
          </a:p>
          <a:p>
            <a:pPr lvl="2"/>
            <a:r>
              <a:rPr lang="pt-PT" noProof="0"/>
              <a:t>Terceiro nível</a:t>
            </a:r>
          </a:p>
          <a:p>
            <a:pPr lvl="3"/>
            <a:r>
              <a:rPr lang="pt-PT" noProof="0"/>
              <a:t>Quarto nível</a:t>
            </a:r>
          </a:p>
          <a:p>
            <a:pPr lvl="4"/>
            <a:r>
              <a:rPr lang="pt-PT" noProof="0"/>
              <a:t>Quinto nível</a:t>
            </a: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9409113"/>
            <a:ext cx="2933700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33813" y="9409113"/>
            <a:ext cx="2933700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0A521C2B-1BF5-441C-9E9C-4FB6AE3ACED4}" type="slidenum">
              <a:rPr lang="pt-PT"/>
              <a:pPr>
                <a:defRPr/>
              </a:pPr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70697811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t-PT" altLang="pt-PT" dirty="0"/>
          </a:p>
        </p:txBody>
      </p:sp>
      <p:sp>
        <p:nvSpPr>
          <p:cNvPr id="41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</a:pPr>
            <a:fld id="{A758409F-CB82-4146-BFEA-B62E7DF7C50A}" type="slidenum">
              <a:rPr lang="pt-PT" altLang="pt-PT"/>
              <a:pPr>
                <a:spcBef>
                  <a:spcPct val="0"/>
                </a:spcBef>
              </a:pPr>
              <a:t>1</a:t>
            </a:fld>
            <a:endParaRPr lang="pt-PT" altLang="pt-PT"/>
          </a:p>
        </p:txBody>
      </p:sp>
    </p:spTree>
    <p:extLst>
      <p:ext uri="{BB962C8B-B14F-4D97-AF65-F5344CB8AC3E}">
        <p14:creationId xmlns:p14="http://schemas.microsoft.com/office/powerpoint/2010/main" val="28886506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t-PT" altLang="pt-PT" dirty="0"/>
          </a:p>
        </p:txBody>
      </p:sp>
      <p:sp>
        <p:nvSpPr>
          <p:cNvPr id="41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</a:pPr>
            <a:fld id="{A758409F-CB82-4146-BFEA-B62E7DF7C50A}" type="slidenum">
              <a:rPr lang="pt-PT" altLang="pt-PT"/>
              <a:pPr>
                <a:spcBef>
                  <a:spcPct val="0"/>
                </a:spcBef>
              </a:pPr>
              <a:t>2</a:t>
            </a:fld>
            <a:endParaRPr lang="pt-PT" altLang="pt-PT"/>
          </a:p>
        </p:txBody>
      </p:sp>
    </p:spTree>
    <p:extLst>
      <p:ext uri="{BB962C8B-B14F-4D97-AF65-F5344CB8AC3E}">
        <p14:creationId xmlns:p14="http://schemas.microsoft.com/office/powerpoint/2010/main" val="4237272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t-PT" altLang="pt-PT" dirty="0"/>
          </a:p>
        </p:txBody>
      </p:sp>
      <p:sp>
        <p:nvSpPr>
          <p:cNvPr id="41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</a:pPr>
            <a:fld id="{A758409F-CB82-4146-BFEA-B62E7DF7C50A}" type="slidenum">
              <a:rPr lang="pt-PT" altLang="pt-PT"/>
              <a:pPr>
                <a:spcBef>
                  <a:spcPct val="0"/>
                </a:spcBef>
              </a:pPr>
              <a:t>3</a:t>
            </a:fld>
            <a:endParaRPr lang="pt-PT" altLang="pt-PT"/>
          </a:p>
        </p:txBody>
      </p:sp>
    </p:spTree>
    <p:extLst>
      <p:ext uri="{BB962C8B-B14F-4D97-AF65-F5344CB8AC3E}">
        <p14:creationId xmlns:p14="http://schemas.microsoft.com/office/powerpoint/2010/main" val="37069848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t-PT" altLang="pt-PT" dirty="0"/>
          </a:p>
        </p:txBody>
      </p:sp>
      <p:sp>
        <p:nvSpPr>
          <p:cNvPr id="41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</a:pPr>
            <a:fld id="{A758409F-CB82-4146-BFEA-B62E7DF7C50A}" type="slidenum">
              <a:rPr lang="pt-PT" altLang="pt-PT"/>
              <a:pPr>
                <a:spcBef>
                  <a:spcPct val="0"/>
                </a:spcBef>
              </a:pPr>
              <a:t>4</a:t>
            </a:fld>
            <a:endParaRPr lang="pt-PT" altLang="pt-PT"/>
          </a:p>
        </p:txBody>
      </p:sp>
    </p:spTree>
    <p:extLst>
      <p:ext uri="{BB962C8B-B14F-4D97-AF65-F5344CB8AC3E}">
        <p14:creationId xmlns:p14="http://schemas.microsoft.com/office/powerpoint/2010/main" val="3256325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t-PT" altLang="pt-PT" dirty="0"/>
          </a:p>
        </p:txBody>
      </p:sp>
      <p:sp>
        <p:nvSpPr>
          <p:cNvPr id="41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</a:pPr>
            <a:fld id="{A758409F-CB82-4146-BFEA-B62E7DF7C50A}" type="slidenum">
              <a:rPr lang="pt-PT" altLang="pt-PT"/>
              <a:pPr>
                <a:spcBef>
                  <a:spcPct val="0"/>
                </a:spcBef>
              </a:pPr>
              <a:t>5</a:t>
            </a:fld>
            <a:endParaRPr lang="pt-PT" altLang="pt-PT"/>
          </a:p>
        </p:txBody>
      </p:sp>
    </p:spTree>
    <p:extLst>
      <p:ext uri="{BB962C8B-B14F-4D97-AF65-F5344CB8AC3E}">
        <p14:creationId xmlns:p14="http://schemas.microsoft.com/office/powerpoint/2010/main" val="21801420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1999DB-0D11-4B47-9839-5CBBC7496D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2E07DC3-A48A-4EAD-831C-D687B6BCC0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pt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A79120-FFB1-4717-9821-7879FA37814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0A91199-2BBD-4B6E-BF9A-434EAB83FD5B}" type="datetimeFigureOut">
              <a:rPr lang="pt-PT" smtClean="0"/>
              <a:t>26/07/2022</a:t>
            </a:fld>
            <a:endParaRPr lang="pt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83C7F2-3E38-4E18-AE3B-BB6D6CEF66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CDA5F0-D3A2-4AE8-A460-595B1C5A7E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8B1566A-FCE7-4536-8D3F-804B51586689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994100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E1146C-FB3C-43E5-B181-6215A0A4CD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1292EF-9246-4BF5-9871-EC08F43B2D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4487A5-2EB4-40C9-BF56-4E232E2AF5A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0A91199-2BBD-4B6E-BF9A-434EAB83FD5B}" type="datetimeFigureOut">
              <a:rPr lang="pt-PT" smtClean="0"/>
              <a:t>26/07/2022</a:t>
            </a:fld>
            <a:endParaRPr lang="pt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487AC7-FD83-46E7-9927-BBC89D862F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DBEFAF-4E4F-4B1F-A22D-CD338CC234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8B1566A-FCE7-4536-8D3F-804B51586689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9506142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D596EB-55FB-4037-8ACF-C10A9789AB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31EBA9-A689-4CFB-A35D-C8EE5233D9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CB37CF-F20E-4BD1-8630-97CFF7D24F7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0A91199-2BBD-4B6E-BF9A-434EAB83FD5B}" type="datetimeFigureOut">
              <a:rPr lang="pt-PT" smtClean="0"/>
              <a:t>26/07/2022</a:t>
            </a:fld>
            <a:endParaRPr lang="pt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236337-8F3B-4B2B-9551-673D273C8E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3F4230-A46D-43A9-A899-379FB32EEA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8B1566A-FCE7-4536-8D3F-804B51586689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7766742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2C8A43-83AE-49B1-A682-736B9FEB97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91B766-480A-4996-9AAC-9178FFC6CE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4F2C9F-4737-4B46-BC5A-180217D011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52B6028-1EBA-4870-81C0-294B4F4D6E4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0A91199-2BBD-4B6E-BF9A-434EAB83FD5B}" type="datetimeFigureOut">
              <a:rPr lang="pt-PT" smtClean="0"/>
              <a:t>26/07/2022</a:t>
            </a:fld>
            <a:endParaRPr lang="pt-P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97BBD4-7118-484D-B399-4E4AF4F32E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3D1792E-FB58-43A3-9320-7F4A369CCD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8B1566A-FCE7-4536-8D3F-804B51586689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8972747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0A71A8-3ECA-49D4-B220-DF3F5DF101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DB453C-0FE8-4452-B1CF-68CA2CF9D9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9BC2212-BDDD-4F98-B615-284B291461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2194A61-0D37-4372-9E81-37BEED60C11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6158DA2-A315-4937-B2C3-38704FAA831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114662D-2259-42D6-B7A2-D18A7E214DB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0A91199-2BBD-4B6E-BF9A-434EAB83FD5B}" type="datetimeFigureOut">
              <a:rPr lang="pt-PT" smtClean="0"/>
              <a:t>26/07/2022</a:t>
            </a:fld>
            <a:endParaRPr lang="pt-PT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72FE5BB-7C42-461D-8350-12E6106CA6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E576CC8-DFF4-425F-9204-FDC9A0A4D2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8B1566A-FCE7-4536-8D3F-804B51586689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6134978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7A9148-A0A0-42EB-AF3E-DCA864BB13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B1EEE4C-5939-4767-BA55-71AC0ED0E93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0A91199-2BBD-4B6E-BF9A-434EAB83FD5B}" type="datetimeFigureOut">
              <a:rPr lang="pt-PT" smtClean="0"/>
              <a:t>26/07/2022</a:t>
            </a:fld>
            <a:endParaRPr lang="pt-PT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BB0DE7-FE44-4096-9332-4F6919FB45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63C7D3C-1E64-4B12-9FB4-DB84532190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8B1566A-FCE7-4536-8D3F-804B51586689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370139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6098600-925F-4991-A793-672F5845AD4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0A91199-2BBD-4B6E-BF9A-434EAB83FD5B}" type="datetimeFigureOut">
              <a:rPr lang="pt-PT" smtClean="0"/>
              <a:t>26/07/2022</a:t>
            </a:fld>
            <a:endParaRPr lang="pt-PT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DF51779-D864-41A1-BBDD-F61EF2D575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3133FF-837C-4E2E-B0FB-939BDFEAC5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8B1566A-FCE7-4536-8D3F-804B51586689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8646968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A3B873-CE7A-466B-82B3-8CD604A689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FA626E-0B11-4669-8A25-88CD30B97F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DD4161-FF56-41ED-B9D8-0D273596CC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32791FD-EEC4-4D61-97EC-940E884BA28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0A91199-2BBD-4B6E-BF9A-434EAB83FD5B}" type="datetimeFigureOut">
              <a:rPr lang="pt-PT" smtClean="0"/>
              <a:t>26/07/2022</a:t>
            </a:fld>
            <a:endParaRPr lang="pt-P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1174DA-B2EC-4A20-ACCC-AB5BE8BDDF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3AB9E1-4D3C-4854-99BE-2BFB6B4BE0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8B1566A-FCE7-4536-8D3F-804B51586689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2502278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51C2A9-A260-41CA-A505-41AAF33721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0FFA8A8-4279-4575-8429-AE8A3639A42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31FE66-DFA8-4B41-9800-5ED94D4DE5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CE27DB-549A-4083-9218-BF217EEFCE1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0A91199-2BBD-4B6E-BF9A-434EAB83FD5B}" type="datetimeFigureOut">
              <a:rPr lang="pt-PT" smtClean="0"/>
              <a:t>26/07/2022</a:t>
            </a:fld>
            <a:endParaRPr lang="pt-P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750DD9-615C-444E-8299-B0BB977AD5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1687266-5686-43F1-94AA-E43D661D01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8B1566A-FCE7-4536-8D3F-804B51586689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5143509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F064E6-96B0-41A1-84A3-5E74818370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2C424F-6176-473D-B9B6-A04F2F6CBF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2A8AC9-419D-47B0-AE29-0F4677A3F88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0A91199-2BBD-4B6E-BF9A-434EAB83FD5B}" type="datetimeFigureOut">
              <a:rPr lang="pt-PT" smtClean="0"/>
              <a:t>26/07/2022</a:t>
            </a:fld>
            <a:endParaRPr lang="pt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3DD34E-BC62-4962-9DC4-159AE4945C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305A9B-8A79-4C2D-B3E8-B86911E0FA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8B1566A-FCE7-4536-8D3F-804B51586689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2247926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9723AE0-0749-4C20-863C-D92FC2A6317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235CF67-27DA-44BA-A809-9FAD27ACB6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4D27C9-B460-4E15-BC62-91597962CA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0A91199-2BBD-4B6E-BF9A-434EAB83FD5B}" type="datetimeFigureOut">
              <a:rPr lang="pt-PT" smtClean="0"/>
              <a:t>26/07/2022</a:t>
            </a:fld>
            <a:endParaRPr lang="pt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2D3113-F96B-4775-9CB9-31CE0B6DE9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B87D2E-229B-4A81-9D35-207EDD004C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8B1566A-FCE7-4536-8D3F-804B51586689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7890620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1999DB-0D11-4B47-9839-5CBBC7496D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2E07DC3-A48A-4EAD-831C-D687B6BCC0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pt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A79120-FFB1-4717-9821-7879FA37814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0A91199-2BBD-4B6E-BF9A-434EAB83FD5B}" type="datetimeFigureOut">
              <a:rPr lang="pt-PT" smtClean="0"/>
              <a:t>26/07/2022</a:t>
            </a:fld>
            <a:endParaRPr lang="pt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83C7F2-3E38-4E18-AE3B-BB6D6CEF66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CDA5F0-D3A2-4AE8-A460-595B1C5A7E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8B1566A-FCE7-4536-8D3F-804B51586689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2001043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E1146C-FB3C-43E5-B181-6215A0A4CD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1292EF-9246-4BF5-9871-EC08F43B2D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4487A5-2EB4-40C9-BF56-4E232E2AF5A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0A91199-2BBD-4B6E-BF9A-434EAB83FD5B}" type="datetimeFigureOut">
              <a:rPr lang="pt-PT" smtClean="0"/>
              <a:t>26/07/2022</a:t>
            </a:fld>
            <a:endParaRPr lang="pt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487AC7-FD83-46E7-9927-BBC89D862F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DBEFAF-4E4F-4B1F-A22D-CD338CC234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8B1566A-FCE7-4536-8D3F-804B51586689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9273802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D596EB-55FB-4037-8ACF-C10A9789AB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31EBA9-A689-4CFB-A35D-C8EE5233D9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CB37CF-F20E-4BD1-8630-97CFF7D24F7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0A91199-2BBD-4B6E-BF9A-434EAB83FD5B}" type="datetimeFigureOut">
              <a:rPr lang="pt-PT" smtClean="0"/>
              <a:t>26/07/2022</a:t>
            </a:fld>
            <a:endParaRPr lang="pt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236337-8F3B-4B2B-9551-673D273C8E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3F4230-A46D-43A9-A899-379FB32EEA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8B1566A-FCE7-4536-8D3F-804B51586689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52648895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2C8A43-83AE-49B1-A682-736B9FEB97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91B766-480A-4996-9AAC-9178FFC6CE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4F2C9F-4737-4B46-BC5A-180217D011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52B6028-1EBA-4870-81C0-294B4F4D6E4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0A91199-2BBD-4B6E-BF9A-434EAB83FD5B}" type="datetimeFigureOut">
              <a:rPr lang="pt-PT" smtClean="0"/>
              <a:t>26/07/2022</a:t>
            </a:fld>
            <a:endParaRPr lang="pt-P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97BBD4-7118-484D-B399-4E4AF4F32E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3D1792E-FB58-43A3-9320-7F4A369CCD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8B1566A-FCE7-4536-8D3F-804B51586689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2693201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0A71A8-3ECA-49D4-B220-DF3F5DF101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DB453C-0FE8-4452-B1CF-68CA2CF9D9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9BC2212-BDDD-4F98-B615-284B291461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2194A61-0D37-4372-9E81-37BEED60C11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6158DA2-A315-4937-B2C3-38704FAA831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114662D-2259-42D6-B7A2-D18A7E214DB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0A91199-2BBD-4B6E-BF9A-434EAB83FD5B}" type="datetimeFigureOut">
              <a:rPr lang="pt-PT" smtClean="0"/>
              <a:t>26/07/2022</a:t>
            </a:fld>
            <a:endParaRPr lang="pt-PT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72FE5BB-7C42-461D-8350-12E6106CA6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E576CC8-DFF4-425F-9204-FDC9A0A4D2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8B1566A-FCE7-4536-8D3F-804B51586689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76235580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7A9148-A0A0-42EB-AF3E-DCA864BB13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B1EEE4C-5939-4767-BA55-71AC0ED0E93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0A91199-2BBD-4B6E-BF9A-434EAB83FD5B}" type="datetimeFigureOut">
              <a:rPr lang="pt-PT" smtClean="0"/>
              <a:t>26/07/2022</a:t>
            </a:fld>
            <a:endParaRPr lang="pt-PT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BB0DE7-FE44-4096-9332-4F6919FB45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63C7D3C-1E64-4B12-9FB4-DB84532190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8B1566A-FCE7-4536-8D3F-804B51586689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09240126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6098600-925F-4991-A793-672F5845AD4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0A91199-2BBD-4B6E-BF9A-434EAB83FD5B}" type="datetimeFigureOut">
              <a:rPr lang="pt-PT" smtClean="0"/>
              <a:t>26/07/2022</a:t>
            </a:fld>
            <a:endParaRPr lang="pt-PT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DF51779-D864-41A1-BBDD-F61EF2D575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3133FF-837C-4E2E-B0FB-939BDFEAC5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8B1566A-FCE7-4536-8D3F-804B51586689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58107220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A3B873-CE7A-466B-82B3-8CD604A689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FA626E-0B11-4669-8A25-88CD30B97F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DD4161-FF56-41ED-B9D8-0D273596CC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32791FD-EEC4-4D61-97EC-940E884BA28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0A91199-2BBD-4B6E-BF9A-434EAB83FD5B}" type="datetimeFigureOut">
              <a:rPr lang="pt-PT" smtClean="0"/>
              <a:t>26/07/2022</a:t>
            </a:fld>
            <a:endParaRPr lang="pt-P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1174DA-B2EC-4A20-ACCC-AB5BE8BDDF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3AB9E1-4D3C-4854-99BE-2BFB6B4BE0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8B1566A-FCE7-4536-8D3F-804B51586689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75201199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51C2A9-A260-41CA-A505-41AAF33721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0FFA8A8-4279-4575-8429-AE8A3639A42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31FE66-DFA8-4B41-9800-5ED94D4DE5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CE27DB-549A-4083-9218-BF217EEFCE1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0A91199-2BBD-4B6E-BF9A-434EAB83FD5B}" type="datetimeFigureOut">
              <a:rPr lang="pt-PT" smtClean="0"/>
              <a:t>26/07/2022</a:t>
            </a:fld>
            <a:endParaRPr lang="pt-P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750DD9-615C-444E-8299-B0BB977AD5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1687266-5686-43F1-94AA-E43D661D01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8B1566A-FCE7-4536-8D3F-804B51586689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7338873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F064E6-96B0-41A1-84A3-5E74818370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2C424F-6176-473D-B9B6-A04F2F6CBF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2A8AC9-419D-47B0-AE29-0F4677A3F88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0A91199-2BBD-4B6E-BF9A-434EAB83FD5B}" type="datetimeFigureOut">
              <a:rPr lang="pt-PT" smtClean="0"/>
              <a:t>26/07/2022</a:t>
            </a:fld>
            <a:endParaRPr lang="pt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3DD34E-BC62-4962-9DC4-159AE4945C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305A9B-8A79-4C2D-B3E8-B86911E0FA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8B1566A-FCE7-4536-8D3F-804B51586689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45772129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9723AE0-0749-4C20-863C-D92FC2A6317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235CF67-27DA-44BA-A809-9FAD27ACB6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4D27C9-B460-4E15-BC62-91597962CA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0A91199-2BBD-4B6E-BF9A-434EAB83FD5B}" type="datetimeFigureOut">
              <a:rPr lang="pt-PT" smtClean="0"/>
              <a:t>26/07/2022</a:t>
            </a:fld>
            <a:endParaRPr lang="pt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2D3113-F96B-4775-9CB9-31CE0B6DE9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B87D2E-229B-4A81-9D35-207EDD004C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8B1566A-FCE7-4536-8D3F-804B51586689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61972163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1999DB-0D11-4B47-9839-5CBBC7496D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2E07DC3-A48A-4EAD-831C-D687B6BCC0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pt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A79120-FFB1-4717-9821-7879FA37814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0A91199-2BBD-4B6E-BF9A-434EAB83FD5B}" type="datetimeFigureOut">
              <a:rPr lang="pt-PT" smtClean="0"/>
              <a:t>26/07/2022</a:t>
            </a:fld>
            <a:endParaRPr lang="pt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83C7F2-3E38-4E18-AE3B-BB6D6CEF66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CDA5F0-D3A2-4AE8-A460-595B1C5A7E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8B1566A-FCE7-4536-8D3F-804B51586689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6072865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E1146C-FB3C-43E5-B181-6215A0A4CD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1292EF-9246-4BF5-9871-EC08F43B2D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4487A5-2EB4-40C9-BF56-4E232E2AF5A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0A91199-2BBD-4B6E-BF9A-434EAB83FD5B}" type="datetimeFigureOut">
              <a:rPr lang="pt-PT" smtClean="0"/>
              <a:t>26/07/2022</a:t>
            </a:fld>
            <a:endParaRPr lang="pt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487AC7-FD83-46E7-9927-BBC89D862F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DBEFAF-4E4F-4B1F-A22D-CD338CC234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8B1566A-FCE7-4536-8D3F-804B51586689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53890451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D596EB-55FB-4037-8ACF-C10A9789AB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31EBA9-A689-4CFB-A35D-C8EE5233D9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CB37CF-F20E-4BD1-8630-97CFF7D24F7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0A91199-2BBD-4B6E-BF9A-434EAB83FD5B}" type="datetimeFigureOut">
              <a:rPr lang="pt-PT" smtClean="0"/>
              <a:t>26/07/2022</a:t>
            </a:fld>
            <a:endParaRPr lang="pt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236337-8F3B-4B2B-9551-673D273C8E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3F4230-A46D-43A9-A899-379FB32EEA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8B1566A-FCE7-4536-8D3F-804B51586689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1244199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2C8A43-83AE-49B1-A682-736B9FEB97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91B766-480A-4996-9AAC-9178FFC6CE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4F2C9F-4737-4B46-BC5A-180217D011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52B6028-1EBA-4870-81C0-294B4F4D6E4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0A91199-2BBD-4B6E-BF9A-434EAB83FD5B}" type="datetimeFigureOut">
              <a:rPr lang="pt-PT" smtClean="0"/>
              <a:t>26/07/2022</a:t>
            </a:fld>
            <a:endParaRPr lang="pt-P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97BBD4-7118-484D-B399-4E4AF4F32E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3D1792E-FB58-43A3-9320-7F4A369CCD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8B1566A-FCE7-4536-8D3F-804B51586689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8666683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0A71A8-3ECA-49D4-B220-DF3F5DF101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DB453C-0FE8-4452-B1CF-68CA2CF9D9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9BC2212-BDDD-4F98-B615-284B291461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2194A61-0D37-4372-9E81-37BEED60C11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6158DA2-A315-4937-B2C3-38704FAA831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114662D-2259-42D6-B7A2-D18A7E214DB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0A91199-2BBD-4B6E-BF9A-434EAB83FD5B}" type="datetimeFigureOut">
              <a:rPr lang="pt-PT" smtClean="0"/>
              <a:t>26/07/2022</a:t>
            </a:fld>
            <a:endParaRPr lang="pt-PT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72FE5BB-7C42-461D-8350-12E6106CA6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E576CC8-DFF4-425F-9204-FDC9A0A4D2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8B1566A-FCE7-4536-8D3F-804B51586689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67353477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7A9148-A0A0-42EB-AF3E-DCA864BB13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B1EEE4C-5939-4767-BA55-71AC0ED0E93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0A91199-2BBD-4B6E-BF9A-434EAB83FD5B}" type="datetimeFigureOut">
              <a:rPr lang="pt-PT" smtClean="0"/>
              <a:t>26/07/2022</a:t>
            </a:fld>
            <a:endParaRPr lang="pt-PT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BB0DE7-FE44-4096-9332-4F6919FB45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63C7D3C-1E64-4B12-9FB4-DB84532190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8B1566A-FCE7-4536-8D3F-804B51586689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7826875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6098600-925F-4991-A793-672F5845AD4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0A91199-2BBD-4B6E-BF9A-434EAB83FD5B}" type="datetimeFigureOut">
              <a:rPr lang="pt-PT" smtClean="0"/>
              <a:t>26/07/2022</a:t>
            </a:fld>
            <a:endParaRPr lang="pt-PT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DF51779-D864-41A1-BBDD-F61EF2D575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3133FF-837C-4E2E-B0FB-939BDFEAC5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8B1566A-FCE7-4536-8D3F-804B51586689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3494948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A3B873-CE7A-466B-82B3-8CD604A689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FA626E-0B11-4669-8A25-88CD30B97F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DD4161-FF56-41ED-B9D8-0D273596CC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32791FD-EEC4-4D61-97EC-940E884BA28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0A91199-2BBD-4B6E-BF9A-434EAB83FD5B}" type="datetimeFigureOut">
              <a:rPr lang="pt-PT" smtClean="0"/>
              <a:t>26/07/2022</a:t>
            </a:fld>
            <a:endParaRPr lang="pt-P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1174DA-B2EC-4A20-ACCC-AB5BE8BDDF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3AB9E1-4D3C-4854-99BE-2BFB6B4BE0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8B1566A-FCE7-4536-8D3F-804B51586689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69754105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51C2A9-A260-41CA-A505-41AAF33721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0FFA8A8-4279-4575-8429-AE8A3639A42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31FE66-DFA8-4B41-9800-5ED94D4DE5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CE27DB-549A-4083-9218-BF217EEFCE1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0A91199-2BBD-4B6E-BF9A-434EAB83FD5B}" type="datetimeFigureOut">
              <a:rPr lang="pt-PT" smtClean="0"/>
              <a:t>26/07/2022</a:t>
            </a:fld>
            <a:endParaRPr lang="pt-P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750DD9-615C-444E-8299-B0BB977AD5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1687266-5686-43F1-94AA-E43D661D01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8B1566A-FCE7-4536-8D3F-804B51586689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3789984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F064E6-96B0-41A1-84A3-5E74818370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2C424F-6176-473D-B9B6-A04F2F6CBF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2A8AC9-419D-47B0-AE29-0F4677A3F88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0A91199-2BBD-4B6E-BF9A-434EAB83FD5B}" type="datetimeFigureOut">
              <a:rPr lang="pt-PT" smtClean="0"/>
              <a:t>26/07/2022</a:t>
            </a:fld>
            <a:endParaRPr lang="pt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3DD34E-BC62-4962-9DC4-159AE4945C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305A9B-8A79-4C2D-B3E8-B86911E0FA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8B1566A-FCE7-4536-8D3F-804B51586689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6085571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9723AE0-0749-4C20-863C-D92FC2A6317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235CF67-27DA-44BA-A809-9FAD27ACB6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4D27C9-B460-4E15-BC62-91597962CA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0A91199-2BBD-4B6E-BF9A-434EAB83FD5B}" type="datetimeFigureOut">
              <a:rPr lang="pt-PT" smtClean="0"/>
              <a:t>26/07/2022</a:t>
            </a:fld>
            <a:endParaRPr lang="pt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2D3113-F96B-4775-9CB9-31CE0B6DE9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B87D2E-229B-4A81-9D35-207EDD004C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8B1566A-FCE7-4536-8D3F-804B51586689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22426055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1999DB-0D11-4B47-9839-5CBBC7496D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2E07DC3-A48A-4EAD-831C-D687B6BCC0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pt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A79120-FFB1-4717-9821-7879FA37814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0A91199-2BBD-4B6E-BF9A-434EAB83FD5B}" type="datetimeFigureOut">
              <a:rPr lang="pt-PT" smtClean="0"/>
              <a:t>26/07/2022</a:t>
            </a:fld>
            <a:endParaRPr lang="pt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83C7F2-3E38-4E18-AE3B-BB6D6CEF66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CDA5F0-D3A2-4AE8-A460-595B1C5A7E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8B1566A-FCE7-4536-8D3F-804B51586689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25241321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E1146C-FB3C-43E5-B181-6215A0A4CD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1292EF-9246-4BF5-9871-EC08F43B2D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4487A5-2EB4-40C9-BF56-4E232E2AF5A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0A91199-2BBD-4B6E-BF9A-434EAB83FD5B}" type="datetimeFigureOut">
              <a:rPr lang="pt-PT" smtClean="0"/>
              <a:t>26/07/2022</a:t>
            </a:fld>
            <a:endParaRPr lang="pt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487AC7-FD83-46E7-9927-BBC89D862F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DBEFAF-4E4F-4B1F-A22D-CD338CC234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8B1566A-FCE7-4536-8D3F-804B51586689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78665841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D596EB-55FB-4037-8ACF-C10A9789AB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31EBA9-A689-4CFB-A35D-C8EE5233D9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CB37CF-F20E-4BD1-8630-97CFF7D24F7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0A91199-2BBD-4B6E-BF9A-434EAB83FD5B}" type="datetimeFigureOut">
              <a:rPr lang="pt-PT" smtClean="0"/>
              <a:t>26/07/2022</a:t>
            </a:fld>
            <a:endParaRPr lang="pt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236337-8F3B-4B2B-9551-673D273C8E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3F4230-A46D-43A9-A899-379FB32EEA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8B1566A-FCE7-4536-8D3F-804B51586689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76221687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2C8A43-83AE-49B1-A682-736B9FEB97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91B766-480A-4996-9AAC-9178FFC6CE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4F2C9F-4737-4B46-BC5A-180217D011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52B6028-1EBA-4870-81C0-294B4F4D6E4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0A91199-2BBD-4B6E-BF9A-434EAB83FD5B}" type="datetimeFigureOut">
              <a:rPr lang="pt-PT" smtClean="0"/>
              <a:t>26/07/2022</a:t>
            </a:fld>
            <a:endParaRPr lang="pt-P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97BBD4-7118-484D-B399-4E4AF4F32E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3D1792E-FB58-43A3-9320-7F4A369CCD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8B1566A-FCE7-4536-8D3F-804B51586689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46797864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0A71A8-3ECA-49D4-B220-DF3F5DF101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DB453C-0FE8-4452-B1CF-68CA2CF9D9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9BC2212-BDDD-4F98-B615-284B291461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2194A61-0D37-4372-9E81-37BEED60C11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6158DA2-A315-4937-B2C3-38704FAA831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114662D-2259-42D6-B7A2-D18A7E214DB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0A91199-2BBD-4B6E-BF9A-434EAB83FD5B}" type="datetimeFigureOut">
              <a:rPr lang="pt-PT" smtClean="0"/>
              <a:t>26/07/2022</a:t>
            </a:fld>
            <a:endParaRPr lang="pt-PT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72FE5BB-7C42-461D-8350-12E6106CA6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E576CC8-DFF4-425F-9204-FDC9A0A4D2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8B1566A-FCE7-4536-8D3F-804B51586689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06392650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7A9148-A0A0-42EB-AF3E-DCA864BB13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B1EEE4C-5939-4767-BA55-71AC0ED0E93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0A91199-2BBD-4B6E-BF9A-434EAB83FD5B}" type="datetimeFigureOut">
              <a:rPr lang="pt-PT" smtClean="0"/>
              <a:t>26/07/2022</a:t>
            </a:fld>
            <a:endParaRPr lang="pt-PT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BB0DE7-FE44-4096-9332-4F6919FB45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63C7D3C-1E64-4B12-9FB4-DB84532190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8B1566A-FCE7-4536-8D3F-804B51586689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05157201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6098600-925F-4991-A793-672F5845AD4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0A91199-2BBD-4B6E-BF9A-434EAB83FD5B}" type="datetimeFigureOut">
              <a:rPr lang="pt-PT" smtClean="0"/>
              <a:t>26/07/2022</a:t>
            </a:fld>
            <a:endParaRPr lang="pt-PT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DF51779-D864-41A1-BBDD-F61EF2D575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3133FF-837C-4E2E-B0FB-939BDFEAC5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8B1566A-FCE7-4536-8D3F-804B51586689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24267445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A3B873-CE7A-466B-82B3-8CD604A689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FA626E-0B11-4669-8A25-88CD30B97F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DD4161-FF56-41ED-B9D8-0D273596CC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32791FD-EEC4-4D61-97EC-940E884BA28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0A91199-2BBD-4B6E-BF9A-434EAB83FD5B}" type="datetimeFigureOut">
              <a:rPr lang="pt-PT" smtClean="0"/>
              <a:t>26/07/2022</a:t>
            </a:fld>
            <a:endParaRPr lang="pt-P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1174DA-B2EC-4A20-ACCC-AB5BE8BDDF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3AB9E1-4D3C-4854-99BE-2BFB6B4BE0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8B1566A-FCE7-4536-8D3F-804B51586689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08841589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51C2A9-A260-41CA-A505-41AAF33721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0FFA8A8-4279-4575-8429-AE8A3639A42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31FE66-DFA8-4B41-9800-5ED94D4DE5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CE27DB-549A-4083-9218-BF217EEFCE1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0A91199-2BBD-4B6E-BF9A-434EAB83FD5B}" type="datetimeFigureOut">
              <a:rPr lang="pt-PT" smtClean="0"/>
              <a:t>26/07/2022</a:t>
            </a:fld>
            <a:endParaRPr lang="pt-P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750DD9-615C-444E-8299-B0BB977AD5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1687266-5686-43F1-94AA-E43D661D01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8B1566A-FCE7-4536-8D3F-804B51586689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70055308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F064E6-96B0-41A1-84A3-5E74818370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2C424F-6176-473D-B9B6-A04F2F6CBF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2A8AC9-419D-47B0-AE29-0F4677A3F88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0A91199-2BBD-4B6E-BF9A-434EAB83FD5B}" type="datetimeFigureOut">
              <a:rPr lang="pt-PT" smtClean="0"/>
              <a:t>26/07/2022</a:t>
            </a:fld>
            <a:endParaRPr lang="pt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3DD34E-BC62-4962-9DC4-159AE4945C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305A9B-8A79-4C2D-B3E8-B86911E0FA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8B1566A-FCE7-4536-8D3F-804B51586689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642232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9723AE0-0749-4C20-863C-D92FC2A6317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235CF67-27DA-44BA-A809-9FAD27ACB6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4D27C9-B460-4E15-BC62-91597962CA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0A91199-2BBD-4B6E-BF9A-434EAB83FD5B}" type="datetimeFigureOut">
              <a:rPr lang="pt-PT" smtClean="0"/>
              <a:t>26/07/2022</a:t>
            </a:fld>
            <a:endParaRPr lang="pt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2D3113-F96B-4775-9CB9-31CE0B6DE9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B87D2E-229B-4A81-9D35-207EDD004C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8B1566A-FCE7-4536-8D3F-804B51586689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1901872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91199-2BBD-4B6E-BF9A-434EAB83FD5B}" type="datetimeFigureOut">
              <a:rPr lang="pt-PT" smtClean="0"/>
              <a:t>26/07/2022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1566A-FCE7-4536-8D3F-804B51586689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8487454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91199-2BBD-4B6E-BF9A-434EAB83FD5B}" type="datetimeFigureOut">
              <a:rPr lang="pt-PT" smtClean="0"/>
              <a:t>26/07/2022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1566A-FCE7-4536-8D3F-804B51586689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65112519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91199-2BBD-4B6E-BF9A-434EAB83FD5B}" type="datetimeFigureOut">
              <a:rPr lang="pt-PT" smtClean="0"/>
              <a:t>26/07/2022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1566A-FCE7-4536-8D3F-804B51586689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5860335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91199-2BBD-4B6E-BF9A-434EAB83FD5B}" type="datetimeFigureOut">
              <a:rPr lang="pt-PT" smtClean="0"/>
              <a:t>26/07/2022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1566A-FCE7-4536-8D3F-804B51586689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69364951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91199-2BBD-4B6E-BF9A-434EAB83FD5B}" type="datetimeFigureOut">
              <a:rPr lang="pt-PT" smtClean="0"/>
              <a:t>26/07/2022</a:t>
            </a:fld>
            <a:endParaRPr lang="pt-P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1566A-FCE7-4536-8D3F-804B51586689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6050858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91199-2BBD-4B6E-BF9A-434EAB83FD5B}" type="datetimeFigureOut">
              <a:rPr lang="pt-PT" smtClean="0"/>
              <a:t>26/07/2022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1566A-FCE7-4536-8D3F-804B51586689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54375192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91199-2BBD-4B6E-BF9A-434EAB83FD5B}" type="datetimeFigureOut">
              <a:rPr lang="pt-PT" smtClean="0"/>
              <a:t>26/07/2022</a:t>
            </a:fld>
            <a:endParaRPr lang="pt-P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1566A-FCE7-4536-8D3F-804B51586689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89663664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91199-2BBD-4B6E-BF9A-434EAB83FD5B}" type="datetimeFigureOut">
              <a:rPr lang="pt-PT" smtClean="0"/>
              <a:t>26/07/2022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1566A-FCE7-4536-8D3F-804B51586689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83956854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91199-2BBD-4B6E-BF9A-434EAB83FD5B}" type="datetimeFigureOut">
              <a:rPr lang="pt-PT" smtClean="0"/>
              <a:t>26/07/2022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1566A-FCE7-4536-8D3F-804B51586689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61512561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91199-2BBD-4B6E-BF9A-434EAB83FD5B}" type="datetimeFigureOut">
              <a:rPr lang="pt-PT" smtClean="0"/>
              <a:t>26/07/2022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1566A-FCE7-4536-8D3F-804B51586689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0078280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91199-2BBD-4B6E-BF9A-434EAB83FD5B}" type="datetimeFigureOut">
              <a:rPr lang="pt-PT" smtClean="0"/>
              <a:t>26/07/2022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1566A-FCE7-4536-8D3F-804B51586689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7998233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3.jp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4.jp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7FBD7FFB-F85E-4E25-8B14-4CA1B61497C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6863" y="-4102"/>
            <a:ext cx="9154352" cy="6862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64929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7FBD7FFB-F85E-4E25-8B14-4CA1B61497C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4880" y="0"/>
            <a:ext cx="914887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75172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7FBD7FFB-F85E-4E25-8B14-4CA1B61497C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4880" y="0"/>
            <a:ext cx="914888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10073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7FBD7FFB-F85E-4E25-8B14-4CA1B61497C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4880" y="0"/>
            <a:ext cx="914887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51890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7/26/2022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87A63B4-B64C-4E9E-87C1-B93C7D4A262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6863" y="-4102"/>
            <a:ext cx="9154352" cy="6862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05944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1.xml"/><Relationship Id="rId6" Type="http://schemas.openxmlformats.org/officeDocument/2006/relationships/image" Target="../media/image7.tiff"/><Relationship Id="rId5" Type="http://schemas.openxmlformats.org/officeDocument/2006/relationships/image" Target="../media/image6.tiff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5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ti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494442C3-6DC6-3A48-8D70-28E449BDB605}"/>
              </a:ext>
            </a:extLst>
          </p:cNvPr>
          <p:cNvSpPr txBox="1"/>
          <p:nvPr/>
        </p:nvSpPr>
        <p:spPr>
          <a:xfrm>
            <a:off x="13904259" y="-32272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D32D71BC-E235-4B93-96AA-58F976030CC0}"/>
              </a:ext>
            </a:extLst>
          </p:cNvPr>
          <p:cNvGrpSpPr/>
          <p:nvPr/>
        </p:nvGrpSpPr>
        <p:grpSpPr>
          <a:xfrm>
            <a:off x="1907704" y="1685385"/>
            <a:ext cx="5759370" cy="3282995"/>
            <a:chOff x="1962983" y="1574774"/>
            <a:chExt cx="5759370" cy="3282995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295BF5-BDF0-4502-ACC9-1CBE982E89A4}"/>
                </a:ext>
              </a:extLst>
            </p:cNvPr>
            <p:cNvSpPr/>
            <p:nvPr/>
          </p:nvSpPr>
          <p:spPr>
            <a:xfrm>
              <a:off x="2250381" y="1855113"/>
              <a:ext cx="5184576" cy="3002656"/>
            </a:xfrm>
            <a:prstGeom prst="rect">
              <a:avLst/>
            </a:prstGeom>
            <a:solidFill>
              <a:srgbClr val="FCE1D6"/>
            </a:solidFill>
            <a:ln w="28575">
              <a:solidFill>
                <a:srgbClr val="FCE1D6"/>
              </a:solidFill>
              <a:extLst>
                <a:ext uri="{C807C97D-BFC1-408E-A445-0C87EB9F89A2}">
                  <ask:lineSketchStyleProps xmlns:ask="http://schemas.microsoft.com/office/drawing/2018/sketchyshapes" sd="406820170">
                    <a:custGeom>
                      <a:avLst/>
                      <a:gdLst>
                        <a:gd name="connsiteX0" fmla="*/ 0 w 5184576"/>
                        <a:gd name="connsiteY0" fmla="*/ 0 h 3002656"/>
                        <a:gd name="connsiteX1" fmla="*/ 5184576 w 5184576"/>
                        <a:gd name="connsiteY1" fmla="*/ 0 h 3002656"/>
                        <a:gd name="connsiteX2" fmla="*/ 5184576 w 5184576"/>
                        <a:gd name="connsiteY2" fmla="*/ 3002656 h 3002656"/>
                        <a:gd name="connsiteX3" fmla="*/ 0 w 5184576"/>
                        <a:gd name="connsiteY3" fmla="*/ 3002656 h 3002656"/>
                        <a:gd name="connsiteX4" fmla="*/ 0 w 5184576"/>
                        <a:gd name="connsiteY4" fmla="*/ 0 h 300265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84576" h="3002656" fill="none" extrusionOk="0">
                          <a:moveTo>
                            <a:pt x="0" y="0"/>
                          </a:moveTo>
                          <a:cubicBezTo>
                            <a:pt x="1616352" y="-138194"/>
                            <a:pt x="4564548" y="-166490"/>
                            <a:pt x="5184576" y="0"/>
                          </a:cubicBezTo>
                          <a:cubicBezTo>
                            <a:pt x="5291525" y="1421940"/>
                            <a:pt x="5314011" y="2188839"/>
                            <a:pt x="5184576" y="3002656"/>
                          </a:cubicBezTo>
                          <a:cubicBezTo>
                            <a:pt x="3374228" y="2962156"/>
                            <a:pt x="1317724" y="3073416"/>
                            <a:pt x="0" y="3002656"/>
                          </a:cubicBezTo>
                          <a:cubicBezTo>
                            <a:pt x="115122" y="1539450"/>
                            <a:pt x="545" y="1294951"/>
                            <a:pt x="0" y="0"/>
                          </a:cubicBezTo>
                          <a:close/>
                        </a:path>
                        <a:path w="5184576" h="3002656" stroke="0" extrusionOk="0">
                          <a:moveTo>
                            <a:pt x="0" y="0"/>
                          </a:moveTo>
                          <a:cubicBezTo>
                            <a:pt x="2533930" y="-148751"/>
                            <a:pt x="4537851" y="23383"/>
                            <a:pt x="5184576" y="0"/>
                          </a:cubicBezTo>
                          <a:cubicBezTo>
                            <a:pt x="5054370" y="453619"/>
                            <a:pt x="5161616" y="1894683"/>
                            <a:pt x="5184576" y="3002656"/>
                          </a:cubicBezTo>
                          <a:cubicBezTo>
                            <a:pt x="3742736" y="2836461"/>
                            <a:pt x="1206009" y="2916947"/>
                            <a:pt x="0" y="3002656"/>
                          </a:cubicBezTo>
                          <a:cubicBezTo>
                            <a:pt x="135900" y="1725703"/>
                            <a:pt x="-108860" y="615300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DE1A0765-20C8-4300-BB63-726D5F20A334}"/>
                </a:ext>
              </a:extLst>
            </p:cNvPr>
            <p:cNvSpPr txBox="1"/>
            <p:nvPr/>
          </p:nvSpPr>
          <p:spPr>
            <a:xfrm>
              <a:off x="2934456" y="2133852"/>
              <a:ext cx="381642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latin typeface="Arial" panose="020B0604020202020204" pitchFamily="34" charset="0"/>
                  <a:cs typeface="Arial" panose="020B0604020202020204" pitchFamily="34" charset="0"/>
                </a:rPr>
                <a:t>PROPOSTA DE CORREÇÃO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A1BDC62D-D258-4C0E-887A-5187B2A37ADE}"/>
                </a:ext>
              </a:extLst>
            </p:cNvPr>
            <p:cNvSpPr txBox="1"/>
            <p:nvPr/>
          </p:nvSpPr>
          <p:spPr>
            <a:xfrm>
              <a:off x="1962983" y="3161144"/>
              <a:ext cx="5759370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spcBef>
                  <a:spcPts val="2000"/>
                </a:spcBef>
              </a:pPr>
              <a:r>
                <a:rPr lang="pt-BR" sz="2800" b="1" dirty="0">
                  <a:solidFill>
                    <a:schemeClr val="bg1"/>
                  </a:solidFill>
                  <a:effectLst/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rPr>
                <a:t>Teste Diagnóstico</a:t>
              </a:r>
            </a:p>
          </p:txBody>
        </p:sp>
        <p:pic>
          <p:nvPicPr>
            <p:cNvPr id="11" name="Picture 10" descr="Icon&#10;&#10;Description automatically generated">
              <a:extLst>
                <a:ext uri="{FF2B5EF4-FFF2-40B4-BE49-F238E27FC236}">
                  <a16:creationId xmlns:a16="http://schemas.microsoft.com/office/drawing/2014/main" id="{751F54E4-B1C1-4414-9215-8D83EF517C9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667" b="97067" l="1817" r="95760">
                          <a14:foregroundMark x1="74159" y1="13600" x2="74159" y2="13600"/>
                          <a14:foregroundMark x1="85599" y1="12667" x2="85599" y2="12667"/>
                          <a14:foregroundMark x1="65545" y1="4733" x2="46433" y2="26933"/>
                          <a14:foregroundMark x1="46433" y1="26933" x2="19246" y2="39333"/>
                          <a14:foregroundMark x1="19246" y1="39333" x2="9354" y2="94000"/>
                          <a14:foregroundMark x1="9354" y1="94000" x2="33984" y2="81600"/>
                          <a14:foregroundMark x1="33984" y1="81600" x2="62046" y2="85667"/>
                          <a14:foregroundMark x1="62046" y1="85667" x2="73957" y2="56333"/>
                          <a14:foregroundMark x1="73957" y1="56333" x2="93607" y2="34400"/>
                          <a14:foregroundMark x1="93607" y1="34400" x2="79004" y2="14667"/>
                          <a14:foregroundMark x1="79004" y1="14667" x2="69246" y2="7800"/>
                          <a14:foregroundMark x1="61171" y1="90067" x2="34724" y2="88733"/>
                          <a14:foregroundMark x1="34724" y1="88733" x2="13930" y2="70800"/>
                          <a14:foregroundMark x1="36474" y1="89467" x2="59354" y2="91333"/>
                          <a14:foregroundMark x1="7739" y1="87000" x2="10229" y2="91333"/>
                          <a14:foregroundMark x1="19179" y1="81533" x2="8075" y2="86733"/>
                          <a14:foregroundMark x1="6258" y1="88867" x2="17631" y2="94667"/>
                          <a14:foregroundMark x1="6528" y1="93467" x2="1884" y2="97133"/>
                          <a14:foregroundMark x1="63055" y1="2267" x2="76918" y2="1667"/>
                          <a14:foregroundMark x1="64603" y1="14800" x2="81561" y2="25867"/>
                          <a14:foregroundMark x1="60902" y1="39600" x2="41050" y2="66800"/>
                          <a14:foregroundMark x1="41050" y1="66800" x2="66151" y2="42067"/>
                          <a14:foregroundMark x1="66151" y1="42067" x2="66420" y2="39600"/>
                          <a14:foregroundMark x1="16083" y1="44200" x2="34993" y2="71667"/>
                          <a14:foregroundMark x1="34993" y1="71667" x2="64065" y2="61800"/>
                          <a14:foregroundMark x1="64065" y1="61800" x2="77927" y2="40200"/>
                          <a14:foregroundMark x1="77927" y1="40200" x2="49933" y2="25933"/>
                          <a14:foregroundMark x1="49933" y1="25933" x2="19179" y2="44533"/>
                          <a14:foregroundMark x1="51615" y1="27067" x2="18506" y2="55667"/>
                          <a14:foregroundMark x1="18506" y1="55667" x2="55384" y2="85133"/>
                          <a14:foregroundMark x1="55384" y1="85133" x2="54374" y2="26733"/>
                          <a14:foregroundMark x1="65209" y1="32600" x2="29408" y2="34867"/>
                          <a14:foregroundMark x1="29408" y1="34867" x2="31157" y2="65333"/>
                          <a14:foregroundMark x1="31157" y1="65333" x2="59556" y2="43333"/>
                          <a14:foregroundMark x1="59556" y1="43333" x2="58075" y2="32867"/>
                          <a14:foregroundMark x1="92396" y1="21267" x2="93001" y2="42333"/>
                          <a14:foregroundMark x1="95760" y1="38067" x2="95760" y2="31067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252811">
              <a:off x="6927565" y="1574774"/>
              <a:ext cx="605673" cy="611380"/>
            </a:xfrm>
            <a:prstGeom prst="rect">
              <a:avLst/>
            </a:prstGeom>
          </p:spPr>
        </p:pic>
      </p:grpSp>
      <p:pic>
        <p:nvPicPr>
          <p:cNvPr id="13" name="Picture 12" descr="A picture containing person&#10;&#10;Description automatically generated">
            <a:extLst>
              <a:ext uri="{FF2B5EF4-FFF2-40B4-BE49-F238E27FC236}">
                <a16:creationId xmlns:a16="http://schemas.microsoft.com/office/drawing/2014/main" id="{F9F4BC19-88E1-4904-B857-264624AB21D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4" y="3511654"/>
            <a:ext cx="2403020" cy="3201488"/>
          </a:xfrm>
          <a:prstGeom prst="rect">
            <a:avLst/>
          </a:prstGeom>
        </p:spPr>
      </p:pic>
      <p:pic>
        <p:nvPicPr>
          <p:cNvPr id="17" name="Picture 16" descr="A picture containing person, hand&#10;&#10;Description automatically generated">
            <a:extLst>
              <a:ext uri="{FF2B5EF4-FFF2-40B4-BE49-F238E27FC236}">
                <a16:creationId xmlns:a16="http://schemas.microsoft.com/office/drawing/2014/main" id="{CC0C44C4-05FE-4367-A70E-2200B8659DA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2005475"/>
            <a:ext cx="1111177" cy="4735893"/>
          </a:xfrm>
          <a:prstGeom prst="rect">
            <a:avLst/>
          </a:prstGeom>
        </p:spPr>
      </p:pic>
      <p:pic>
        <p:nvPicPr>
          <p:cNvPr id="18" name="Picture 10">
            <a:extLst>
              <a:ext uri="{FF2B5EF4-FFF2-40B4-BE49-F238E27FC236}">
                <a16:creationId xmlns:a16="http://schemas.microsoft.com/office/drawing/2014/main" id="{E2FB6ED9-3F94-4C88-B00A-62F525A1F3D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66872" y="6023483"/>
            <a:ext cx="1368161" cy="606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819968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494442C3-6DC6-3A48-8D70-28E449BDB605}"/>
              </a:ext>
            </a:extLst>
          </p:cNvPr>
          <p:cNvSpPr txBox="1"/>
          <p:nvPr/>
        </p:nvSpPr>
        <p:spPr>
          <a:xfrm>
            <a:off x="13904259" y="-32272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42C7E27-84E5-4F57-BDEF-3F4B1766FA6E}"/>
              </a:ext>
            </a:extLst>
          </p:cNvPr>
          <p:cNvSpPr/>
          <p:nvPr/>
        </p:nvSpPr>
        <p:spPr>
          <a:xfrm>
            <a:off x="1403648" y="980728"/>
            <a:ext cx="662473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1600" b="1" dirty="0">
                <a:latin typeface="Arial" panose="020B0604020202020204" pitchFamily="34" charset="0"/>
                <a:cs typeface="Arial" panose="020B0604020202020204" pitchFamily="34" charset="0"/>
              </a:rPr>
              <a:t>Grupo I </a:t>
            </a:r>
            <a:r>
              <a:rPr lang="pt-PT" sz="16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Vamos contextualizar no tempo e no espaço!</a:t>
            </a:r>
            <a:endParaRPr lang="pt-PT" sz="1600" b="1" dirty="0">
              <a:solidFill>
                <a:srgbClr val="5B649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2D107D53-883F-4311-B793-A5C9255D73BF}"/>
              </a:ext>
            </a:extLst>
          </p:cNvPr>
          <p:cNvSpPr/>
          <p:nvPr/>
        </p:nvSpPr>
        <p:spPr>
          <a:xfrm>
            <a:off x="1403648" y="1522264"/>
            <a:ext cx="288032" cy="288032"/>
          </a:xfrm>
          <a:prstGeom prst="ellipse">
            <a:avLst/>
          </a:prstGeom>
          <a:solidFill>
            <a:srgbClr val="E4410A"/>
          </a:solidFill>
          <a:ln>
            <a:solidFill>
              <a:srgbClr val="E4410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D65D4B1-B90F-474F-9C45-04EE41AE601E}"/>
              </a:ext>
            </a:extLst>
          </p:cNvPr>
          <p:cNvSpPr/>
          <p:nvPr/>
        </p:nvSpPr>
        <p:spPr>
          <a:xfrm>
            <a:off x="1691680" y="1512391"/>
            <a:ext cx="316835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1400" b="1" dirty="0">
                <a:latin typeface="Arial" panose="020B0604020202020204" pitchFamily="34" charset="0"/>
                <a:cs typeface="Arial" panose="020B0604020202020204" pitchFamily="34" charset="0"/>
              </a:rPr>
              <a:t>Observa o mapa.</a:t>
            </a:r>
            <a:endParaRPr lang="pt-PT" b="1" dirty="0">
              <a:solidFill>
                <a:srgbClr val="5B649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424603B-27FF-4C72-BAAF-4CE12057A987}"/>
              </a:ext>
            </a:extLst>
          </p:cNvPr>
          <p:cNvSpPr txBox="1"/>
          <p:nvPr/>
        </p:nvSpPr>
        <p:spPr>
          <a:xfrm>
            <a:off x="1187624" y="1948712"/>
            <a:ext cx="5976664" cy="318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algn="just">
              <a:lnSpc>
                <a:spcPct val="115000"/>
              </a:lnSpc>
              <a:spcAft>
                <a:spcPts val="1000"/>
              </a:spcAft>
              <a:tabLst>
                <a:tab pos="1066800" algn="l"/>
              </a:tabLst>
            </a:pPr>
            <a:r>
              <a:rPr lang="pt-PT" sz="14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1.1. </a:t>
            </a:r>
            <a:r>
              <a:rPr lang="pt-PT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Completa a legenda indicando os continentes e oceanos.</a:t>
            </a:r>
            <a:endParaRPr lang="en-US" sz="14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661" name="Picture 660">
            <a:extLst>
              <a:ext uri="{FF2B5EF4-FFF2-40B4-BE49-F238E27FC236}">
                <a16:creationId xmlns:a16="http://schemas.microsoft.com/office/drawing/2014/main" id="{B2B0086E-45DC-26FE-4195-F36CA21C040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51920" y="2636448"/>
            <a:ext cx="4451137" cy="256514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63" name="Caixa de texto 42">
            <a:extLst>
              <a:ext uri="{FF2B5EF4-FFF2-40B4-BE49-F238E27FC236}">
                <a16:creationId xmlns:a16="http://schemas.microsoft.com/office/drawing/2014/main" id="{338F7E47-2146-9165-3599-F5229D2D638C}"/>
              </a:ext>
            </a:extLst>
          </p:cNvPr>
          <p:cNvSpPr txBox="1"/>
          <p:nvPr/>
        </p:nvSpPr>
        <p:spPr>
          <a:xfrm>
            <a:off x="1691680" y="2418820"/>
            <a:ext cx="2160240" cy="2247900"/>
          </a:xfrm>
          <a:prstGeom prst="rect">
            <a:avLst/>
          </a:prstGeom>
          <a:solidFill>
            <a:sysClr val="window" lastClr="FFFFFF"/>
          </a:solidFill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pt-PT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 – </a:t>
            </a:r>
            <a:r>
              <a:rPr lang="pt-PT" sz="1400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Oceano Atlântico</a:t>
            </a:r>
            <a:endParaRPr lang="en-US" sz="14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pt-PT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 – </a:t>
            </a:r>
            <a:r>
              <a:rPr lang="pt-PT" sz="1400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Oceano Índico</a:t>
            </a:r>
            <a:endParaRPr lang="en-US" sz="14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pt-PT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 – </a:t>
            </a:r>
            <a:r>
              <a:rPr lang="pt-PT" sz="1400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Oceano Pacífico</a:t>
            </a:r>
            <a:endParaRPr lang="en-US" sz="14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pt-PT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 − </a:t>
            </a:r>
            <a:r>
              <a:rPr lang="pt-PT" sz="1400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Europa</a:t>
            </a:r>
            <a:endParaRPr lang="en-US" sz="14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pt-PT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 − </a:t>
            </a:r>
            <a:r>
              <a:rPr lang="pt-PT" sz="1400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Ásia</a:t>
            </a:r>
            <a:endParaRPr lang="en-US" sz="14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pt-PT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 − </a:t>
            </a:r>
            <a:r>
              <a:rPr lang="pt-PT" sz="1400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África</a:t>
            </a:r>
            <a:endParaRPr lang="en-US" sz="14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pt-PT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 − </a:t>
            </a:r>
            <a:r>
              <a:rPr lang="pt-PT" sz="1400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América</a:t>
            </a:r>
            <a:endParaRPr lang="en-US" sz="14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pt-PT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 − </a:t>
            </a:r>
            <a:r>
              <a:rPr lang="pt-PT" sz="1400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Oceânia</a:t>
            </a:r>
            <a:endParaRPr lang="en-US" sz="14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pt-PT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 − </a:t>
            </a:r>
            <a:r>
              <a:rPr lang="pt-PT" sz="1400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Antártida</a:t>
            </a:r>
            <a:endParaRPr lang="en-US" sz="14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pt-PT" sz="12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US" sz="1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64" name="TextBox 663">
            <a:extLst>
              <a:ext uri="{FF2B5EF4-FFF2-40B4-BE49-F238E27FC236}">
                <a16:creationId xmlns:a16="http://schemas.microsoft.com/office/drawing/2014/main" id="{02461D3F-7A53-52BE-4DBF-FA5A66AA0DC8}"/>
              </a:ext>
            </a:extLst>
          </p:cNvPr>
          <p:cNvSpPr txBox="1"/>
          <p:nvPr/>
        </p:nvSpPr>
        <p:spPr>
          <a:xfrm>
            <a:off x="1028154" y="5830237"/>
            <a:ext cx="7048830" cy="8269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algn="just">
              <a:lnSpc>
                <a:spcPct val="150000"/>
              </a:lnSpc>
              <a:spcAft>
                <a:spcPts val="1000"/>
              </a:spcAft>
              <a:tabLst>
                <a:tab pos="1066800" algn="l"/>
              </a:tabLst>
            </a:pPr>
            <a:r>
              <a:rPr lang="pt-PT" sz="1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1.2. </a:t>
            </a:r>
            <a:r>
              <a:rPr lang="pt-PT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Indica duas civilizações que tenhas estudado no 7.</a:t>
            </a:r>
            <a:r>
              <a:rPr lang="pt-PT" sz="1400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</a:t>
            </a:r>
            <a:r>
              <a:rPr lang="pt-PT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ano.</a:t>
            </a:r>
            <a:endParaRPr lang="en-US" sz="14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 algn="just">
              <a:lnSpc>
                <a:spcPct val="150000"/>
              </a:lnSpc>
              <a:spcAft>
                <a:spcPts val="1000"/>
              </a:spcAft>
              <a:tabLst>
                <a:tab pos="1066800" algn="l"/>
              </a:tabLst>
            </a:pPr>
            <a:r>
              <a:rPr lang="pt-PT" sz="1400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Civilizações egípcia, grega, romana, hebraica, fenícia.</a:t>
            </a:r>
            <a:endParaRPr lang="en-US" sz="14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14100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494442C3-6DC6-3A48-8D70-28E449BDB605}"/>
              </a:ext>
            </a:extLst>
          </p:cNvPr>
          <p:cNvSpPr txBox="1"/>
          <p:nvPr/>
        </p:nvSpPr>
        <p:spPr>
          <a:xfrm>
            <a:off x="13904259" y="-32272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38691D52-F2EC-4354-842D-ACDBD4C69751}"/>
              </a:ext>
            </a:extLst>
          </p:cNvPr>
          <p:cNvSpPr/>
          <p:nvPr/>
        </p:nvSpPr>
        <p:spPr>
          <a:xfrm>
            <a:off x="1403648" y="1186880"/>
            <a:ext cx="288032" cy="288032"/>
          </a:xfrm>
          <a:prstGeom prst="ellipse">
            <a:avLst/>
          </a:prstGeom>
          <a:solidFill>
            <a:srgbClr val="E4410A"/>
          </a:solidFill>
          <a:ln>
            <a:solidFill>
              <a:srgbClr val="E4410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6A8F8D5-0B95-40E2-8CCB-DDD55119D4F0}"/>
              </a:ext>
            </a:extLst>
          </p:cNvPr>
          <p:cNvSpPr/>
          <p:nvPr/>
        </p:nvSpPr>
        <p:spPr>
          <a:xfrm>
            <a:off x="1691680" y="1177007"/>
            <a:ext cx="655272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1400" b="1" dirty="0">
                <a:latin typeface="Arial" panose="020B0604020202020204" pitchFamily="34" charset="0"/>
                <a:cs typeface="Arial" panose="020B0604020202020204" pitchFamily="34" charset="0"/>
              </a:rPr>
              <a:t>Ordena cronologicamente os seguintes acontecimentos, do mais antigo para o mais recente.</a:t>
            </a:r>
            <a:endParaRPr lang="pt-PT" b="1" dirty="0">
              <a:solidFill>
                <a:srgbClr val="5B649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Flowchart: Alternate Process 26">
            <a:extLst>
              <a:ext uri="{FF2B5EF4-FFF2-40B4-BE49-F238E27FC236}">
                <a16:creationId xmlns:a16="http://schemas.microsoft.com/office/drawing/2014/main" id="{463BD69B-8465-7559-5C9A-8D75F7223B10}"/>
              </a:ext>
            </a:extLst>
          </p:cNvPr>
          <p:cNvSpPr/>
          <p:nvPr/>
        </p:nvSpPr>
        <p:spPr>
          <a:xfrm>
            <a:off x="1688475" y="1999547"/>
            <a:ext cx="286065" cy="288032"/>
          </a:xfrm>
          <a:prstGeom prst="flowChartAlternateProcess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00B0F0"/>
                </a:solidFill>
              </a:rPr>
              <a:t>2</a:t>
            </a:r>
          </a:p>
        </p:txBody>
      </p:sp>
      <p:sp>
        <p:nvSpPr>
          <p:cNvPr id="28" name="Flowchart: Alternate Process 27">
            <a:extLst>
              <a:ext uri="{FF2B5EF4-FFF2-40B4-BE49-F238E27FC236}">
                <a16:creationId xmlns:a16="http://schemas.microsoft.com/office/drawing/2014/main" id="{2639720A-3E06-3A96-BE96-61C1049A7D30}"/>
              </a:ext>
            </a:extLst>
          </p:cNvPr>
          <p:cNvSpPr/>
          <p:nvPr/>
        </p:nvSpPr>
        <p:spPr>
          <a:xfrm>
            <a:off x="1688476" y="2503239"/>
            <a:ext cx="286065" cy="288032"/>
          </a:xfrm>
          <a:prstGeom prst="flowChartAlternateProcess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00B0F0"/>
                </a:solidFill>
              </a:rPr>
              <a:t>4</a:t>
            </a:r>
          </a:p>
        </p:txBody>
      </p:sp>
      <p:sp>
        <p:nvSpPr>
          <p:cNvPr id="29" name="Flowchart: Alternate Process 28">
            <a:extLst>
              <a:ext uri="{FF2B5EF4-FFF2-40B4-BE49-F238E27FC236}">
                <a16:creationId xmlns:a16="http://schemas.microsoft.com/office/drawing/2014/main" id="{914651BE-67ED-A8DD-0255-C1A19302AC36}"/>
              </a:ext>
            </a:extLst>
          </p:cNvPr>
          <p:cNvSpPr/>
          <p:nvPr/>
        </p:nvSpPr>
        <p:spPr>
          <a:xfrm>
            <a:off x="1688476" y="3506104"/>
            <a:ext cx="286065" cy="288032"/>
          </a:xfrm>
          <a:prstGeom prst="flowChartAlternateProcess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00B0F0"/>
                </a:solidFill>
              </a:rPr>
              <a:t>3</a:t>
            </a:r>
          </a:p>
        </p:txBody>
      </p:sp>
      <p:sp>
        <p:nvSpPr>
          <p:cNvPr id="30" name="Flowchart: Alternate Process 29">
            <a:extLst>
              <a:ext uri="{FF2B5EF4-FFF2-40B4-BE49-F238E27FC236}">
                <a16:creationId xmlns:a16="http://schemas.microsoft.com/office/drawing/2014/main" id="{3633A41B-C2C4-6C0F-BBD9-9B87AE6AAEBB}"/>
              </a:ext>
            </a:extLst>
          </p:cNvPr>
          <p:cNvSpPr/>
          <p:nvPr/>
        </p:nvSpPr>
        <p:spPr>
          <a:xfrm>
            <a:off x="1688476" y="4005277"/>
            <a:ext cx="286065" cy="288032"/>
          </a:xfrm>
          <a:prstGeom prst="flowChartAlternateProcess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00B0F0"/>
                </a:solidFill>
              </a:rPr>
              <a:t>1</a:t>
            </a:r>
          </a:p>
        </p:txBody>
      </p:sp>
      <p:sp>
        <p:nvSpPr>
          <p:cNvPr id="31" name="Flowchart: Alternate Process 30">
            <a:extLst>
              <a:ext uri="{FF2B5EF4-FFF2-40B4-BE49-F238E27FC236}">
                <a16:creationId xmlns:a16="http://schemas.microsoft.com/office/drawing/2014/main" id="{554A94CE-DD29-2771-0582-540981A98049}"/>
              </a:ext>
            </a:extLst>
          </p:cNvPr>
          <p:cNvSpPr/>
          <p:nvPr/>
        </p:nvSpPr>
        <p:spPr>
          <a:xfrm>
            <a:off x="1688475" y="4511874"/>
            <a:ext cx="286065" cy="288032"/>
          </a:xfrm>
          <a:prstGeom prst="flowChartAlternateProcess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00B0F0"/>
                </a:solidFill>
              </a:rPr>
              <a:t>6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8970738-CA8D-1FAC-EDFA-9FD2ABBF936F}"/>
              </a:ext>
            </a:extLst>
          </p:cNvPr>
          <p:cNvSpPr txBox="1"/>
          <p:nvPr/>
        </p:nvSpPr>
        <p:spPr>
          <a:xfrm>
            <a:off x="2019958" y="1988840"/>
            <a:ext cx="704883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Péricles aperfeiçoa a democracia ateniense</a:t>
            </a:r>
            <a:endParaRPr lang="en-US" sz="1400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349827F8-5087-4D4C-4D94-D5B563FA4FA7}"/>
              </a:ext>
            </a:extLst>
          </p:cNvPr>
          <p:cNvSpPr txBox="1"/>
          <p:nvPr/>
        </p:nvSpPr>
        <p:spPr>
          <a:xfrm>
            <a:off x="1974540" y="2488847"/>
            <a:ext cx="704883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14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Formação do Reino Visigodo.</a:t>
            </a:r>
            <a:endParaRPr lang="en-US" sz="1400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A1C3DAFB-80DF-F710-5430-57286CE93627}"/>
              </a:ext>
            </a:extLst>
          </p:cNvPr>
          <p:cNvSpPr txBox="1"/>
          <p:nvPr/>
        </p:nvSpPr>
        <p:spPr>
          <a:xfrm>
            <a:off x="1974540" y="2987186"/>
            <a:ext cx="704883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D. Afonso Henriques vence os exércitos da sua mãe na batalha de São Mamede</a:t>
            </a:r>
            <a:r>
              <a:rPr lang="pt-PT" sz="14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.</a:t>
            </a:r>
            <a:endParaRPr lang="en-US" sz="1400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FAB3BB35-2657-078B-DFFB-9A75A98B5A3C}"/>
              </a:ext>
            </a:extLst>
          </p:cNvPr>
          <p:cNvSpPr txBox="1"/>
          <p:nvPr/>
        </p:nvSpPr>
        <p:spPr>
          <a:xfrm>
            <a:off x="1974539" y="3497211"/>
            <a:ext cx="642658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Romanos invadem e conquistam a Península Ibérica</a:t>
            </a:r>
            <a:r>
              <a:rPr lang="pt-PT" sz="14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. </a:t>
            </a:r>
            <a:endParaRPr lang="en-US" sz="1400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167D751F-9C66-2BF1-BC80-FEC898B92D43}"/>
              </a:ext>
            </a:extLst>
          </p:cNvPr>
          <p:cNvSpPr txBox="1"/>
          <p:nvPr/>
        </p:nvSpPr>
        <p:spPr>
          <a:xfrm>
            <a:off x="1974539" y="3985678"/>
            <a:ext cx="583068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Invenção dos primeiros tipos de escrita</a:t>
            </a:r>
            <a:r>
              <a:rPr lang="pt-PT" sz="14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.</a:t>
            </a:r>
            <a:endParaRPr lang="en-US" sz="1400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6B5192E4-D1D6-D95C-3BB9-352B180BDCAB}"/>
              </a:ext>
            </a:extLst>
          </p:cNvPr>
          <p:cNvSpPr txBox="1"/>
          <p:nvPr/>
        </p:nvSpPr>
        <p:spPr>
          <a:xfrm>
            <a:off x="1974540" y="4508788"/>
            <a:ext cx="704883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Morte do rei D. Fernando de Portugal e início da crise dinástica. </a:t>
            </a:r>
            <a:endParaRPr lang="en-US" sz="1400" dirty="0"/>
          </a:p>
        </p:txBody>
      </p:sp>
      <p:sp>
        <p:nvSpPr>
          <p:cNvPr id="38" name="Flowchart: Alternate Process 37">
            <a:extLst>
              <a:ext uri="{FF2B5EF4-FFF2-40B4-BE49-F238E27FC236}">
                <a16:creationId xmlns:a16="http://schemas.microsoft.com/office/drawing/2014/main" id="{DB01147C-B1F3-40E5-9C48-843E3FC54783}"/>
              </a:ext>
            </a:extLst>
          </p:cNvPr>
          <p:cNvSpPr/>
          <p:nvPr/>
        </p:nvSpPr>
        <p:spPr>
          <a:xfrm>
            <a:off x="1688474" y="2997059"/>
            <a:ext cx="286065" cy="288032"/>
          </a:xfrm>
          <a:prstGeom prst="flowChartAlternateProcess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00B0F0"/>
                </a:solidFill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15493597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494442C3-6DC6-3A48-8D70-28E449BDB605}"/>
              </a:ext>
            </a:extLst>
          </p:cNvPr>
          <p:cNvSpPr txBox="1"/>
          <p:nvPr/>
        </p:nvSpPr>
        <p:spPr>
          <a:xfrm>
            <a:off x="13904259" y="-32272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38691D52-F2EC-4354-842D-ACDBD4C69751}"/>
              </a:ext>
            </a:extLst>
          </p:cNvPr>
          <p:cNvSpPr/>
          <p:nvPr/>
        </p:nvSpPr>
        <p:spPr>
          <a:xfrm>
            <a:off x="1403648" y="1186880"/>
            <a:ext cx="288032" cy="288032"/>
          </a:xfrm>
          <a:prstGeom prst="ellipse">
            <a:avLst/>
          </a:prstGeom>
          <a:solidFill>
            <a:srgbClr val="E4410A"/>
          </a:solidFill>
          <a:ln>
            <a:solidFill>
              <a:srgbClr val="E4410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5127928-3AC6-0A0E-1226-821B23858A89}"/>
              </a:ext>
            </a:extLst>
          </p:cNvPr>
          <p:cNvSpPr txBox="1"/>
          <p:nvPr/>
        </p:nvSpPr>
        <p:spPr>
          <a:xfrm>
            <a:off x="1708475" y="1069286"/>
            <a:ext cx="588786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1000"/>
              </a:spcBef>
              <a:spcAft>
                <a:spcPts val="0"/>
              </a:spcAft>
            </a:pPr>
            <a:r>
              <a:rPr lang="pt-BR" sz="1400" b="1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Localiza no tempo, indicando o respetivo ano, os seguintes acontecimentos históricos. Recorre à chave.</a:t>
            </a:r>
            <a:endParaRPr lang="en-US" sz="1400" dirty="0">
              <a:solidFill>
                <a:srgbClr val="231F2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DFDF8D7-4C14-7747-8DD8-D16033FAC665}"/>
              </a:ext>
            </a:extLst>
          </p:cNvPr>
          <p:cNvSpPr txBox="1"/>
          <p:nvPr/>
        </p:nvSpPr>
        <p:spPr>
          <a:xfrm>
            <a:off x="1259632" y="1844824"/>
            <a:ext cx="7048830" cy="16825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47650" indent="234315">
              <a:spcBef>
                <a:spcPts val="1000"/>
              </a:spcBef>
            </a:pPr>
            <a:r>
              <a:rPr lang="pt-BR" sz="14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Nascimento de Jesus Cristo − </a:t>
            </a:r>
            <a:r>
              <a:rPr lang="pt-BR" sz="1400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endParaRPr lang="en-US" sz="1400" dirty="0">
              <a:solidFill>
                <a:srgbClr val="231F2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47650" indent="234315">
              <a:spcBef>
                <a:spcPts val="1000"/>
              </a:spcBef>
            </a:pPr>
            <a:r>
              <a:rPr lang="pt-PT" sz="14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Fim do Império Romano do Ocidente </a:t>
            </a:r>
            <a:r>
              <a:rPr lang="pt-BR" sz="14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− </a:t>
            </a:r>
            <a:r>
              <a:rPr lang="pt-BR" sz="1400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476</a:t>
            </a:r>
            <a:endParaRPr lang="en-US" sz="1400" dirty="0">
              <a:solidFill>
                <a:srgbClr val="231F2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47650" indent="234315">
              <a:spcBef>
                <a:spcPts val="1000"/>
              </a:spcBef>
            </a:pPr>
            <a:r>
              <a:rPr lang="pt-BR" sz="14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Invasão muçulmana da Península Ibérica − </a:t>
            </a:r>
            <a:r>
              <a:rPr lang="pt-BR" sz="1400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711</a:t>
            </a:r>
            <a:endParaRPr lang="en-US" sz="1400" dirty="0">
              <a:solidFill>
                <a:srgbClr val="231F2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47650" indent="234315">
              <a:spcBef>
                <a:spcPts val="1000"/>
              </a:spcBef>
            </a:pPr>
            <a:r>
              <a:rPr lang="pt-BR" sz="14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Assinatura do Tratado de Zamora −</a:t>
            </a:r>
            <a:r>
              <a:rPr lang="pt-BR" sz="1400" dirty="0">
                <a:solidFill>
                  <a:srgbClr val="4472C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t-BR" sz="1400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1143</a:t>
            </a:r>
            <a:endParaRPr lang="en-US" sz="1400" dirty="0">
              <a:solidFill>
                <a:srgbClr val="231F2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47650" indent="234315">
              <a:spcBef>
                <a:spcPts val="1000"/>
              </a:spcBef>
            </a:pPr>
            <a:r>
              <a:rPr lang="pt-BR" sz="14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Batalha de Aljubarrota − </a:t>
            </a:r>
            <a:r>
              <a:rPr lang="pt-BR" sz="1400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1385</a:t>
            </a:r>
            <a:endParaRPr lang="en-US" sz="1400" dirty="0">
              <a:solidFill>
                <a:srgbClr val="231F2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1" name="Caixa de Texto 33">
            <a:extLst>
              <a:ext uri="{FF2B5EF4-FFF2-40B4-BE49-F238E27FC236}">
                <a16:creationId xmlns:a16="http://schemas.microsoft.com/office/drawing/2014/main" id="{57EB11E3-4422-5EA5-0015-F17D03AC635D}"/>
              </a:ext>
            </a:extLst>
          </p:cNvPr>
          <p:cNvSpPr txBox="1"/>
          <p:nvPr/>
        </p:nvSpPr>
        <p:spPr>
          <a:xfrm>
            <a:off x="6660232" y="2016036"/>
            <a:ext cx="1001395" cy="1511300"/>
          </a:xfrm>
          <a:custGeom>
            <a:avLst/>
            <a:gdLst>
              <a:gd name="connsiteX0" fmla="*/ 0 w 1001395"/>
              <a:gd name="connsiteY0" fmla="*/ 0 h 1511300"/>
              <a:gd name="connsiteX1" fmla="*/ 490684 w 1001395"/>
              <a:gd name="connsiteY1" fmla="*/ 0 h 1511300"/>
              <a:gd name="connsiteX2" fmla="*/ 1001395 w 1001395"/>
              <a:gd name="connsiteY2" fmla="*/ 0 h 1511300"/>
              <a:gd name="connsiteX3" fmla="*/ 1001395 w 1001395"/>
              <a:gd name="connsiteY3" fmla="*/ 503767 h 1511300"/>
              <a:gd name="connsiteX4" fmla="*/ 1001395 w 1001395"/>
              <a:gd name="connsiteY4" fmla="*/ 1007533 h 1511300"/>
              <a:gd name="connsiteX5" fmla="*/ 1001395 w 1001395"/>
              <a:gd name="connsiteY5" fmla="*/ 1511300 h 1511300"/>
              <a:gd name="connsiteX6" fmla="*/ 500698 w 1001395"/>
              <a:gd name="connsiteY6" fmla="*/ 1511300 h 1511300"/>
              <a:gd name="connsiteX7" fmla="*/ 0 w 1001395"/>
              <a:gd name="connsiteY7" fmla="*/ 1511300 h 1511300"/>
              <a:gd name="connsiteX8" fmla="*/ 0 w 1001395"/>
              <a:gd name="connsiteY8" fmla="*/ 1037759 h 1511300"/>
              <a:gd name="connsiteX9" fmla="*/ 0 w 1001395"/>
              <a:gd name="connsiteY9" fmla="*/ 549106 h 1511300"/>
              <a:gd name="connsiteX10" fmla="*/ 0 w 1001395"/>
              <a:gd name="connsiteY10" fmla="*/ 0 h 1511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01395" h="1511300" fill="none" extrusionOk="0">
                <a:moveTo>
                  <a:pt x="0" y="0"/>
                </a:moveTo>
                <a:cubicBezTo>
                  <a:pt x="129921" y="-23190"/>
                  <a:pt x="332299" y="33439"/>
                  <a:pt x="490684" y="0"/>
                </a:cubicBezTo>
                <a:cubicBezTo>
                  <a:pt x="649069" y="-33439"/>
                  <a:pt x="833690" y="53411"/>
                  <a:pt x="1001395" y="0"/>
                </a:cubicBezTo>
                <a:cubicBezTo>
                  <a:pt x="1050129" y="145975"/>
                  <a:pt x="947165" y="313891"/>
                  <a:pt x="1001395" y="503767"/>
                </a:cubicBezTo>
                <a:cubicBezTo>
                  <a:pt x="1055625" y="693643"/>
                  <a:pt x="984701" y="784248"/>
                  <a:pt x="1001395" y="1007533"/>
                </a:cubicBezTo>
                <a:cubicBezTo>
                  <a:pt x="1018089" y="1230818"/>
                  <a:pt x="971949" y="1261734"/>
                  <a:pt x="1001395" y="1511300"/>
                </a:cubicBezTo>
                <a:cubicBezTo>
                  <a:pt x="755026" y="1515469"/>
                  <a:pt x="625286" y="1507728"/>
                  <a:pt x="500698" y="1511300"/>
                </a:cubicBezTo>
                <a:cubicBezTo>
                  <a:pt x="376110" y="1514872"/>
                  <a:pt x="164474" y="1485500"/>
                  <a:pt x="0" y="1511300"/>
                </a:cubicBezTo>
                <a:cubicBezTo>
                  <a:pt x="-55626" y="1401898"/>
                  <a:pt x="32131" y="1182754"/>
                  <a:pt x="0" y="1037759"/>
                </a:cubicBezTo>
                <a:cubicBezTo>
                  <a:pt x="-32131" y="892764"/>
                  <a:pt x="19504" y="791199"/>
                  <a:pt x="0" y="549106"/>
                </a:cubicBezTo>
                <a:cubicBezTo>
                  <a:pt x="-19504" y="307013"/>
                  <a:pt x="29892" y="148054"/>
                  <a:pt x="0" y="0"/>
                </a:cubicBezTo>
                <a:close/>
              </a:path>
              <a:path w="1001395" h="1511300" stroke="0" extrusionOk="0">
                <a:moveTo>
                  <a:pt x="0" y="0"/>
                </a:moveTo>
                <a:cubicBezTo>
                  <a:pt x="127031" y="-13134"/>
                  <a:pt x="353597" y="45222"/>
                  <a:pt x="490684" y="0"/>
                </a:cubicBezTo>
                <a:cubicBezTo>
                  <a:pt x="627771" y="-45222"/>
                  <a:pt x="809641" y="37745"/>
                  <a:pt x="1001395" y="0"/>
                </a:cubicBezTo>
                <a:cubicBezTo>
                  <a:pt x="1018950" y="121709"/>
                  <a:pt x="947895" y="363797"/>
                  <a:pt x="1001395" y="533993"/>
                </a:cubicBezTo>
                <a:cubicBezTo>
                  <a:pt x="1054895" y="704189"/>
                  <a:pt x="959063" y="826386"/>
                  <a:pt x="1001395" y="1037759"/>
                </a:cubicBezTo>
                <a:cubicBezTo>
                  <a:pt x="1043727" y="1249132"/>
                  <a:pt x="951621" y="1308384"/>
                  <a:pt x="1001395" y="1511300"/>
                </a:cubicBezTo>
                <a:cubicBezTo>
                  <a:pt x="797336" y="1537000"/>
                  <a:pt x="760531" y="1501905"/>
                  <a:pt x="520725" y="1511300"/>
                </a:cubicBezTo>
                <a:cubicBezTo>
                  <a:pt x="280919" y="1520695"/>
                  <a:pt x="162135" y="1494387"/>
                  <a:pt x="0" y="1511300"/>
                </a:cubicBezTo>
                <a:cubicBezTo>
                  <a:pt x="-57354" y="1348435"/>
                  <a:pt x="2336" y="1208192"/>
                  <a:pt x="0" y="977307"/>
                </a:cubicBezTo>
                <a:cubicBezTo>
                  <a:pt x="-2336" y="746422"/>
                  <a:pt x="18487" y="646463"/>
                  <a:pt x="0" y="443315"/>
                </a:cubicBezTo>
                <a:cubicBezTo>
                  <a:pt x="-18487" y="240167"/>
                  <a:pt x="50263" y="132090"/>
                  <a:pt x="0" y="0"/>
                </a:cubicBezTo>
                <a:close/>
              </a:path>
            </a:pathLst>
          </a:custGeom>
          <a:solidFill>
            <a:schemeClr val="lt1"/>
          </a:solidFill>
          <a:ln w="28575">
            <a:solidFill>
              <a:srgbClr val="FCE1D6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t-PT" sz="11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CHAVE</a:t>
            </a:r>
            <a:endParaRPr lang="en-US" sz="1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 indent="-228600">
              <a:lnSpc>
                <a:spcPct val="115000"/>
              </a:lnSpc>
            </a:pPr>
            <a:r>
              <a:rPr lang="pt-PT" sz="1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711</a:t>
            </a:r>
            <a:endParaRPr lang="en-US" sz="1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 indent="-228600">
              <a:lnSpc>
                <a:spcPct val="115000"/>
              </a:lnSpc>
            </a:pPr>
            <a:r>
              <a:rPr lang="pt-PT" sz="1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1143</a:t>
            </a:r>
            <a:endParaRPr lang="en-US" sz="1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 indent="-228600">
              <a:lnSpc>
                <a:spcPct val="115000"/>
              </a:lnSpc>
            </a:pPr>
            <a:r>
              <a:rPr lang="pt-PT" sz="1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476</a:t>
            </a:r>
            <a:endParaRPr lang="en-US" sz="1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 indent="-228600">
              <a:lnSpc>
                <a:spcPct val="115000"/>
              </a:lnSpc>
            </a:pPr>
            <a:r>
              <a:rPr lang="pt-PT" sz="1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endParaRPr lang="en-US" sz="1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 indent="-228600">
              <a:lnSpc>
                <a:spcPct val="115000"/>
              </a:lnSpc>
            </a:pPr>
            <a:r>
              <a:rPr lang="pt-PT" sz="1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1385</a:t>
            </a:r>
            <a:endParaRPr lang="en-US" sz="1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>
              <a:lnSpc>
                <a:spcPct val="115000"/>
              </a:lnSpc>
              <a:spcAft>
                <a:spcPts val="1000"/>
              </a:spcAft>
            </a:pPr>
            <a:r>
              <a:rPr lang="pt-PT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4" name="Picture 13" descr="A person sitting on the floor with a computer&#10;&#10;Description automatically generated with low confidence">
            <a:extLst>
              <a:ext uri="{FF2B5EF4-FFF2-40B4-BE49-F238E27FC236}">
                <a16:creationId xmlns:a16="http://schemas.microsoft.com/office/drawing/2014/main" id="{05AB72AF-C3FC-4292-FABD-B26E68A69A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5600" y="3768052"/>
            <a:ext cx="2690657" cy="2931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59247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494442C3-6DC6-3A48-8D70-28E449BDB605}"/>
              </a:ext>
            </a:extLst>
          </p:cNvPr>
          <p:cNvSpPr txBox="1"/>
          <p:nvPr/>
        </p:nvSpPr>
        <p:spPr>
          <a:xfrm>
            <a:off x="13904259" y="-32272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9F058E2-1949-4495-98F1-8F7AEEC9EB1A}"/>
              </a:ext>
            </a:extLst>
          </p:cNvPr>
          <p:cNvSpPr/>
          <p:nvPr/>
        </p:nvSpPr>
        <p:spPr>
          <a:xfrm>
            <a:off x="1403648" y="980728"/>
            <a:ext cx="619268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1600" b="1" dirty="0">
                <a:latin typeface="Arial" panose="020B0604020202020204" pitchFamily="34" charset="0"/>
                <a:cs typeface="Arial" panose="020B0604020202020204" pitchFamily="34" charset="0"/>
              </a:rPr>
              <a:t>Grupo II </a:t>
            </a:r>
            <a:r>
              <a:rPr lang="pt-PT" sz="16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Vamos contextualizar e relacionar!</a:t>
            </a:r>
            <a:endParaRPr lang="pt-PT" sz="1600" b="1" dirty="0">
              <a:solidFill>
                <a:srgbClr val="5B649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38691D52-F2EC-4354-842D-ACDBD4C69751}"/>
              </a:ext>
            </a:extLst>
          </p:cNvPr>
          <p:cNvSpPr/>
          <p:nvPr/>
        </p:nvSpPr>
        <p:spPr>
          <a:xfrm>
            <a:off x="1403648" y="1522264"/>
            <a:ext cx="288032" cy="288032"/>
          </a:xfrm>
          <a:prstGeom prst="ellipse">
            <a:avLst/>
          </a:prstGeom>
          <a:solidFill>
            <a:srgbClr val="E4410A"/>
          </a:solidFill>
          <a:ln>
            <a:solidFill>
              <a:srgbClr val="E4410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6A8F8D5-0B95-40E2-8CCB-DDD55119D4F0}"/>
              </a:ext>
            </a:extLst>
          </p:cNvPr>
          <p:cNvSpPr/>
          <p:nvPr/>
        </p:nvSpPr>
        <p:spPr>
          <a:xfrm>
            <a:off x="1691680" y="1512391"/>
            <a:ext cx="648072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1400" b="1" dirty="0">
                <a:latin typeface="Arial" panose="020B0604020202020204" pitchFamily="34" charset="0"/>
                <a:cs typeface="Arial" panose="020B0604020202020204" pitchFamily="34" charset="0"/>
              </a:rPr>
              <a:t>Assinala com </a:t>
            </a:r>
            <a:r>
              <a:rPr lang="pt-BR" sz="1400" b="1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r>
              <a:rPr lang="pt-BR" sz="1400" b="1" dirty="0">
                <a:latin typeface="Arial" panose="020B0604020202020204" pitchFamily="34" charset="0"/>
                <a:cs typeface="Arial" panose="020B0604020202020204" pitchFamily="34" charset="0"/>
              </a:rPr>
              <a:t> as afirmações corretas.</a:t>
            </a:r>
            <a:endParaRPr lang="pt-PT" b="1" dirty="0">
              <a:solidFill>
                <a:srgbClr val="5B649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Flowchart: Alternate Process 18">
            <a:extLst>
              <a:ext uri="{FF2B5EF4-FFF2-40B4-BE49-F238E27FC236}">
                <a16:creationId xmlns:a16="http://schemas.microsoft.com/office/drawing/2014/main" id="{ED07EB6A-578A-4778-A2C1-7AC37E9466E1}"/>
              </a:ext>
            </a:extLst>
          </p:cNvPr>
          <p:cNvSpPr/>
          <p:nvPr/>
        </p:nvSpPr>
        <p:spPr>
          <a:xfrm>
            <a:off x="1763687" y="2642542"/>
            <a:ext cx="286065" cy="288032"/>
          </a:xfrm>
          <a:prstGeom prst="flowChartAlternateProcess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20" name="Flowchart: Alternate Process 19">
            <a:extLst>
              <a:ext uri="{FF2B5EF4-FFF2-40B4-BE49-F238E27FC236}">
                <a16:creationId xmlns:a16="http://schemas.microsoft.com/office/drawing/2014/main" id="{82CD0E9D-B503-4725-9536-76CDD7897B86}"/>
              </a:ext>
            </a:extLst>
          </p:cNvPr>
          <p:cNvSpPr/>
          <p:nvPr/>
        </p:nvSpPr>
        <p:spPr>
          <a:xfrm>
            <a:off x="1763688" y="3146234"/>
            <a:ext cx="286065" cy="288032"/>
          </a:xfrm>
          <a:prstGeom prst="flowChartAlternateProcess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21" name="Flowchart: Alternate Process 20">
            <a:extLst>
              <a:ext uri="{FF2B5EF4-FFF2-40B4-BE49-F238E27FC236}">
                <a16:creationId xmlns:a16="http://schemas.microsoft.com/office/drawing/2014/main" id="{B85AAF68-BD60-4CFE-91A2-385638F91D2D}"/>
              </a:ext>
            </a:extLst>
          </p:cNvPr>
          <p:cNvSpPr/>
          <p:nvPr/>
        </p:nvSpPr>
        <p:spPr>
          <a:xfrm>
            <a:off x="1763687" y="3649926"/>
            <a:ext cx="286065" cy="288032"/>
          </a:xfrm>
          <a:prstGeom prst="flowChartAlternateProcess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00B0F0"/>
                </a:solidFill>
              </a:rPr>
              <a:t>X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97360FB-A3E0-451B-B13B-DAE515F41C77}"/>
              </a:ext>
            </a:extLst>
          </p:cNvPr>
          <p:cNvSpPr txBox="1"/>
          <p:nvPr/>
        </p:nvSpPr>
        <p:spPr>
          <a:xfrm>
            <a:off x="2095170" y="2631835"/>
            <a:ext cx="704883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14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a maioria da população. </a:t>
            </a:r>
            <a:endParaRPr lang="en-US" sz="1400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1F253F7-E67F-47C7-B39B-CFE7AB331137}"/>
              </a:ext>
            </a:extLst>
          </p:cNvPr>
          <p:cNvSpPr txBox="1"/>
          <p:nvPr/>
        </p:nvSpPr>
        <p:spPr>
          <a:xfrm>
            <a:off x="2049752" y="3131842"/>
            <a:ext cx="704883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naturais de todo o mundo grego</a:t>
            </a:r>
            <a:r>
              <a:rPr lang="pt-PT" sz="14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.</a:t>
            </a:r>
            <a:endParaRPr lang="en-US" sz="1400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2D8A9D0-9635-4A12-B8D3-BDD4F1BA2366}"/>
              </a:ext>
            </a:extLst>
          </p:cNvPr>
          <p:cNvSpPr txBox="1"/>
          <p:nvPr/>
        </p:nvSpPr>
        <p:spPr>
          <a:xfrm>
            <a:off x="2049752" y="3630181"/>
            <a:ext cx="704883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os homens filhos de pai e mãe ateniense</a:t>
            </a:r>
            <a:r>
              <a:rPr lang="pt-PT" sz="14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64C4310B-BA34-3247-065B-C818DC7B8D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91680" y="1969898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290E7A21-C6C8-DFF3-9AEF-97674C03E1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47664" y="1893970"/>
            <a:ext cx="442941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en-US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1.1.</a:t>
            </a:r>
            <a:r>
              <a:rPr kumimoji="0" lang="pt-PT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Na democracia ateniense, os </a:t>
            </a:r>
            <a:r>
              <a:rPr kumimoji="0" lang="pt-PT" alt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cidadãos</a:t>
            </a:r>
            <a:r>
              <a:rPr kumimoji="0" lang="pt-PT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eram .... </a:t>
            </a:r>
          </a:p>
        </p:txBody>
      </p:sp>
      <p:pic>
        <p:nvPicPr>
          <p:cNvPr id="27" name="Picture 26" descr="Shape&#10;&#10;Description automatically generated with low confidence">
            <a:extLst>
              <a:ext uri="{FF2B5EF4-FFF2-40B4-BE49-F238E27FC236}">
                <a16:creationId xmlns:a16="http://schemas.microsoft.com/office/drawing/2014/main" id="{F897717F-9E22-E6DC-3D61-65541C35C7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7442" y="1384792"/>
            <a:ext cx="789349" cy="1449233"/>
          </a:xfrm>
          <a:prstGeom prst="rect">
            <a:avLst/>
          </a:prstGeom>
        </p:spPr>
      </p:pic>
      <p:pic>
        <p:nvPicPr>
          <p:cNvPr id="29" name="Picture 28" descr="Shape&#10;&#10;Description automatically generated with low confidence">
            <a:extLst>
              <a:ext uri="{FF2B5EF4-FFF2-40B4-BE49-F238E27FC236}">
                <a16:creationId xmlns:a16="http://schemas.microsoft.com/office/drawing/2014/main" id="{02DC844B-E8AB-90AB-4BF3-0B7948BABB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8400" y="2083854"/>
            <a:ext cx="454127" cy="833771"/>
          </a:xfrm>
          <a:prstGeom prst="rect">
            <a:avLst/>
          </a:prstGeom>
        </p:spPr>
      </p:pic>
      <p:sp>
        <p:nvSpPr>
          <p:cNvPr id="31" name="Flowchart: Alternate Process 30">
            <a:extLst>
              <a:ext uri="{FF2B5EF4-FFF2-40B4-BE49-F238E27FC236}">
                <a16:creationId xmlns:a16="http://schemas.microsoft.com/office/drawing/2014/main" id="{08146637-825E-EA8B-9154-F15FFB363A4F}"/>
              </a:ext>
            </a:extLst>
          </p:cNvPr>
          <p:cNvSpPr/>
          <p:nvPr/>
        </p:nvSpPr>
        <p:spPr>
          <a:xfrm>
            <a:off x="1763687" y="4817625"/>
            <a:ext cx="286065" cy="288032"/>
          </a:xfrm>
          <a:prstGeom prst="flowChartAlternateProcess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3" name="Flowchart: Alternate Process 32">
            <a:extLst>
              <a:ext uri="{FF2B5EF4-FFF2-40B4-BE49-F238E27FC236}">
                <a16:creationId xmlns:a16="http://schemas.microsoft.com/office/drawing/2014/main" id="{381BD417-2E87-4223-B706-AE9AD1B463A4}"/>
              </a:ext>
            </a:extLst>
          </p:cNvPr>
          <p:cNvSpPr/>
          <p:nvPr/>
        </p:nvSpPr>
        <p:spPr>
          <a:xfrm>
            <a:off x="1763688" y="5321317"/>
            <a:ext cx="286065" cy="288032"/>
          </a:xfrm>
          <a:prstGeom prst="flowChartAlternateProcess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00B0F0"/>
                </a:solidFill>
              </a:rPr>
              <a:t>X</a:t>
            </a:r>
          </a:p>
        </p:txBody>
      </p:sp>
      <p:sp>
        <p:nvSpPr>
          <p:cNvPr id="35" name="Flowchart: Alternate Process 34">
            <a:extLst>
              <a:ext uri="{FF2B5EF4-FFF2-40B4-BE49-F238E27FC236}">
                <a16:creationId xmlns:a16="http://schemas.microsoft.com/office/drawing/2014/main" id="{060003A2-819D-07D9-DAB0-368ADED04E61}"/>
              </a:ext>
            </a:extLst>
          </p:cNvPr>
          <p:cNvSpPr/>
          <p:nvPr/>
        </p:nvSpPr>
        <p:spPr>
          <a:xfrm>
            <a:off x="1763687" y="5825009"/>
            <a:ext cx="286065" cy="288032"/>
          </a:xfrm>
          <a:prstGeom prst="flowChartAlternateProcess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2742A023-2A53-238F-64F6-CBB59C8A85B3}"/>
              </a:ext>
            </a:extLst>
          </p:cNvPr>
          <p:cNvSpPr txBox="1"/>
          <p:nvPr/>
        </p:nvSpPr>
        <p:spPr>
          <a:xfrm>
            <a:off x="2095170" y="4806918"/>
            <a:ext cx="704883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produziam para vender os produtos e terem lucro</a:t>
            </a:r>
            <a:r>
              <a:rPr lang="pt-PT" sz="14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. </a:t>
            </a:r>
            <a:endParaRPr lang="en-US" sz="1400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DE5922FE-E40B-B22D-DEE9-EA4AFD9FE365}"/>
              </a:ext>
            </a:extLst>
          </p:cNvPr>
          <p:cNvSpPr txBox="1"/>
          <p:nvPr/>
        </p:nvSpPr>
        <p:spPr>
          <a:xfrm>
            <a:off x="2049752" y="5306925"/>
            <a:ext cx="704883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produziam para consumo próprio</a:t>
            </a:r>
            <a:r>
              <a:rPr lang="pt-PT" sz="14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.</a:t>
            </a:r>
            <a:endParaRPr lang="en-US" sz="1400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E9EEE95-1039-0EFC-5FFF-A5915C65C01D}"/>
              </a:ext>
            </a:extLst>
          </p:cNvPr>
          <p:cNvSpPr txBox="1"/>
          <p:nvPr/>
        </p:nvSpPr>
        <p:spPr>
          <a:xfrm>
            <a:off x="2049752" y="5805264"/>
            <a:ext cx="704883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produziam para que a terra não ficasse em pousio</a:t>
            </a:r>
            <a:r>
              <a:rPr lang="pt-PT" sz="14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Rectangle 3">
            <a:extLst>
              <a:ext uri="{FF2B5EF4-FFF2-40B4-BE49-F238E27FC236}">
                <a16:creationId xmlns:a16="http://schemas.microsoft.com/office/drawing/2014/main" id="{4F980909-3FE4-D0F2-E5CE-0EC6313CB2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47664" y="4069053"/>
            <a:ext cx="6883616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en-US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1.2.</a:t>
            </a:r>
            <a:r>
              <a:rPr kumimoji="0" lang="pt-PT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Durante a Idade Média praticou-se uma </a:t>
            </a:r>
            <a:r>
              <a:rPr lang="pt-PT" sz="1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economia de subsistência</a:t>
            </a:r>
            <a:r>
              <a:rPr lang="pt-PT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ou seja ....</a:t>
            </a:r>
            <a:endParaRPr kumimoji="0" lang="pt-PT" alt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55080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33832C4E-67CD-8881-7DD0-C5984126562D}"/>
              </a:ext>
            </a:extLst>
          </p:cNvPr>
          <p:cNvSpPr/>
          <p:nvPr/>
        </p:nvSpPr>
        <p:spPr>
          <a:xfrm>
            <a:off x="1403648" y="1186880"/>
            <a:ext cx="288032" cy="288032"/>
          </a:xfrm>
          <a:prstGeom prst="ellipse">
            <a:avLst/>
          </a:prstGeom>
          <a:solidFill>
            <a:srgbClr val="E4410A"/>
          </a:solidFill>
          <a:ln>
            <a:solidFill>
              <a:srgbClr val="E4410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13702CF-AE70-88D7-86BD-A3B7B76408F7}"/>
              </a:ext>
            </a:extLst>
          </p:cNvPr>
          <p:cNvSpPr/>
          <p:nvPr/>
        </p:nvSpPr>
        <p:spPr>
          <a:xfrm>
            <a:off x="1691680" y="1177007"/>
            <a:ext cx="655272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1400" b="1" dirty="0">
                <a:latin typeface="Arial" panose="020B0604020202020204" pitchFamily="34" charset="0"/>
                <a:cs typeface="Arial" panose="020B0604020202020204" pitchFamily="34" charset="0"/>
              </a:rPr>
              <a:t>Faz corresponder as expressões da esquerda às afirmações da direita, de acordo com o exemplo.</a:t>
            </a:r>
            <a:endParaRPr lang="pt-PT" b="1" dirty="0">
              <a:solidFill>
                <a:srgbClr val="5B649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9" name="Table 6">
            <a:extLst>
              <a:ext uri="{FF2B5EF4-FFF2-40B4-BE49-F238E27FC236}">
                <a16:creationId xmlns:a16="http://schemas.microsoft.com/office/drawing/2014/main" id="{61371708-0901-C731-6EA5-8F09EF1B1D2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1823117"/>
              </p:ext>
            </p:extLst>
          </p:nvPr>
        </p:nvGraphicFramePr>
        <p:xfrm>
          <a:off x="1620000" y="2420888"/>
          <a:ext cx="5904000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92000">
                  <a:extLst>
                    <a:ext uri="{9D8B030D-6E8A-4147-A177-3AD203B41FA5}">
                      <a16:colId xmlns:a16="http://schemas.microsoft.com/office/drawing/2014/main" val="2459099220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4021748805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933337553"/>
                    </a:ext>
                  </a:extLst>
                </a:gridCol>
                <a:gridCol w="2592000">
                  <a:extLst>
                    <a:ext uri="{9D8B030D-6E8A-4147-A177-3AD203B41FA5}">
                      <a16:colId xmlns:a16="http://schemas.microsoft.com/office/drawing/2014/main" val="11432858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PT" sz="14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Paleolítico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PT" sz="14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PT" sz="1400" b="0" dirty="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</a:t>
                      </a:r>
                      <a:endParaRPr lang="en-US" sz="1400" b="0" dirty="0">
                        <a:solidFill>
                          <a:srgbClr val="00B0F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PT" sz="14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Bíblia</a:t>
                      </a:r>
                      <a:endParaRPr lang="en-US" sz="14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555559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PT" sz="14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Democracia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PT" sz="1400" b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</a:t>
                      </a:r>
                      <a:endParaRPr lang="en-US" sz="1400" b="1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PT" sz="1400" b="0" dirty="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7</a:t>
                      </a:r>
                      <a:endParaRPr lang="en-US" sz="1400" b="0" dirty="0">
                        <a:solidFill>
                          <a:srgbClr val="00B0F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PT" sz="14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Roma</a:t>
                      </a:r>
                      <a:endParaRPr lang="en-US" sz="14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442080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PT" sz="14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Feudo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PT" sz="1400" b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</a:t>
                      </a:r>
                      <a:endParaRPr lang="en-US" sz="1400" b="1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PT" sz="1400" b="0" dirty="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</a:t>
                      </a:r>
                      <a:endParaRPr lang="en-US" sz="1400" b="0" dirty="0">
                        <a:solidFill>
                          <a:srgbClr val="00B0F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PT" sz="14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Arco quebrado ou ogival</a:t>
                      </a:r>
                      <a:endParaRPr lang="en-US" sz="14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705821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PT" sz="14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Cristão</a:t>
                      </a:r>
                      <a:endParaRPr lang="en-US" sz="14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PT" sz="14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PT" sz="14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6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PT" sz="14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Corão</a:t>
                      </a:r>
                      <a:endParaRPr lang="en-US" sz="14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581507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PT" sz="14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Gótico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PT" sz="14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PT" sz="1400" b="0" dirty="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</a:t>
                      </a:r>
                      <a:endParaRPr lang="en-US" sz="1400" b="0" dirty="0">
                        <a:solidFill>
                          <a:srgbClr val="00B0F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PT" sz="14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Domínio recebido pelo vassalo 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287199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PT" sz="14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Islão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PT" sz="1400" b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6</a:t>
                      </a:r>
                      <a:endParaRPr lang="en-US" sz="1400" b="1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PT" sz="1400" b="0" dirty="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</a:t>
                      </a:r>
                      <a:endParaRPr lang="en-US" sz="1400" b="0" dirty="0">
                        <a:solidFill>
                          <a:srgbClr val="00B0F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PT" sz="14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Pintura rupestre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80872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PT" sz="1400" b="0" i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Mare Nostrum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PT" sz="14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7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PT" sz="1400" b="0" dirty="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</a:t>
                      </a:r>
                      <a:endParaRPr lang="en-US" sz="1400" b="0" dirty="0">
                        <a:solidFill>
                          <a:srgbClr val="00B0F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PT" sz="14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Atenas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267421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058940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0EBE5EAC-9073-B190-3388-9D52C4290AD8}"/>
              </a:ext>
            </a:extLst>
          </p:cNvPr>
          <p:cNvSpPr/>
          <p:nvPr/>
        </p:nvSpPr>
        <p:spPr>
          <a:xfrm>
            <a:off x="1403648" y="1186880"/>
            <a:ext cx="288032" cy="288032"/>
          </a:xfrm>
          <a:prstGeom prst="ellipse">
            <a:avLst/>
          </a:prstGeom>
          <a:solidFill>
            <a:srgbClr val="E4410A"/>
          </a:solidFill>
          <a:ln>
            <a:solidFill>
              <a:srgbClr val="E4410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5D1A34C-F5B6-278A-1F30-F4527DEC7601}"/>
              </a:ext>
            </a:extLst>
          </p:cNvPr>
          <p:cNvSpPr txBox="1"/>
          <p:nvPr/>
        </p:nvSpPr>
        <p:spPr>
          <a:xfrm>
            <a:off x="1691680" y="1167135"/>
            <a:ext cx="588786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1000"/>
              </a:spcBef>
              <a:spcAft>
                <a:spcPts val="0"/>
              </a:spcAft>
            </a:pPr>
            <a:r>
              <a:rPr lang="pt-BR" sz="1400" b="1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Completa os espaços em branco com as palavras-chave.</a:t>
            </a:r>
            <a:endParaRPr lang="en-US" sz="1400" dirty="0">
              <a:solidFill>
                <a:srgbClr val="231F2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BD95094-F578-24B5-480A-0F83698707EB}"/>
              </a:ext>
            </a:extLst>
          </p:cNvPr>
          <p:cNvSpPr txBox="1"/>
          <p:nvPr/>
        </p:nvSpPr>
        <p:spPr>
          <a:xfrm>
            <a:off x="1107218" y="1834850"/>
            <a:ext cx="7056783" cy="16004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PT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Os romanos criaram um vasto</a:t>
            </a:r>
            <a:r>
              <a:rPr lang="pt-PT" sz="1400" u="sng" dirty="0">
                <a:solidFill>
                  <a:schemeClr val="accent3"/>
                </a:solidFill>
                <a:effectLst/>
                <a:uFill>
                  <a:solidFill>
                    <a:schemeClr val="tx1"/>
                  </a:solidFill>
                </a:u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império </a:t>
            </a:r>
            <a:r>
              <a:rPr lang="pt-PT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que atravessou três continentes. Para o domínio daquele espaço foi fundamental integrar as populações conquistadas, processo que ficou conhecido por </a:t>
            </a:r>
            <a:r>
              <a:rPr lang="pt-PT" sz="1400" u="sng" dirty="0">
                <a:solidFill>
                  <a:srgbClr val="00B0F0"/>
                </a:solidFill>
                <a:effectLst/>
                <a:uFill>
                  <a:solidFill>
                    <a:schemeClr val="tx1"/>
                  </a:solidFill>
                </a:u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romanização</a:t>
            </a:r>
            <a:r>
              <a:rPr lang="pt-PT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Através do </a:t>
            </a:r>
            <a:r>
              <a:rPr lang="pt-PT" sz="1400" u="sng" dirty="0">
                <a:solidFill>
                  <a:srgbClr val="00B0F0"/>
                </a:solidFill>
                <a:effectLst/>
                <a:uFill>
                  <a:solidFill>
                    <a:schemeClr val="tx1"/>
                  </a:solidFill>
                </a:u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exército</a:t>
            </a:r>
            <a:r>
              <a:rPr lang="pt-PT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da criação e desenvolvimento das cidades, da imposição do</a:t>
            </a:r>
            <a:r>
              <a:rPr lang="pt-PT" sz="1400" u="sng" dirty="0">
                <a:effectLst/>
                <a:uFill>
                  <a:solidFill>
                    <a:schemeClr val="tx1"/>
                  </a:solidFill>
                </a:u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t-PT" sz="1400" u="sng" dirty="0">
                <a:solidFill>
                  <a:srgbClr val="00B0F0"/>
                </a:solidFill>
                <a:effectLst/>
                <a:uFill>
                  <a:solidFill>
                    <a:schemeClr val="tx1"/>
                  </a:solidFill>
                </a:u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latim</a:t>
            </a:r>
            <a:r>
              <a:rPr lang="pt-PT" sz="1400" u="sng" dirty="0">
                <a:effectLst/>
                <a:uFill>
                  <a:solidFill>
                    <a:schemeClr val="tx1"/>
                  </a:solidFill>
                </a:u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t-PT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como língua comum e da uniformização das </a:t>
            </a:r>
            <a:r>
              <a:rPr lang="pt-PT" sz="1400" u="sng" dirty="0">
                <a:solidFill>
                  <a:srgbClr val="00B0F0"/>
                </a:solidFill>
                <a:effectLst/>
                <a:uFill>
                  <a:solidFill>
                    <a:schemeClr val="tx1"/>
                  </a:solidFill>
                </a:u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leis</a:t>
            </a:r>
            <a:r>
              <a:rPr lang="pt-PT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a civilização romana do ocidente sobreviveu até ao século </a:t>
            </a:r>
            <a:r>
              <a:rPr lang="pt-PT" sz="1400" u="sng" dirty="0">
                <a:solidFill>
                  <a:srgbClr val="00B0F0"/>
                </a:solidFill>
                <a:effectLst/>
                <a:uFill>
                  <a:solidFill>
                    <a:schemeClr val="tx1"/>
                  </a:solidFill>
                </a:u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XV</a:t>
            </a:r>
            <a:r>
              <a:rPr lang="pt-PT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Os povos </a:t>
            </a:r>
            <a:r>
              <a:rPr lang="pt-PT" sz="1400" u="sng" dirty="0">
                <a:solidFill>
                  <a:srgbClr val="00B0F0"/>
                </a:solidFill>
                <a:effectLst/>
                <a:uFill>
                  <a:solidFill>
                    <a:schemeClr val="tx1"/>
                  </a:solidFill>
                </a:u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bárbaros</a:t>
            </a:r>
            <a:r>
              <a:rPr lang="pt-PT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que invadiram o território, acabaram por assimilar muitos costumes, a </a:t>
            </a:r>
            <a:r>
              <a:rPr lang="pt-PT" sz="1400" u="sng" dirty="0">
                <a:solidFill>
                  <a:srgbClr val="00B0F0"/>
                </a:solidFill>
                <a:effectLst/>
                <a:uFill>
                  <a:solidFill>
                    <a:schemeClr val="tx1"/>
                  </a:solidFill>
                </a:u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religião</a:t>
            </a:r>
            <a:r>
              <a:rPr lang="pt-PT" sz="1400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t-PT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 a língua dos povos romanos, vencidos.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 Box 6">
            <a:extLst>
              <a:ext uri="{FF2B5EF4-FFF2-40B4-BE49-F238E27FC236}">
                <a16:creationId xmlns:a16="http://schemas.microsoft.com/office/drawing/2014/main" id="{E244F32D-B203-FD39-BEEE-DF1906B0FF99}"/>
              </a:ext>
            </a:extLst>
          </p:cNvPr>
          <p:cNvSpPr txBox="1">
            <a:spLocks/>
          </p:cNvSpPr>
          <p:nvPr/>
        </p:nvSpPr>
        <p:spPr bwMode="auto">
          <a:xfrm>
            <a:off x="1706245" y="4005064"/>
            <a:ext cx="5731510" cy="864096"/>
          </a:xfrm>
          <a:custGeom>
            <a:avLst/>
            <a:gdLst>
              <a:gd name="connsiteX0" fmla="*/ 0 w 5731510"/>
              <a:gd name="connsiteY0" fmla="*/ 0 h 864096"/>
              <a:gd name="connsiteX1" fmla="*/ 515836 w 5731510"/>
              <a:gd name="connsiteY1" fmla="*/ 0 h 864096"/>
              <a:gd name="connsiteX2" fmla="*/ 917042 w 5731510"/>
              <a:gd name="connsiteY2" fmla="*/ 0 h 864096"/>
              <a:gd name="connsiteX3" fmla="*/ 1604823 w 5731510"/>
              <a:gd name="connsiteY3" fmla="*/ 0 h 864096"/>
              <a:gd name="connsiteX4" fmla="*/ 2120659 w 5731510"/>
              <a:gd name="connsiteY4" fmla="*/ 0 h 864096"/>
              <a:gd name="connsiteX5" fmla="*/ 2636495 w 5731510"/>
              <a:gd name="connsiteY5" fmla="*/ 0 h 864096"/>
              <a:gd name="connsiteX6" fmla="*/ 3324276 w 5731510"/>
              <a:gd name="connsiteY6" fmla="*/ 0 h 864096"/>
              <a:gd name="connsiteX7" fmla="*/ 3782797 w 5731510"/>
              <a:gd name="connsiteY7" fmla="*/ 0 h 864096"/>
              <a:gd name="connsiteX8" fmla="*/ 4470578 w 5731510"/>
              <a:gd name="connsiteY8" fmla="*/ 0 h 864096"/>
              <a:gd name="connsiteX9" fmla="*/ 5158359 w 5731510"/>
              <a:gd name="connsiteY9" fmla="*/ 0 h 864096"/>
              <a:gd name="connsiteX10" fmla="*/ 5731510 w 5731510"/>
              <a:gd name="connsiteY10" fmla="*/ 0 h 864096"/>
              <a:gd name="connsiteX11" fmla="*/ 5731510 w 5731510"/>
              <a:gd name="connsiteY11" fmla="*/ 449330 h 864096"/>
              <a:gd name="connsiteX12" fmla="*/ 5731510 w 5731510"/>
              <a:gd name="connsiteY12" fmla="*/ 864096 h 864096"/>
              <a:gd name="connsiteX13" fmla="*/ 5330304 w 5731510"/>
              <a:gd name="connsiteY13" fmla="*/ 864096 h 864096"/>
              <a:gd name="connsiteX14" fmla="*/ 4642523 w 5731510"/>
              <a:gd name="connsiteY14" fmla="*/ 864096 h 864096"/>
              <a:gd name="connsiteX15" fmla="*/ 4184002 w 5731510"/>
              <a:gd name="connsiteY15" fmla="*/ 864096 h 864096"/>
              <a:gd name="connsiteX16" fmla="*/ 3610851 w 5731510"/>
              <a:gd name="connsiteY16" fmla="*/ 864096 h 864096"/>
              <a:gd name="connsiteX17" fmla="*/ 2923070 w 5731510"/>
              <a:gd name="connsiteY17" fmla="*/ 864096 h 864096"/>
              <a:gd name="connsiteX18" fmla="*/ 2349919 w 5731510"/>
              <a:gd name="connsiteY18" fmla="*/ 864096 h 864096"/>
              <a:gd name="connsiteX19" fmla="*/ 1948713 w 5731510"/>
              <a:gd name="connsiteY19" fmla="*/ 864096 h 864096"/>
              <a:gd name="connsiteX20" fmla="*/ 1490193 w 5731510"/>
              <a:gd name="connsiteY20" fmla="*/ 864096 h 864096"/>
              <a:gd name="connsiteX21" fmla="*/ 802411 w 5731510"/>
              <a:gd name="connsiteY21" fmla="*/ 864096 h 864096"/>
              <a:gd name="connsiteX22" fmla="*/ 0 w 5731510"/>
              <a:gd name="connsiteY22" fmla="*/ 864096 h 864096"/>
              <a:gd name="connsiteX23" fmla="*/ 0 w 5731510"/>
              <a:gd name="connsiteY23" fmla="*/ 449330 h 864096"/>
              <a:gd name="connsiteX24" fmla="*/ 0 w 5731510"/>
              <a:gd name="connsiteY24" fmla="*/ 0 h 864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5731510" h="864096" extrusionOk="0">
                <a:moveTo>
                  <a:pt x="0" y="0"/>
                </a:moveTo>
                <a:cubicBezTo>
                  <a:pt x="242801" y="-53258"/>
                  <a:pt x="364357" y="22020"/>
                  <a:pt x="515836" y="0"/>
                </a:cubicBezTo>
                <a:cubicBezTo>
                  <a:pt x="667315" y="-22020"/>
                  <a:pt x="772042" y="1605"/>
                  <a:pt x="917042" y="0"/>
                </a:cubicBezTo>
                <a:cubicBezTo>
                  <a:pt x="1062042" y="-1605"/>
                  <a:pt x="1381077" y="18383"/>
                  <a:pt x="1604823" y="0"/>
                </a:cubicBezTo>
                <a:cubicBezTo>
                  <a:pt x="1828569" y="-18383"/>
                  <a:pt x="1913293" y="42958"/>
                  <a:pt x="2120659" y="0"/>
                </a:cubicBezTo>
                <a:cubicBezTo>
                  <a:pt x="2328025" y="-42958"/>
                  <a:pt x="2394217" y="16693"/>
                  <a:pt x="2636495" y="0"/>
                </a:cubicBezTo>
                <a:cubicBezTo>
                  <a:pt x="2878773" y="-16693"/>
                  <a:pt x="3170585" y="1609"/>
                  <a:pt x="3324276" y="0"/>
                </a:cubicBezTo>
                <a:cubicBezTo>
                  <a:pt x="3477967" y="-1609"/>
                  <a:pt x="3596411" y="45990"/>
                  <a:pt x="3782797" y="0"/>
                </a:cubicBezTo>
                <a:cubicBezTo>
                  <a:pt x="3969183" y="-45990"/>
                  <a:pt x="4280576" y="55523"/>
                  <a:pt x="4470578" y="0"/>
                </a:cubicBezTo>
                <a:cubicBezTo>
                  <a:pt x="4660580" y="-55523"/>
                  <a:pt x="4972476" y="44356"/>
                  <a:pt x="5158359" y="0"/>
                </a:cubicBezTo>
                <a:cubicBezTo>
                  <a:pt x="5344242" y="-44356"/>
                  <a:pt x="5480073" y="31222"/>
                  <a:pt x="5731510" y="0"/>
                </a:cubicBezTo>
                <a:cubicBezTo>
                  <a:pt x="5739735" y="113269"/>
                  <a:pt x="5713203" y="347703"/>
                  <a:pt x="5731510" y="449330"/>
                </a:cubicBezTo>
                <a:cubicBezTo>
                  <a:pt x="5749817" y="550957"/>
                  <a:pt x="5727161" y="680378"/>
                  <a:pt x="5731510" y="864096"/>
                </a:cubicBezTo>
                <a:cubicBezTo>
                  <a:pt x="5602573" y="893370"/>
                  <a:pt x="5527656" y="862906"/>
                  <a:pt x="5330304" y="864096"/>
                </a:cubicBezTo>
                <a:cubicBezTo>
                  <a:pt x="5132952" y="865286"/>
                  <a:pt x="4952289" y="796824"/>
                  <a:pt x="4642523" y="864096"/>
                </a:cubicBezTo>
                <a:cubicBezTo>
                  <a:pt x="4332757" y="931368"/>
                  <a:pt x="4321047" y="834155"/>
                  <a:pt x="4184002" y="864096"/>
                </a:cubicBezTo>
                <a:cubicBezTo>
                  <a:pt x="4046957" y="894037"/>
                  <a:pt x="3824193" y="851785"/>
                  <a:pt x="3610851" y="864096"/>
                </a:cubicBezTo>
                <a:cubicBezTo>
                  <a:pt x="3397509" y="876407"/>
                  <a:pt x="3261873" y="845899"/>
                  <a:pt x="2923070" y="864096"/>
                </a:cubicBezTo>
                <a:cubicBezTo>
                  <a:pt x="2584267" y="882293"/>
                  <a:pt x="2556115" y="863625"/>
                  <a:pt x="2349919" y="864096"/>
                </a:cubicBezTo>
                <a:cubicBezTo>
                  <a:pt x="2143723" y="864567"/>
                  <a:pt x="2139809" y="838843"/>
                  <a:pt x="1948713" y="864096"/>
                </a:cubicBezTo>
                <a:cubicBezTo>
                  <a:pt x="1757617" y="889349"/>
                  <a:pt x="1718164" y="844812"/>
                  <a:pt x="1490193" y="864096"/>
                </a:cubicBezTo>
                <a:cubicBezTo>
                  <a:pt x="1262222" y="883380"/>
                  <a:pt x="1106364" y="834153"/>
                  <a:pt x="802411" y="864096"/>
                </a:cubicBezTo>
                <a:cubicBezTo>
                  <a:pt x="498458" y="894039"/>
                  <a:pt x="250699" y="811352"/>
                  <a:pt x="0" y="864096"/>
                </a:cubicBezTo>
                <a:cubicBezTo>
                  <a:pt x="-17518" y="724332"/>
                  <a:pt x="29617" y="545512"/>
                  <a:pt x="0" y="449330"/>
                </a:cubicBezTo>
                <a:cubicBezTo>
                  <a:pt x="-29617" y="353148"/>
                  <a:pt x="7543" y="142269"/>
                  <a:pt x="0" y="0"/>
                </a:cubicBezTo>
                <a:close/>
              </a:path>
            </a:pathLst>
          </a:custGeom>
          <a:noFill/>
          <a:ln w="12700">
            <a:solidFill>
              <a:srgbClr val="FCE1D6"/>
            </a:solidFill>
            <a:miter lim="800000"/>
            <a:headEnd/>
            <a:tailE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t-PT" sz="11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Chave</a:t>
            </a:r>
            <a:endParaRPr lang="en-US" sz="1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t-PT" sz="1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latim; religião; exército; romanização; império; leis; bárbaros; XV</a:t>
            </a:r>
            <a:endParaRPr lang="en-US" sz="1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86424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D96413B-212F-58B3-AD09-F9A762E150C0}"/>
              </a:ext>
            </a:extLst>
          </p:cNvPr>
          <p:cNvSpPr/>
          <p:nvPr/>
        </p:nvSpPr>
        <p:spPr>
          <a:xfrm>
            <a:off x="1223628" y="1603539"/>
            <a:ext cx="637270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1600" b="1" dirty="0">
                <a:latin typeface="Arial" panose="020B0604020202020204" pitchFamily="34" charset="0"/>
                <a:cs typeface="Arial" panose="020B0604020202020204" pitchFamily="34" charset="0"/>
              </a:rPr>
              <a:t>Grupo III </a:t>
            </a:r>
            <a:r>
              <a:rPr lang="pt-PT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Vamos interpretar fontes e desenvolver ideias!</a:t>
            </a:r>
            <a:endParaRPr lang="pt-PT" sz="1400" b="1" dirty="0">
              <a:solidFill>
                <a:srgbClr val="5B649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1169D3C5-CF6C-CAE3-98CB-39D826DD7EED}"/>
              </a:ext>
            </a:extLst>
          </p:cNvPr>
          <p:cNvSpPr/>
          <p:nvPr/>
        </p:nvSpPr>
        <p:spPr>
          <a:xfrm>
            <a:off x="1475656" y="2159488"/>
            <a:ext cx="288032" cy="288032"/>
          </a:xfrm>
          <a:prstGeom prst="ellipse">
            <a:avLst/>
          </a:prstGeom>
          <a:solidFill>
            <a:srgbClr val="E4410A"/>
          </a:solidFill>
          <a:ln>
            <a:solidFill>
              <a:srgbClr val="E4410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785DCAA-0ADF-3730-C7CB-B95DE4FD3A5F}"/>
              </a:ext>
            </a:extLst>
          </p:cNvPr>
          <p:cNvSpPr/>
          <p:nvPr/>
        </p:nvSpPr>
        <p:spPr>
          <a:xfrm>
            <a:off x="1763688" y="2149615"/>
            <a:ext cx="694877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1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Lê a fonte.</a:t>
            </a:r>
            <a:endParaRPr lang="en-US" sz="14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Caixa de Texto 66">
            <a:extLst>
              <a:ext uri="{FF2B5EF4-FFF2-40B4-BE49-F238E27FC236}">
                <a16:creationId xmlns:a16="http://schemas.microsoft.com/office/drawing/2014/main" id="{770AC4FD-FFF5-5C23-22E8-2E4F734F939D}"/>
              </a:ext>
            </a:extLst>
          </p:cNvPr>
          <p:cNvSpPr txBox="1"/>
          <p:nvPr/>
        </p:nvSpPr>
        <p:spPr>
          <a:xfrm>
            <a:off x="1486852" y="2557780"/>
            <a:ext cx="6170295" cy="310346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pt-PT" sz="1200" b="1" dirty="0">
                <a:solidFill>
                  <a:srgbClr val="2F5496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 </a:t>
            </a:r>
            <a:r>
              <a:rPr lang="pt-PT" sz="12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 nascimento do ensino universitário em Portugal</a:t>
            </a:r>
            <a:endParaRPr lang="en-US" sz="12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pt-PT" sz="1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Ao Santíssimo Padre […], nós, o abade de Alcobaça, o prior de Santa Cruz de Coimbra, o prior de S. Vicente de Lisboa e outros clérigos do reino de Portugal e do Algarve […] consideramos ser muito conveniente ter um Estudo Geral de Ciências, por vermos que, à falta dele, muitos, por medo ou pelas muitas despesas, […] não ousam e temem ir estudar a outras partes remotas […]. Por estas causas, pois, e muitas outras […] rogamos ao Excelentíssimo Dom Dinis, nosso rei e senhor, que se dignasse a fazer e ordenar um Estudo Geral na cidade de Lisboa. […] Ouvida por este Rei e concedida esta nossa petição […] assentou-se que os salários dos mestres e doutores fosse pago com as rendas dos nossos mosteiros e igrejas. […] Recorremos a Vossa Santidade, pedindo-lhe, humildemente, que queira confirmar esta obra tão louvável.</a:t>
            </a:r>
            <a:endParaRPr lang="en-US" sz="12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>
              <a:lnSpc>
                <a:spcPct val="115000"/>
              </a:lnSpc>
              <a:spcAft>
                <a:spcPts val="1000"/>
              </a:spcAft>
            </a:pPr>
            <a:r>
              <a:rPr lang="pt-PT" sz="1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Carta ao Papa Nicolau IV (1288), adaptado de F. Espinosa, </a:t>
            </a:r>
            <a:r>
              <a:rPr lang="pt-PT" sz="10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Antologia de Textos Históricos Medievais,</a:t>
            </a:r>
            <a:r>
              <a:rPr lang="pt-PT" sz="1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Livraria Sá da Costa, Lisboa 1976. </a:t>
            </a:r>
            <a:endParaRPr lang="en-US" sz="10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43758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1A07641-946C-5DF6-6C97-126C52AEED0E}"/>
              </a:ext>
            </a:extLst>
          </p:cNvPr>
          <p:cNvSpPr txBox="1"/>
          <p:nvPr/>
        </p:nvSpPr>
        <p:spPr>
          <a:xfrm>
            <a:off x="899592" y="1628800"/>
            <a:ext cx="7344816" cy="2814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algn="just">
              <a:lnSpc>
                <a:spcPct val="115000"/>
              </a:lnSpc>
              <a:tabLst>
                <a:tab pos="1066800" algn="l"/>
              </a:tabLst>
            </a:pPr>
            <a:r>
              <a:rPr lang="en-US" sz="1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1.1.  </a:t>
            </a:r>
            <a:r>
              <a:rPr lang="pt-PT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 partir da fonte </a:t>
            </a:r>
            <a:r>
              <a:rPr lang="pt-PT" sz="1400" b="1" dirty="0">
                <a:solidFill>
                  <a:srgbClr val="4472C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</a:t>
            </a:r>
            <a:r>
              <a:rPr lang="pt-PT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indica:</a:t>
            </a:r>
            <a:endParaRPr lang="en-US" sz="14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8600" algn="just">
              <a:lnSpc>
                <a:spcPct val="115000"/>
              </a:lnSpc>
              <a:tabLst>
                <a:tab pos="1066800" algn="l"/>
              </a:tabLst>
            </a:pPr>
            <a:r>
              <a:rPr lang="pt-PT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US" sz="14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15000"/>
              </a:lnSpc>
              <a:spcAft>
                <a:spcPts val="1000"/>
              </a:spcAft>
              <a:buClr>
                <a:srgbClr val="000000"/>
              </a:buClr>
              <a:tabLst>
                <a:tab pos="1066800" algn="l"/>
              </a:tabLst>
            </a:pPr>
            <a:r>
              <a:rPr lang="pt-PT" sz="1400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a) </a:t>
            </a:r>
            <a:r>
              <a:rPr lang="pt-PT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 pedido feito pelos clérigos. </a:t>
            </a:r>
            <a:r>
              <a:rPr lang="pt-PT" sz="1400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Estudo Geral de Ciências.</a:t>
            </a:r>
            <a:endParaRPr lang="en-US" sz="14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15000"/>
              </a:lnSpc>
              <a:spcAft>
                <a:spcPts val="1000"/>
              </a:spcAft>
              <a:buClr>
                <a:srgbClr val="000000"/>
              </a:buClr>
              <a:tabLst>
                <a:tab pos="1066800" algn="l"/>
              </a:tabLst>
            </a:pPr>
            <a:r>
              <a:rPr lang="pt-PT" sz="14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b) </a:t>
            </a:r>
            <a:r>
              <a:rPr lang="pt-PT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 quem é dirigido o pedido. </a:t>
            </a:r>
            <a:r>
              <a:rPr lang="pt-PT" sz="1400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Ao Papa.</a:t>
            </a:r>
            <a:endParaRPr lang="en-US" sz="14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15000"/>
              </a:lnSpc>
              <a:spcAft>
                <a:spcPts val="1000"/>
              </a:spcAft>
              <a:buClr>
                <a:srgbClr val="000000"/>
              </a:buClr>
              <a:tabLst>
                <a:tab pos="1066800" algn="l"/>
              </a:tabLst>
            </a:pPr>
            <a:r>
              <a:rPr lang="pt-PT" sz="1400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c) </a:t>
            </a:r>
            <a:r>
              <a:rPr lang="pt-PT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 apoiante da petição dos clérigos. </a:t>
            </a:r>
            <a:r>
              <a:rPr lang="pt-PT" sz="1400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 rei D. Dinis.</a:t>
            </a:r>
            <a:r>
              <a:rPr lang="pt-PT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US" sz="14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15000"/>
              </a:lnSpc>
              <a:spcAft>
                <a:spcPts val="1000"/>
              </a:spcAft>
              <a:buClr>
                <a:srgbClr val="000000"/>
              </a:buClr>
              <a:tabLst>
                <a:tab pos="1066800" algn="l"/>
              </a:tabLst>
            </a:pPr>
            <a:r>
              <a:rPr lang="pt-PT" sz="14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d) </a:t>
            </a:r>
            <a:r>
              <a:rPr lang="pt-PT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Como se pagaria aos professores do Estudo Geral. </a:t>
            </a:r>
            <a:r>
              <a:rPr lang="pt-PT" sz="1400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Com rendas dos mosteiros de Alcobaça e das Igrejas.</a:t>
            </a:r>
            <a:endParaRPr lang="en-US" sz="14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15000"/>
              </a:lnSpc>
              <a:spcAft>
                <a:spcPts val="1000"/>
              </a:spcAft>
              <a:buClr>
                <a:srgbClr val="000000"/>
              </a:buClr>
              <a:tabLst>
                <a:tab pos="1066800" algn="l"/>
              </a:tabLst>
            </a:pPr>
            <a:r>
              <a:rPr lang="pt-PT" sz="14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e) </a:t>
            </a:r>
            <a:r>
              <a:rPr lang="pt-PT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Obstáculos que os estudantes portugueses tinham para prosseguirem os estudos.</a:t>
            </a:r>
            <a:r>
              <a:rPr lang="pt-PT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t-PT" sz="1400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Medo e despesas.</a:t>
            </a:r>
            <a:r>
              <a:rPr lang="pt-PT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</a:t>
            </a:r>
            <a:endParaRPr lang="en-US" sz="14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 descr="Shape&#10;&#10;Description automatically generated with low confidence">
            <a:extLst>
              <a:ext uri="{FF2B5EF4-FFF2-40B4-BE49-F238E27FC236}">
                <a16:creationId xmlns:a16="http://schemas.microsoft.com/office/drawing/2014/main" id="{C69D5536-D3D3-70FD-5817-669EFB05B5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9314" y="1073754"/>
            <a:ext cx="789349" cy="1449233"/>
          </a:xfrm>
          <a:prstGeom prst="rect">
            <a:avLst/>
          </a:prstGeom>
        </p:spPr>
      </p:pic>
      <p:pic>
        <p:nvPicPr>
          <p:cNvPr id="5" name="Picture 4" descr="Shape&#10;&#10;Description automatically generated with low confidence">
            <a:extLst>
              <a:ext uri="{FF2B5EF4-FFF2-40B4-BE49-F238E27FC236}">
                <a16:creationId xmlns:a16="http://schemas.microsoft.com/office/drawing/2014/main" id="{C91B8B8D-6962-CA40-25C0-89D69F1579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1772816"/>
            <a:ext cx="454127" cy="833771"/>
          </a:xfrm>
          <a:prstGeom prst="rect">
            <a:avLst/>
          </a:prstGeom>
        </p:spPr>
      </p:pic>
      <p:pic>
        <p:nvPicPr>
          <p:cNvPr id="6" name="Picture 5" descr="Shape&#10;&#10;Description automatically generated with low confidence">
            <a:extLst>
              <a:ext uri="{FF2B5EF4-FFF2-40B4-BE49-F238E27FC236}">
                <a16:creationId xmlns:a16="http://schemas.microsoft.com/office/drawing/2014/main" id="{47C7927D-20FF-5DFD-1840-719EFAB7AD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201" y="5445224"/>
            <a:ext cx="454127" cy="833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742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>
            <a:extLst>
              <a:ext uri="{FF2B5EF4-FFF2-40B4-BE49-F238E27FC236}">
                <a16:creationId xmlns:a16="http://schemas.microsoft.com/office/drawing/2014/main" id="{9D8757FA-96C4-31C3-6D66-63540FBCDC86}"/>
              </a:ext>
            </a:extLst>
          </p:cNvPr>
          <p:cNvSpPr/>
          <p:nvPr/>
        </p:nvSpPr>
        <p:spPr>
          <a:xfrm>
            <a:off x="1403648" y="990601"/>
            <a:ext cx="288032" cy="288032"/>
          </a:xfrm>
          <a:prstGeom prst="ellipse">
            <a:avLst/>
          </a:prstGeom>
          <a:solidFill>
            <a:srgbClr val="E4410A"/>
          </a:solidFill>
          <a:ln>
            <a:solidFill>
              <a:srgbClr val="E4410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DC4A4E0-A89A-06B5-FB92-B5D0E7499153}"/>
              </a:ext>
            </a:extLst>
          </p:cNvPr>
          <p:cNvSpPr/>
          <p:nvPr/>
        </p:nvSpPr>
        <p:spPr>
          <a:xfrm>
            <a:off x="1691680" y="980728"/>
            <a:ext cx="65527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1400" b="1" dirty="0">
                <a:latin typeface="Arial" panose="020B0604020202020204" pitchFamily="34" charset="0"/>
                <a:cs typeface="Arial" panose="020B0604020202020204" pitchFamily="34" charset="0"/>
              </a:rPr>
              <a:t>Observa as fontes.</a:t>
            </a:r>
            <a:endParaRPr lang="pt-PT" b="1" dirty="0">
              <a:solidFill>
                <a:srgbClr val="5B649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9" name="Agrupar 197">
            <a:extLst>
              <a:ext uri="{FF2B5EF4-FFF2-40B4-BE49-F238E27FC236}">
                <a16:creationId xmlns:a16="http://schemas.microsoft.com/office/drawing/2014/main" id="{685F90C8-4426-D0D9-20D2-D022F0B8D9A2}"/>
              </a:ext>
            </a:extLst>
          </p:cNvPr>
          <p:cNvGrpSpPr/>
          <p:nvPr/>
        </p:nvGrpSpPr>
        <p:grpSpPr>
          <a:xfrm>
            <a:off x="1527492" y="1576537"/>
            <a:ext cx="2731770" cy="2192834"/>
            <a:chOff x="0" y="0"/>
            <a:chExt cx="2732375" cy="2193099"/>
          </a:xfrm>
        </p:grpSpPr>
        <p:pic>
          <p:nvPicPr>
            <p:cNvPr id="13" name="Imagem 198">
              <a:extLst>
                <a:ext uri="{FF2B5EF4-FFF2-40B4-BE49-F238E27FC236}">
                  <a16:creationId xmlns:a16="http://schemas.microsoft.com/office/drawing/2014/main" id="{5D01BC3E-BB83-0D53-2138-03A61E8B3BA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060" y="0"/>
              <a:ext cx="2647315" cy="1983740"/>
            </a:xfrm>
            <a:prstGeom prst="rect">
              <a:avLst/>
            </a:prstGeom>
          </p:spPr>
        </p:pic>
        <p:sp>
          <p:nvSpPr>
            <p:cNvPr id="14" name="CaixaDeTexto 20">
              <a:extLst>
                <a:ext uri="{FF2B5EF4-FFF2-40B4-BE49-F238E27FC236}">
                  <a16:creationId xmlns:a16="http://schemas.microsoft.com/office/drawing/2014/main" id="{BA8845C2-520A-445F-A4C5-6A8BDA3ABFBF}"/>
                </a:ext>
              </a:extLst>
            </p:cNvPr>
            <p:cNvSpPr txBox="1"/>
            <p:nvPr/>
          </p:nvSpPr>
          <p:spPr>
            <a:xfrm>
              <a:off x="0" y="1977629"/>
              <a:ext cx="2677929" cy="21547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fontAlgn="base"/>
              <a:r>
                <a:rPr lang="pt-PT" sz="800" kern="1200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Igreja de S. Pedro de Rates, Póvoa de Varzim, séc. XI</a:t>
              </a:r>
              <a:endParaRPr lang="en-US" sz="12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0" name="Agrupar 200">
            <a:extLst>
              <a:ext uri="{FF2B5EF4-FFF2-40B4-BE49-F238E27FC236}">
                <a16:creationId xmlns:a16="http://schemas.microsoft.com/office/drawing/2014/main" id="{6AD44923-0BCD-AC09-F040-62294B0BAA17}"/>
              </a:ext>
            </a:extLst>
          </p:cNvPr>
          <p:cNvGrpSpPr/>
          <p:nvPr/>
        </p:nvGrpSpPr>
        <p:grpSpPr>
          <a:xfrm>
            <a:off x="4448492" y="1578442"/>
            <a:ext cx="3168014" cy="2243455"/>
            <a:chOff x="0" y="0"/>
            <a:chExt cx="3168503" cy="2243470"/>
          </a:xfrm>
        </p:grpSpPr>
        <p:pic>
          <p:nvPicPr>
            <p:cNvPr id="11" name="Imagem 201">
              <a:extLst>
                <a:ext uri="{FF2B5EF4-FFF2-40B4-BE49-F238E27FC236}">
                  <a16:creationId xmlns:a16="http://schemas.microsoft.com/office/drawing/2014/main" id="{02806018-BAB6-C946-70A4-5F0D3662E3C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163" y="0"/>
              <a:ext cx="2996565" cy="1997710"/>
            </a:xfrm>
            <a:prstGeom prst="rect">
              <a:avLst/>
            </a:prstGeom>
          </p:spPr>
        </p:pic>
        <p:sp>
          <p:nvSpPr>
            <p:cNvPr id="12" name="CaixaDeTexto 15">
              <a:extLst>
                <a:ext uri="{FF2B5EF4-FFF2-40B4-BE49-F238E27FC236}">
                  <a16:creationId xmlns:a16="http://schemas.microsoft.com/office/drawing/2014/main" id="{F96E6B8B-9365-A7EC-A9F1-1291DF30B3EF}"/>
                </a:ext>
              </a:extLst>
            </p:cNvPr>
            <p:cNvSpPr txBox="1"/>
            <p:nvPr/>
          </p:nvSpPr>
          <p:spPr>
            <a:xfrm>
              <a:off x="0" y="2020186"/>
              <a:ext cx="3168503" cy="22328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fontAlgn="base"/>
              <a:r>
                <a:rPr lang="pt-PT" sz="800" kern="1200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Mosteiro de Santa Maria da Vitória, Batalha, séc. XIV- XVI</a:t>
              </a:r>
              <a:endParaRPr lang="en-US" sz="12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</p:grpSp>
      <p:sp>
        <p:nvSpPr>
          <p:cNvPr id="15" name="Caixa de Texto 204">
            <a:extLst>
              <a:ext uri="{FF2B5EF4-FFF2-40B4-BE49-F238E27FC236}">
                <a16:creationId xmlns:a16="http://schemas.microsoft.com/office/drawing/2014/main" id="{E3771925-EF12-489B-0B24-B0035B5496C0}"/>
              </a:ext>
            </a:extLst>
          </p:cNvPr>
          <p:cNvSpPr txBox="1"/>
          <p:nvPr/>
        </p:nvSpPr>
        <p:spPr>
          <a:xfrm>
            <a:off x="1691680" y="1602333"/>
            <a:ext cx="278130" cy="269875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pt-PT" sz="1100" b="1">
                <a:solidFill>
                  <a:srgbClr val="4472C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</a:t>
            </a:r>
            <a:endParaRPr lang="en-US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6" name="Caixa de Texto 205">
            <a:extLst>
              <a:ext uri="{FF2B5EF4-FFF2-40B4-BE49-F238E27FC236}">
                <a16:creationId xmlns:a16="http://schemas.microsoft.com/office/drawing/2014/main" id="{CFAD7310-6605-2C88-5270-B3EDC0818A70}"/>
              </a:ext>
            </a:extLst>
          </p:cNvPr>
          <p:cNvSpPr txBox="1"/>
          <p:nvPr/>
        </p:nvSpPr>
        <p:spPr>
          <a:xfrm>
            <a:off x="4544735" y="1625193"/>
            <a:ext cx="269875" cy="254000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pt-PT" sz="1100" b="1">
                <a:solidFill>
                  <a:srgbClr val="4472C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endParaRPr lang="en-US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5" name="Flowchart: Alternate Process 34">
            <a:extLst>
              <a:ext uri="{FF2B5EF4-FFF2-40B4-BE49-F238E27FC236}">
                <a16:creationId xmlns:a16="http://schemas.microsoft.com/office/drawing/2014/main" id="{2D828CF9-0AEB-8410-C0BB-E99E197EE416}"/>
              </a:ext>
            </a:extLst>
          </p:cNvPr>
          <p:cNvSpPr/>
          <p:nvPr/>
        </p:nvSpPr>
        <p:spPr>
          <a:xfrm>
            <a:off x="1547695" y="4436899"/>
            <a:ext cx="286065" cy="288032"/>
          </a:xfrm>
          <a:prstGeom prst="flowChartAlternateProcess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00B0F0"/>
                </a:solidFill>
              </a:rPr>
              <a:t>B</a:t>
            </a:r>
          </a:p>
        </p:txBody>
      </p:sp>
      <p:sp>
        <p:nvSpPr>
          <p:cNvPr id="36" name="Flowchart: Alternate Process 35">
            <a:extLst>
              <a:ext uri="{FF2B5EF4-FFF2-40B4-BE49-F238E27FC236}">
                <a16:creationId xmlns:a16="http://schemas.microsoft.com/office/drawing/2014/main" id="{C8896A25-F07D-6B1B-A2CD-599F38967DC7}"/>
              </a:ext>
            </a:extLst>
          </p:cNvPr>
          <p:cNvSpPr/>
          <p:nvPr/>
        </p:nvSpPr>
        <p:spPr>
          <a:xfrm>
            <a:off x="1547696" y="4940591"/>
            <a:ext cx="286065" cy="288032"/>
          </a:xfrm>
          <a:prstGeom prst="flowChartAlternateProcess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00B0F0"/>
                </a:solidFill>
              </a:rPr>
              <a:t>C</a:t>
            </a:r>
          </a:p>
        </p:txBody>
      </p:sp>
      <p:sp>
        <p:nvSpPr>
          <p:cNvPr id="37" name="Flowchart: Alternate Process 36">
            <a:extLst>
              <a:ext uri="{FF2B5EF4-FFF2-40B4-BE49-F238E27FC236}">
                <a16:creationId xmlns:a16="http://schemas.microsoft.com/office/drawing/2014/main" id="{EB381223-6D63-732B-79B2-DA6F0CC79023}"/>
              </a:ext>
            </a:extLst>
          </p:cNvPr>
          <p:cNvSpPr/>
          <p:nvPr/>
        </p:nvSpPr>
        <p:spPr>
          <a:xfrm>
            <a:off x="1547696" y="5943456"/>
            <a:ext cx="286065" cy="288032"/>
          </a:xfrm>
          <a:prstGeom prst="flowChartAlternateProcess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00B0F0"/>
                </a:solidFill>
              </a:rPr>
              <a:t>C</a:t>
            </a:r>
          </a:p>
        </p:txBody>
      </p:sp>
      <p:sp>
        <p:nvSpPr>
          <p:cNvPr id="38" name="Flowchart: Alternate Process 37">
            <a:extLst>
              <a:ext uri="{FF2B5EF4-FFF2-40B4-BE49-F238E27FC236}">
                <a16:creationId xmlns:a16="http://schemas.microsoft.com/office/drawing/2014/main" id="{6BA82803-39D9-1FB1-2413-2592467EBCDF}"/>
              </a:ext>
            </a:extLst>
          </p:cNvPr>
          <p:cNvSpPr/>
          <p:nvPr/>
        </p:nvSpPr>
        <p:spPr>
          <a:xfrm>
            <a:off x="1547696" y="6442629"/>
            <a:ext cx="286065" cy="288032"/>
          </a:xfrm>
          <a:prstGeom prst="flowChartAlternateProcess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00B0F0"/>
                </a:solidFill>
              </a:rPr>
              <a:t>C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A8E038E1-81AB-D0AE-90EA-219DD297955B}"/>
              </a:ext>
            </a:extLst>
          </p:cNvPr>
          <p:cNvSpPr txBox="1"/>
          <p:nvPr/>
        </p:nvSpPr>
        <p:spPr>
          <a:xfrm>
            <a:off x="1879178" y="4426192"/>
            <a:ext cx="704883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Estilo Românico </a:t>
            </a:r>
            <a:endParaRPr lang="en-US" sz="1400" dirty="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74E1F701-5AC7-45EB-2F3A-F796C7A29245}"/>
              </a:ext>
            </a:extLst>
          </p:cNvPr>
          <p:cNvSpPr txBox="1"/>
          <p:nvPr/>
        </p:nvSpPr>
        <p:spPr>
          <a:xfrm>
            <a:off x="1833760" y="4926199"/>
            <a:ext cx="704883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14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Arcobotantes</a:t>
            </a:r>
            <a:endParaRPr lang="en-US" sz="1400" dirty="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6295E157-845A-A4BC-DF3F-2352C8CCD792}"/>
              </a:ext>
            </a:extLst>
          </p:cNvPr>
          <p:cNvSpPr txBox="1"/>
          <p:nvPr/>
        </p:nvSpPr>
        <p:spPr>
          <a:xfrm>
            <a:off x="1833760" y="5424538"/>
            <a:ext cx="704883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Arco quebrado</a:t>
            </a:r>
            <a:endParaRPr lang="en-US" sz="1400" dirty="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751AB0C4-1395-901C-B91F-2D91D7094A22}"/>
              </a:ext>
            </a:extLst>
          </p:cNvPr>
          <p:cNvSpPr txBox="1"/>
          <p:nvPr/>
        </p:nvSpPr>
        <p:spPr>
          <a:xfrm>
            <a:off x="1833759" y="5934563"/>
            <a:ext cx="642658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Verticalidade</a:t>
            </a:r>
            <a:endParaRPr lang="en-US" sz="1400" dirty="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0B6845EB-9199-09B5-8FE6-3A12B0B5AC3F}"/>
              </a:ext>
            </a:extLst>
          </p:cNvPr>
          <p:cNvSpPr txBox="1"/>
          <p:nvPr/>
        </p:nvSpPr>
        <p:spPr>
          <a:xfrm>
            <a:off x="1833759" y="6423030"/>
            <a:ext cx="583068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Catedrais</a:t>
            </a:r>
            <a:endParaRPr lang="en-US" sz="1400" dirty="0"/>
          </a:p>
        </p:txBody>
      </p:sp>
      <p:sp>
        <p:nvSpPr>
          <p:cNvPr id="44" name="Flowchart: Alternate Process 43">
            <a:extLst>
              <a:ext uri="{FF2B5EF4-FFF2-40B4-BE49-F238E27FC236}">
                <a16:creationId xmlns:a16="http://schemas.microsoft.com/office/drawing/2014/main" id="{63EEA356-2856-BF09-A228-50B3619DB010}"/>
              </a:ext>
            </a:extLst>
          </p:cNvPr>
          <p:cNvSpPr/>
          <p:nvPr/>
        </p:nvSpPr>
        <p:spPr>
          <a:xfrm>
            <a:off x="1547694" y="5434411"/>
            <a:ext cx="286065" cy="288032"/>
          </a:xfrm>
          <a:prstGeom prst="flowChartAlternateProcess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00B0F0"/>
                </a:solidFill>
              </a:rPr>
              <a:t>C</a:t>
            </a:r>
          </a:p>
        </p:txBody>
      </p:sp>
      <p:sp>
        <p:nvSpPr>
          <p:cNvPr id="45" name="Flowchart: Alternate Process 44">
            <a:extLst>
              <a:ext uri="{FF2B5EF4-FFF2-40B4-BE49-F238E27FC236}">
                <a16:creationId xmlns:a16="http://schemas.microsoft.com/office/drawing/2014/main" id="{E90122BC-126F-0E54-E666-D3B57464B732}"/>
              </a:ext>
            </a:extLst>
          </p:cNvPr>
          <p:cNvSpPr/>
          <p:nvPr/>
        </p:nvSpPr>
        <p:spPr>
          <a:xfrm>
            <a:off x="4690507" y="4447606"/>
            <a:ext cx="286065" cy="288032"/>
          </a:xfrm>
          <a:prstGeom prst="flowChartAlternateProcess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00B0F0"/>
                </a:solidFill>
              </a:rPr>
              <a:t>C</a:t>
            </a:r>
          </a:p>
        </p:txBody>
      </p:sp>
      <p:sp>
        <p:nvSpPr>
          <p:cNvPr id="46" name="Flowchart: Alternate Process 45">
            <a:extLst>
              <a:ext uri="{FF2B5EF4-FFF2-40B4-BE49-F238E27FC236}">
                <a16:creationId xmlns:a16="http://schemas.microsoft.com/office/drawing/2014/main" id="{2EE3D4BF-5F06-2475-5623-378241FC7060}"/>
              </a:ext>
            </a:extLst>
          </p:cNvPr>
          <p:cNvSpPr/>
          <p:nvPr/>
        </p:nvSpPr>
        <p:spPr>
          <a:xfrm>
            <a:off x="4690508" y="4951298"/>
            <a:ext cx="286065" cy="288032"/>
          </a:xfrm>
          <a:prstGeom prst="flowChartAlternateProcess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00B0F0"/>
                </a:solidFill>
              </a:rPr>
              <a:t>B</a:t>
            </a:r>
          </a:p>
        </p:txBody>
      </p:sp>
      <p:sp>
        <p:nvSpPr>
          <p:cNvPr id="47" name="Flowchart: Alternate Process 46">
            <a:extLst>
              <a:ext uri="{FF2B5EF4-FFF2-40B4-BE49-F238E27FC236}">
                <a16:creationId xmlns:a16="http://schemas.microsoft.com/office/drawing/2014/main" id="{CFF30D9F-DA69-F3E5-7EBF-5DAAAC1F9C63}"/>
              </a:ext>
            </a:extLst>
          </p:cNvPr>
          <p:cNvSpPr/>
          <p:nvPr/>
        </p:nvSpPr>
        <p:spPr>
          <a:xfrm>
            <a:off x="4690508" y="5954163"/>
            <a:ext cx="286065" cy="288032"/>
          </a:xfrm>
          <a:prstGeom prst="flowChartAlternateProcess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00B0F0"/>
                </a:solidFill>
              </a:rPr>
              <a:t>B</a:t>
            </a:r>
          </a:p>
        </p:txBody>
      </p:sp>
      <p:sp>
        <p:nvSpPr>
          <p:cNvPr id="48" name="Flowchart: Alternate Process 47">
            <a:extLst>
              <a:ext uri="{FF2B5EF4-FFF2-40B4-BE49-F238E27FC236}">
                <a16:creationId xmlns:a16="http://schemas.microsoft.com/office/drawing/2014/main" id="{18816B7A-09AD-824F-B851-7082DD5D6EAC}"/>
              </a:ext>
            </a:extLst>
          </p:cNvPr>
          <p:cNvSpPr/>
          <p:nvPr/>
        </p:nvSpPr>
        <p:spPr>
          <a:xfrm>
            <a:off x="4690508" y="6453336"/>
            <a:ext cx="286065" cy="288032"/>
          </a:xfrm>
          <a:prstGeom prst="flowChartAlternateProcess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00B0F0"/>
                </a:solidFill>
              </a:rPr>
              <a:t>B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5FB8A5D2-E867-0D21-88AC-76B87BE8E135}"/>
              </a:ext>
            </a:extLst>
          </p:cNvPr>
          <p:cNvSpPr txBox="1"/>
          <p:nvPr/>
        </p:nvSpPr>
        <p:spPr>
          <a:xfrm>
            <a:off x="5021990" y="4242399"/>
            <a:ext cx="704883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Estilo Gótico </a:t>
            </a:r>
            <a:endParaRPr lang="en-US" sz="1400" dirty="0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D6C188B6-405E-50B3-B2BF-5C43A2F3F609}"/>
              </a:ext>
            </a:extLst>
          </p:cNvPr>
          <p:cNvSpPr txBox="1"/>
          <p:nvPr/>
        </p:nvSpPr>
        <p:spPr>
          <a:xfrm>
            <a:off x="4976572" y="4742406"/>
            <a:ext cx="704883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14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Frestas</a:t>
            </a:r>
            <a:endParaRPr lang="en-US" sz="1400" dirty="0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12E86763-6BBA-EA95-5C1D-6532F65B0213}"/>
              </a:ext>
            </a:extLst>
          </p:cNvPr>
          <p:cNvSpPr txBox="1"/>
          <p:nvPr/>
        </p:nvSpPr>
        <p:spPr>
          <a:xfrm>
            <a:off x="4976572" y="5044466"/>
            <a:ext cx="704883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dirty="0">
                <a:solidFill>
                  <a:srgbClr val="231F2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V</a:t>
            </a:r>
            <a:r>
              <a:rPr lang="pt-BR" sz="14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itrais</a:t>
            </a:r>
            <a:endParaRPr lang="en-US" sz="1400" dirty="0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C9D757A3-E9FC-484A-D88D-AED0D1F7B4F0}"/>
              </a:ext>
            </a:extLst>
          </p:cNvPr>
          <p:cNvSpPr txBox="1"/>
          <p:nvPr/>
        </p:nvSpPr>
        <p:spPr>
          <a:xfrm>
            <a:off x="4976571" y="5750770"/>
            <a:ext cx="642658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Arco de volta perfeita</a:t>
            </a:r>
            <a:endParaRPr lang="en-US" sz="1400" dirty="0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16D0C8B4-E5C1-589F-5BCC-03A58BC51F1A}"/>
              </a:ext>
            </a:extLst>
          </p:cNvPr>
          <p:cNvSpPr txBox="1"/>
          <p:nvPr/>
        </p:nvSpPr>
        <p:spPr>
          <a:xfrm>
            <a:off x="4976571" y="6239237"/>
            <a:ext cx="583068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Pouca luminosidade</a:t>
            </a:r>
            <a:endParaRPr lang="en-US" sz="1400" dirty="0"/>
          </a:p>
        </p:txBody>
      </p:sp>
      <p:sp>
        <p:nvSpPr>
          <p:cNvPr id="54" name="Flowchart: Alternate Process 53">
            <a:extLst>
              <a:ext uri="{FF2B5EF4-FFF2-40B4-BE49-F238E27FC236}">
                <a16:creationId xmlns:a16="http://schemas.microsoft.com/office/drawing/2014/main" id="{A8457606-6DF4-0241-F99B-BDF1FC83EEAB}"/>
              </a:ext>
            </a:extLst>
          </p:cNvPr>
          <p:cNvSpPr/>
          <p:nvPr/>
        </p:nvSpPr>
        <p:spPr>
          <a:xfrm>
            <a:off x="4690506" y="5445118"/>
            <a:ext cx="286065" cy="288032"/>
          </a:xfrm>
          <a:prstGeom prst="flowChartAlternateProcess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00B0F0"/>
                </a:solidFill>
              </a:rPr>
              <a:t>C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D3B6146B-7269-4982-A949-6B313F1BC713}"/>
              </a:ext>
            </a:extLst>
          </p:cNvPr>
          <p:cNvSpPr txBox="1"/>
          <p:nvPr/>
        </p:nvSpPr>
        <p:spPr>
          <a:xfrm>
            <a:off x="935256" y="3938282"/>
            <a:ext cx="7488832" cy="318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algn="just">
              <a:lnSpc>
                <a:spcPct val="115000"/>
              </a:lnSpc>
              <a:spcAft>
                <a:spcPts val="1000"/>
              </a:spcAft>
              <a:tabLst>
                <a:tab pos="1066800" algn="l"/>
              </a:tabLst>
            </a:pPr>
            <a:r>
              <a:rPr lang="en-US" sz="14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2.1. </a:t>
            </a:r>
            <a:r>
              <a:rPr lang="pt-PT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Indica a qual das fontes corresponde cada uma das características.</a:t>
            </a:r>
            <a:endParaRPr lang="en-US" sz="14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80561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2FE6149-6F86-A230-BD38-DC6307B4CC21}"/>
              </a:ext>
            </a:extLst>
          </p:cNvPr>
          <p:cNvSpPr txBox="1"/>
          <p:nvPr/>
        </p:nvSpPr>
        <p:spPr>
          <a:xfrm>
            <a:off x="1403648" y="1412776"/>
            <a:ext cx="6696744" cy="38138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  <a:tabLst>
                <a:tab pos="1066800" algn="l"/>
                <a:tab pos="3411220" algn="l"/>
              </a:tabLst>
            </a:pPr>
            <a:r>
              <a:rPr lang="pt-PT" sz="1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Constrói um pequeno texto (5 linhas) sobre uma das seguintes personalidades históricas, explicando as razões da tua escolha.</a:t>
            </a:r>
            <a:endParaRPr lang="en-US" sz="14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8600" algn="just">
              <a:lnSpc>
                <a:spcPct val="115000"/>
              </a:lnSpc>
              <a:tabLst>
                <a:tab pos="1066800" algn="l"/>
                <a:tab pos="3411220" algn="l"/>
              </a:tabLst>
            </a:pPr>
            <a:r>
              <a:rPr lang="pt-PT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− Infante D. Henrique; </a:t>
            </a:r>
            <a:endParaRPr lang="en-US" sz="14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8600" algn="just">
              <a:lnSpc>
                <a:spcPct val="115000"/>
              </a:lnSpc>
              <a:tabLst>
                <a:tab pos="1066800" algn="l"/>
                <a:tab pos="3411220" algn="l"/>
              </a:tabLst>
            </a:pPr>
            <a:r>
              <a:rPr lang="pt-PT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− Vasco da Gama;</a:t>
            </a:r>
            <a:endParaRPr lang="en-US" sz="14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8600" algn="just">
              <a:lnSpc>
                <a:spcPct val="115000"/>
              </a:lnSpc>
              <a:tabLst>
                <a:tab pos="1066800" algn="l"/>
                <a:tab pos="3411220" algn="l"/>
              </a:tabLst>
            </a:pPr>
            <a:r>
              <a:rPr lang="pt-PT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− D. João V;</a:t>
            </a:r>
            <a:endParaRPr lang="en-US" sz="14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8600" algn="just">
              <a:lnSpc>
                <a:spcPct val="115000"/>
              </a:lnSpc>
              <a:tabLst>
                <a:tab pos="1066800" algn="l"/>
                <a:tab pos="3411220" algn="l"/>
              </a:tabLst>
            </a:pPr>
            <a:r>
              <a:rPr lang="pt-PT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− Marquês de Pombal; </a:t>
            </a:r>
            <a:endParaRPr lang="en-US" sz="14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8600" algn="just">
              <a:lnSpc>
                <a:spcPct val="115000"/>
              </a:lnSpc>
              <a:spcAft>
                <a:spcPts val="1000"/>
              </a:spcAft>
              <a:tabLst>
                <a:tab pos="1066800" algn="l"/>
                <a:tab pos="3411220" algn="l"/>
              </a:tabLst>
            </a:pPr>
            <a:r>
              <a:rPr lang="pt-PT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− Mouzinho da Silveira.</a:t>
            </a:r>
            <a:endParaRPr lang="en-US" sz="14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  <a:tabLst>
                <a:tab pos="1066800" algn="l"/>
                <a:tab pos="3411220" algn="l"/>
              </a:tabLst>
            </a:pPr>
            <a:r>
              <a:rPr lang="pt-PT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US" sz="14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  <a:tabLst>
                <a:tab pos="1066800" algn="l"/>
                <a:tab pos="3411220" algn="l"/>
              </a:tabLst>
            </a:pPr>
            <a:r>
              <a:rPr lang="pt-PT" sz="1400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Resposta aberta.</a:t>
            </a:r>
            <a:endParaRPr lang="en-US" sz="14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  <a:tabLst>
                <a:tab pos="1066800" algn="l"/>
                <a:tab pos="3411220" algn="l"/>
              </a:tabLst>
            </a:pPr>
            <a:r>
              <a:rPr lang="pt-PT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US" sz="14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tabLst>
                <a:tab pos="590550" algn="l"/>
                <a:tab pos="2250440" algn="l"/>
              </a:tabLst>
            </a:pPr>
            <a:r>
              <a:rPr lang="pt-PT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US" sz="14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tabLst>
                <a:tab pos="590550" algn="l"/>
                <a:tab pos="2250440" algn="l"/>
              </a:tabLst>
            </a:pPr>
            <a:r>
              <a:rPr lang="pt-PT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US" sz="14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2C233C5B-6AEA-F2B7-DD92-26F1DF3258EE}"/>
              </a:ext>
            </a:extLst>
          </p:cNvPr>
          <p:cNvSpPr/>
          <p:nvPr/>
        </p:nvSpPr>
        <p:spPr>
          <a:xfrm>
            <a:off x="1115616" y="1412776"/>
            <a:ext cx="288032" cy="288032"/>
          </a:xfrm>
          <a:prstGeom prst="ellipse">
            <a:avLst/>
          </a:prstGeom>
          <a:solidFill>
            <a:srgbClr val="E4410A"/>
          </a:solidFill>
          <a:ln>
            <a:solidFill>
              <a:srgbClr val="E4410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bg1"/>
                </a:solidFill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8828027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7EE05AE-A793-4500-B990-731EC4EDDBED}"/>
              </a:ext>
            </a:extLst>
          </p:cNvPr>
          <p:cNvSpPr txBox="1"/>
          <p:nvPr/>
        </p:nvSpPr>
        <p:spPr>
          <a:xfrm>
            <a:off x="2663788" y="2636912"/>
            <a:ext cx="3816424" cy="1200329"/>
          </a:xfrm>
          <a:prstGeom prst="rect">
            <a:avLst/>
          </a:prstGeom>
          <a:solidFill>
            <a:srgbClr val="FCE1D6"/>
          </a:solidFill>
          <a:ln>
            <a:solidFill>
              <a:srgbClr val="FCE1D6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FIM</a:t>
            </a:r>
          </a:p>
          <a:p>
            <a:pPr algn="ctr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Continua a </a:t>
            </a:r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investigar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</a:p>
          <a:p>
            <a:pPr algn="ctr"/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 descr="Shape&#10;&#10;Description automatically generated with medium confidence">
            <a:extLst>
              <a:ext uri="{FF2B5EF4-FFF2-40B4-BE49-F238E27FC236}">
                <a16:creationId xmlns:a16="http://schemas.microsoft.com/office/drawing/2014/main" id="{2BC2B457-0CD2-41C8-BC0F-4F91E265C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14925">
            <a:off x="5497392" y="3422379"/>
            <a:ext cx="1543697" cy="681285"/>
          </a:xfrm>
          <a:prstGeom prst="rect">
            <a:avLst/>
          </a:prstGeom>
        </p:spPr>
      </p:pic>
      <p:pic>
        <p:nvPicPr>
          <p:cNvPr id="5" name="Picture 4" descr="A picture containing person, standing, posing&#10;&#10;Description automatically generated">
            <a:extLst>
              <a:ext uri="{FF2B5EF4-FFF2-40B4-BE49-F238E27FC236}">
                <a16:creationId xmlns:a16="http://schemas.microsoft.com/office/drawing/2014/main" id="{E98F0B1A-AD7F-49AB-BDAF-CC8B42E086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844824"/>
            <a:ext cx="2206349" cy="5114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4167812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6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27688</TotalTime>
  <Words>923</Words>
  <Application>Microsoft Office PowerPoint</Application>
  <PresentationFormat>On-screen Show (4:3)</PresentationFormat>
  <Paragraphs>156</Paragraphs>
  <Slides>12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12</vt:i4>
      </vt:variant>
    </vt:vector>
  </HeadingPairs>
  <TitlesOfParts>
    <vt:vector size="20" baseType="lpstr">
      <vt:lpstr>Arial</vt:lpstr>
      <vt:lpstr>Calibri</vt:lpstr>
      <vt:lpstr>Calibri Light</vt:lpstr>
      <vt:lpstr>Custom Design</vt:lpstr>
      <vt:lpstr>1_Custom Design</vt:lpstr>
      <vt:lpstr>2_Custom Design</vt:lpstr>
      <vt:lpstr>3_Custom Design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Claudia</dc:creator>
  <cp:lastModifiedBy>Vanessa Reis</cp:lastModifiedBy>
  <cp:revision>1758</cp:revision>
  <cp:lastPrinted>2012-05-18T09:24:20Z</cp:lastPrinted>
  <dcterms:created xsi:type="dcterms:W3CDTF">2011-09-25T12:40:26Z</dcterms:created>
  <dcterms:modified xsi:type="dcterms:W3CDTF">2022-07-26T11:05:46Z</dcterms:modified>
</cp:coreProperties>
</file>