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88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06-08-2014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462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06-08-2014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196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06-08-2014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716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06-08-2014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029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06-08-2014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5110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06-08-2014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6397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06-08-2014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7479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06-08-2014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349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06-08-2014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848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06-08-2014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7908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06-08-2014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352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0BA38-C38B-46AC-9C18-3B9A6E7CE1BB}" type="datetimeFigureOut">
              <a:rPr lang="pt-PT" smtClean="0"/>
              <a:pPr/>
              <a:t>06-08-2014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179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1159" y="0"/>
            <a:ext cx="11720215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-1524000" y="5636086"/>
            <a:ext cx="11891158" cy="10257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ECO-FRIENDLY SPORTS</a:t>
            </a:r>
            <a:endParaRPr lang="pt-PT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tream strong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65959" y="-7255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1159" y="0"/>
            <a:ext cx="11720215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grpSp>
        <p:nvGrpSpPr>
          <p:cNvPr id="49" name="Grupo 48"/>
          <p:cNvGrpSpPr/>
          <p:nvPr/>
        </p:nvGrpSpPr>
        <p:grpSpPr>
          <a:xfrm>
            <a:off x="6034822" y="1936288"/>
            <a:ext cx="2212523" cy="2714420"/>
            <a:chOff x="3810906" y="1683409"/>
            <a:chExt cx="2212523" cy="2714420"/>
          </a:xfrm>
        </p:grpSpPr>
        <p:sp>
          <p:nvSpPr>
            <p:cNvPr id="4" name="Oval 3"/>
            <p:cNvSpPr/>
            <p:nvPr/>
          </p:nvSpPr>
          <p:spPr>
            <a:xfrm>
              <a:off x="3810906" y="2235200"/>
              <a:ext cx="2212523" cy="2162629"/>
            </a:xfrm>
            <a:prstGeom prst="ellipse">
              <a:avLst/>
            </a:prstGeom>
            <a:noFill/>
            <a:ln w="127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" name="Oval 5"/>
            <p:cNvSpPr/>
            <p:nvPr/>
          </p:nvSpPr>
          <p:spPr>
            <a:xfrm>
              <a:off x="3968917" y="2387600"/>
              <a:ext cx="1893266" cy="1850571"/>
            </a:xfrm>
            <a:prstGeom prst="ellipse">
              <a:avLst/>
            </a:prstGeom>
            <a:noFill/>
            <a:ln w="127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8" name="Grupo 7"/>
            <p:cNvGrpSpPr/>
            <p:nvPr/>
          </p:nvGrpSpPr>
          <p:grpSpPr>
            <a:xfrm>
              <a:off x="3952456" y="2147726"/>
              <a:ext cx="294691" cy="291941"/>
              <a:chOff x="3952456" y="2147726"/>
              <a:chExt cx="294691" cy="291941"/>
            </a:xfrm>
          </p:grpSpPr>
          <p:sp>
            <p:nvSpPr>
              <p:cNvPr id="5" name="Retângulo arredondado 4"/>
              <p:cNvSpPr/>
              <p:nvPr/>
            </p:nvSpPr>
            <p:spPr>
              <a:xfrm rot="19288317">
                <a:off x="3952456" y="2147726"/>
                <a:ext cx="285063" cy="211529"/>
              </a:xfrm>
              <a:prstGeom prst="roundRect">
                <a:avLst>
                  <a:gd name="adj" fmla="val 31066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tângulo 6"/>
              <p:cNvSpPr/>
              <p:nvPr/>
            </p:nvSpPr>
            <p:spPr>
              <a:xfrm rot="19293771">
                <a:off x="4100843" y="2260444"/>
                <a:ext cx="146304" cy="17922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grpSp>
          <p:nvGrpSpPr>
            <p:cNvPr id="10" name="Grupo 9"/>
            <p:cNvGrpSpPr/>
            <p:nvPr/>
          </p:nvGrpSpPr>
          <p:grpSpPr>
            <a:xfrm flipH="1">
              <a:off x="5603633" y="2150547"/>
              <a:ext cx="294691" cy="291941"/>
              <a:chOff x="3952456" y="2147726"/>
              <a:chExt cx="294691" cy="291941"/>
            </a:xfrm>
          </p:grpSpPr>
          <p:sp>
            <p:nvSpPr>
              <p:cNvPr id="11" name="Retângulo arredondado 10"/>
              <p:cNvSpPr/>
              <p:nvPr/>
            </p:nvSpPr>
            <p:spPr>
              <a:xfrm rot="19288317">
                <a:off x="3952456" y="2147726"/>
                <a:ext cx="285063" cy="211529"/>
              </a:xfrm>
              <a:prstGeom prst="roundRect">
                <a:avLst>
                  <a:gd name="adj" fmla="val 31066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2" name="Retângulo 11"/>
              <p:cNvSpPr/>
              <p:nvPr/>
            </p:nvSpPr>
            <p:spPr>
              <a:xfrm rot="19293771">
                <a:off x="4100843" y="2260444"/>
                <a:ext cx="146304" cy="17922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9" name="Retângulo 8"/>
            <p:cNvSpPr/>
            <p:nvPr/>
          </p:nvSpPr>
          <p:spPr>
            <a:xfrm>
              <a:off x="4889893" y="2425013"/>
              <a:ext cx="50407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Retângulo 13"/>
            <p:cNvSpPr/>
            <p:nvPr/>
          </p:nvSpPr>
          <p:spPr>
            <a:xfrm rot="18923372">
              <a:off x="4315592" y="2667996"/>
              <a:ext cx="58170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Retângulo 14"/>
            <p:cNvSpPr/>
            <p:nvPr/>
          </p:nvSpPr>
          <p:spPr>
            <a:xfrm rot="2676628" flipH="1">
              <a:off x="5472117" y="2667996"/>
              <a:ext cx="58170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Retângulo 15"/>
            <p:cNvSpPr/>
            <p:nvPr/>
          </p:nvSpPr>
          <p:spPr>
            <a:xfrm rot="5400000">
              <a:off x="5709185" y="3242937"/>
              <a:ext cx="50407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Retângulo 16"/>
            <p:cNvSpPr/>
            <p:nvPr/>
          </p:nvSpPr>
          <p:spPr>
            <a:xfrm rot="5400000">
              <a:off x="4076332" y="3251137"/>
              <a:ext cx="50407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13" name="Grupo 12"/>
            <p:cNvGrpSpPr/>
            <p:nvPr/>
          </p:nvGrpSpPr>
          <p:grpSpPr>
            <a:xfrm flipV="1">
              <a:off x="4332952" y="3834278"/>
              <a:ext cx="1214695" cy="403893"/>
              <a:chOff x="4467992" y="2577413"/>
              <a:chExt cx="1214695" cy="403893"/>
            </a:xfrm>
          </p:grpSpPr>
          <p:sp>
            <p:nvSpPr>
              <p:cNvPr id="30" name="Retângulo 29"/>
              <p:cNvSpPr/>
              <p:nvPr/>
            </p:nvSpPr>
            <p:spPr>
              <a:xfrm>
                <a:off x="5042293" y="2577413"/>
                <a:ext cx="50407" cy="16091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1" name="Retângulo 30"/>
              <p:cNvSpPr/>
              <p:nvPr/>
            </p:nvSpPr>
            <p:spPr>
              <a:xfrm rot="18923372">
                <a:off x="4467992" y="2820396"/>
                <a:ext cx="58170" cy="16091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2" name="Retângulo 31"/>
              <p:cNvSpPr/>
              <p:nvPr/>
            </p:nvSpPr>
            <p:spPr>
              <a:xfrm rot="2676628" flipH="1">
                <a:off x="5624517" y="2820396"/>
                <a:ext cx="58170" cy="16091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33" name="Retângulo arredondado 32"/>
            <p:cNvSpPr/>
            <p:nvPr/>
          </p:nvSpPr>
          <p:spPr>
            <a:xfrm>
              <a:off x="4708253" y="1796506"/>
              <a:ext cx="400050" cy="291268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5" name="Retângulo arredondado 34"/>
            <p:cNvSpPr/>
            <p:nvPr/>
          </p:nvSpPr>
          <p:spPr>
            <a:xfrm>
              <a:off x="4704503" y="1683409"/>
              <a:ext cx="400050" cy="100148"/>
            </a:xfrm>
            <a:prstGeom prst="roundRect">
              <a:avLst>
                <a:gd name="adj" fmla="val 39856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4" name="Retângulo 33"/>
            <p:cNvSpPr/>
            <p:nvPr/>
          </p:nvSpPr>
          <p:spPr>
            <a:xfrm>
              <a:off x="4795520" y="2081968"/>
              <a:ext cx="229326" cy="1125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40" name="Grupo 39"/>
          <p:cNvGrpSpPr/>
          <p:nvPr/>
        </p:nvGrpSpPr>
        <p:grpSpPr>
          <a:xfrm rot="20021853">
            <a:off x="6853769" y="2912864"/>
            <a:ext cx="575279" cy="1343212"/>
            <a:chOff x="4623078" y="2668382"/>
            <a:chExt cx="575279" cy="1343212"/>
          </a:xfrm>
        </p:grpSpPr>
        <p:grpSp>
          <p:nvGrpSpPr>
            <p:cNvPr id="44" name="Grupo 43"/>
            <p:cNvGrpSpPr/>
            <p:nvPr/>
          </p:nvGrpSpPr>
          <p:grpSpPr>
            <a:xfrm flipH="1" flipV="1">
              <a:off x="4623078" y="3246926"/>
              <a:ext cx="390941" cy="764668"/>
              <a:chOff x="4807416" y="2668382"/>
              <a:chExt cx="390941" cy="764668"/>
            </a:xfrm>
            <a:noFill/>
          </p:grpSpPr>
          <p:sp>
            <p:nvSpPr>
              <p:cNvPr id="45" name="Triângulo isósceles 44"/>
              <p:cNvSpPr/>
              <p:nvPr/>
            </p:nvSpPr>
            <p:spPr>
              <a:xfrm rot="1598507">
                <a:off x="4957813" y="2668382"/>
                <a:ext cx="240544" cy="6780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4807416" y="3218522"/>
                <a:ext cx="214528" cy="214528"/>
              </a:xfrm>
              <a:prstGeom prst="ellipse">
                <a:avLst/>
              </a:prstGeom>
              <a:grpFill/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grpSp>
          <p:nvGrpSpPr>
            <p:cNvPr id="38" name="Grupo 37"/>
            <p:cNvGrpSpPr/>
            <p:nvPr/>
          </p:nvGrpSpPr>
          <p:grpSpPr>
            <a:xfrm>
              <a:off x="4807416" y="2668382"/>
              <a:ext cx="390941" cy="764668"/>
              <a:chOff x="4807416" y="2668382"/>
              <a:chExt cx="390941" cy="764668"/>
            </a:xfrm>
          </p:grpSpPr>
          <p:sp>
            <p:nvSpPr>
              <p:cNvPr id="37" name="Triângulo isósceles 36"/>
              <p:cNvSpPr/>
              <p:nvPr/>
            </p:nvSpPr>
            <p:spPr>
              <a:xfrm rot="1598507">
                <a:off x="4957813" y="2668382"/>
                <a:ext cx="240544" cy="678095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4807416" y="3218522"/>
                <a:ext cx="214528" cy="2145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34057" y="2838802"/>
            <a:ext cx="5744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eco-friendly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sports can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memorise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9" name="clock-ticking-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184358" y="-10898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6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9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1159" y="0"/>
            <a:ext cx="11720215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3441030" y="1215186"/>
            <a:ext cx="223170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7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sz="28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31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cut/>
      </p:transition>
    </mc:Choice>
    <mc:Fallback xmlns="">
      <p:transition advClick="0" advTm="1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1159" y="0"/>
            <a:ext cx="1172021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3441030" y="1215186"/>
            <a:ext cx="223170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7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28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cut/>
      </p:transition>
    </mc:Choice>
    <mc:Fallback xmlns="">
      <p:transition advClick="0" advTm="1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1159" y="0"/>
            <a:ext cx="1172021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3441030" y="1215186"/>
            <a:ext cx="223170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7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sz="28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78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cut/>
      </p:transition>
    </mc:Choice>
    <mc:Fallback xmlns="">
      <p:transition advClick="0" advTm="1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6068" y="1144689"/>
            <a:ext cx="3147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Beach</a:t>
            </a:r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volleyball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0568" y="2414338"/>
            <a:ext cx="1938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Canoeing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32420" y="2183505"/>
            <a:ext cx="936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Golf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8895" y="5139263"/>
            <a:ext cx="19159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Jet-</a:t>
            </a:r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0652" y="4368861"/>
            <a:ext cx="2074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 </a:t>
            </a:r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6473" y="2999113"/>
            <a:ext cx="2074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Motocross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1813" y="3661384"/>
            <a:ext cx="16193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Jogging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3448" y="1408776"/>
            <a:ext cx="14606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Soccer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9575" y="5624945"/>
            <a:ext cx="2621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Paddle</a:t>
            </a:r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25542" y="705626"/>
            <a:ext cx="16193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Parkour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20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cut/>
      </p:transition>
    </mc:Choice>
    <mc:Fallback xmlns="">
      <p:transition advClick="0" advTm="1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1159" y="0"/>
            <a:ext cx="11720215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7" name="TextBox 16"/>
          <p:cNvSpPr txBox="1"/>
          <p:nvPr/>
        </p:nvSpPr>
        <p:spPr>
          <a:xfrm>
            <a:off x="707826" y="2862865"/>
            <a:ext cx="57442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too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fast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4700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advClick="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6068" y="1144689"/>
            <a:ext cx="3147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Beach</a:t>
            </a:r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volleyball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0568" y="2414338"/>
            <a:ext cx="1938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Canoeing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32420" y="2183505"/>
            <a:ext cx="936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Golf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8895" y="5139263"/>
            <a:ext cx="19159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Jet-</a:t>
            </a:r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0652" y="4368861"/>
            <a:ext cx="2074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 </a:t>
            </a:r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6473" y="2999113"/>
            <a:ext cx="2074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Motocross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1813" y="3661384"/>
            <a:ext cx="16193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Jogging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3448" y="1408776"/>
            <a:ext cx="14606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Soccer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9575" y="5624945"/>
            <a:ext cx="2621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Paddle</a:t>
            </a:r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25542" y="705626"/>
            <a:ext cx="16193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Parkour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51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1684</TotalTime>
  <Words>48</Words>
  <Application>Microsoft Office PowerPoint</Application>
  <PresentationFormat>On-screen Show (4:3)</PresentationFormat>
  <Paragraphs>28</Paragraphs>
  <Slides>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tiago tavares</dc:creator>
  <cp:lastModifiedBy>tiago tavares</cp:lastModifiedBy>
  <cp:revision>41</cp:revision>
  <dcterms:created xsi:type="dcterms:W3CDTF">2013-12-31T17:15:18Z</dcterms:created>
  <dcterms:modified xsi:type="dcterms:W3CDTF">2014-08-06T14:15:09Z</dcterms:modified>
</cp:coreProperties>
</file>