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6" autoAdjust="0"/>
    <p:restoredTop sz="94660"/>
  </p:normalViewPr>
  <p:slideViewPr>
    <p:cSldViewPr snapToGrid="0">
      <p:cViewPr>
        <p:scale>
          <a:sx n="110" d="100"/>
          <a:sy n="110" d="100"/>
        </p:scale>
        <p:origin x="828" y="47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BA38-C38B-46AC-9C18-3B9A6E7CE1BB}" type="datetimeFigureOut">
              <a:rPr lang="pt-PT" smtClean="0"/>
              <a:pPr/>
              <a:t>14-06-2014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3FBFB-EB4E-4C60-B27A-829410AF622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24626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BA38-C38B-46AC-9C18-3B9A6E7CE1BB}" type="datetimeFigureOut">
              <a:rPr lang="pt-PT" smtClean="0"/>
              <a:pPr/>
              <a:t>14-06-2014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3FBFB-EB4E-4C60-B27A-829410AF622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71961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BA38-C38B-46AC-9C18-3B9A6E7CE1BB}" type="datetimeFigureOut">
              <a:rPr lang="pt-PT" smtClean="0"/>
              <a:pPr/>
              <a:t>14-06-2014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3FBFB-EB4E-4C60-B27A-829410AF622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17160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BA38-C38B-46AC-9C18-3B9A6E7CE1BB}" type="datetimeFigureOut">
              <a:rPr lang="pt-PT" smtClean="0"/>
              <a:pPr/>
              <a:t>14-06-2014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3FBFB-EB4E-4C60-B27A-829410AF622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30293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BA38-C38B-46AC-9C18-3B9A6E7CE1BB}" type="datetimeFigureOut">
              <a:rPr lang="pt-PT" smtClean="0"/>
              <a:pPr/>
              <a:t>14-06-2014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3FBFB-EB4E-4C60-B27A-829410AF622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85110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BA38-C38B-46AC-9C18-3B9A6E7CE1BB}" type="datetimeFigureOut">
              <a:rPr lang="pt-PT" smtClean="0"/>
              <a:pPr/>
              <a:t>14-06-2014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3FBFB-EB4E-4C60-B27A-829410AF622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46397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BA38-C38B-46AC-9C18-3B9A6E7CE1BB}" type="datetimeFigureOut">
              <a:rPr lang="pt-PT" smtClean="0"/>
              <a:pPr/>
              <a:t>14-06-2014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3FBFB-EB4E-4C60-B27A-829410AF622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27479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BA38-C38B-46AC-9C18-3B9A6E7CE1BB}" type="datetimeFigureOut">
              <a:rPr lang="pt-PT" smtClean="0"/>
              <a:pPr/>
              <a:t>14-06-2014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3FBFB-EB4E-4C60-B27A-829410AF622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6349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BA38-C38B-46AC-9C18-3B9A6E7CE1BB}" type="datetimeFigureOut">
              <a:rPr lang="pt-PT" smtClean="0"/>
              <a:pPr/>
              <a:t>14-06-2014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3FBFB-EB4E-4C60-B27A-829410AF622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18488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BA38-C38B-46AC-9C18-3B9A6E7CE1BB}" type="datetimeFigureOut">
              <a:rPr lang="pt-PT" smtClean="0"/>
              <a:pPr/>
              <a:t>14-06-2014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3FBFB-EB4E-4C60-B27A-829410AF622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17908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BA38-C38B-46AC-9C18-3B9A6E7CE1BB}" type="datetimeFigureOut">
              <a:rPr lang="pt-PT" smtClean="0"/>
              <a:pPr/>
              <a:t>14-06-2014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3FBFB-EB4E-4C60-B27A-829410AF622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13521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50BA38-C38B-46AC-9C18-3B9A6E7CE1BB}" type="datetimeFigureOut">
              <a:rPr lang="pt-PT" smtClean="0"/>
              <a:pPr/>
              <a:t>14-06-2014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93FBFB-EB4E-4C60-B27A-829410AF622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17946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312177" cy="685800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-1524000" y="5636086"/>
            <a:ext cx="11891158" cy="1025755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HEALTH &amp; EXERCISE</a:t>
            </a:r>
            <a:endParaRPr lang="pt-PT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3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312177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18561" y="1268798"/>
            <a:ext cx="9498656" cy="4651043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grpSp>
        <p:nvGrpSpPr>
          <p:cNvPr id="49" name="Grupo 48"/>
          <p:cNvGrpSpPr/>
          <p:nvPr/>
        </p:nvGrpSpPr>
        <p:grpSpPr>
          <a:xfrm>
            <a:off x="6034822" y="1936288"/>
            <a:ext cx="2212523" cy="2714420"/>
            <a:chOff x="3810906" y="1683409"/>
            <a:chExt cx="2212523" cy="2714420"/>
          </a:xfrm>
        </p:grpSpPr>
        <p:sp>
          <p:nvSpPr>
            <p:cNvPr id="4" name="Oval 3"/>
            <p:cNvSpPr/>
            <p:nvPr/>
          </p:nvSpPr>
          <p:spPr>
            <a:xfrm>
              <a:off x="3810906" y="2235200"/>
              <a:ext cx="2212523" cy="2162629"/>
            </a:xfrm>
            <a:prstGeom prst="ellipse">
              <a:avLst/>
            </a:prstGeom>
            <a:noFill/>
            <a:ln w="1270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6" name="Oval 5"/>
            <p:cNvSpPr/>
            <p:nvPr/>
          </p:nvSpPr>
          <p:spPr>
            <a:xfrm>
              <a:off x="3968917" y="2387600"/>
              <a:ext cx="1893266" cy="1850571"/>
            </a:xfrm>
            <a:prstGeom prst="ellipse">
              <a:avLst/>
            </a:prstGeom>
            <a:noFill/>
            <a:ln w="1270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grpSp>
          <p:nvGrpSpPr>
            <p:cNvPr id="8" name="Grupo 7"/>
            <p:cNvGrpSpPr/>
            <p:nvPr/>
          </p:nvGrpSpPr>
          <p:grpSpPr>
            <a:xfrm>
              <a:off x="3952456" y="2147726"/>
              <a:ext cx="294691" cy="291941"/>
              <a:chOff x="3952456" y="2147726"/>
              <a:chExt cx="294691" cy="291941"/>
            </a:xfrm>
          </p:grpSpPr>
          <p:sp>
            <p:nvSpPr>
              <p:cNvPr id="5" name="Retângulo arredondado 4"/>
              <p:cNvSpPr/>
              <p:nvPr/>
            </p:nvSpPr>
            <p:spPr>
              <a:xfrm rot="19288317">
                <a:off x="3952456" y="2147726"/>
                <a:ext cx="285063" cy="211529"/>
              </a:xfrm>
              <a:prstGeom prst="roundRect">
                <a:avLst>
                  <a:gd name="adj" fmla="val 31066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7" name="Retângulo 6"/>
              <p:cNvSpPr/>
              <p:nvPr/>
            </p:nvSpPr>
            <p:spPr>
              <a:xfrm rot="19293771">
                <a:off x="4100843" y="2260444"/>
                <a:ext cx="146304" cy="17922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grpSp>
          <p:nvGrpSpPr>
            <p:cNvPr id="10" name="Grupo 9"/>
            <p:cNvGrpSpPr/>
            <p:nvPr/>
          </p:nvGrpSpPr>
          <p:grpSpPr>
            <a:xfrm flipH="1">
              <a:off x="5603633" y="2150547"/>
              <a:ext cx="294691" cy="291941"/>
              <a:chOff x="3952456" y="2147726"/>
              <a:chExt cx="294691" cy="291941"/>
            </a:xfrm>
          </p:grpSpPr>
          <p:sp>
            <p:nvSpPr>
              <p:cNvPr id="11" name="Retângulo arredondado 10"/>
              <p:cNvSpPr/>
              <p:nvPr/>
            </p:nvSpPr>
            <p:spPr>
              <a:xfrm rot="19288317">
                <a:off x="3952456" y="2147726"/>
                <a:ext cx="285063" cy="211529"/>
              </a:xfrm>
              <a:prstGeom prst="roundRect">
                <a:avLst>
                  <a:gd name="adj" fmla="val 31066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12" name="Retângulo 11"/>
              <p:cNvSpPr/>
              <p:nvPr/>
            </p:nvSpPr>
            <p:spPr>
              <a:xfrm rot="19293771">
                <a:off x="4100843" y="2260444"/>
                <a:ext cx="146304" cy="17922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sp>
          <p:nvSpPr>
            <p:cNvPr id="9" name="Retângulo 8"/>
            <p:cNvSpPr/>
            <p:nvPr/>
          </p:nvSpPr>
          <p:spPr>
            <a:xfrm>
              <a:off x="4889893" y="2425013"/>
              <a:ext cx="50407" cy="1609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4" name="Retângulo 13"/>
            <p:cNvSpPr/>
            <p:nvPr/>
          </p:nvSpPr>
          <p:spPr>
            <a:xfrm rot="18923372">
              <a:off x="4315592" y="2667996"/>
              <a:ext cx="58170" cy="1609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5" name="Retângulo 14"/>
            <p:cNvSpPr/>
            <p:nvPr/>
          </p:nvSpPr>
          <p:spPr>
            <a:xfrm rot="2676628" flipH="1">
              <a:off x="5472117" y="2667996"/>
              <a:ext cx="58170" cy="1609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Retângulo 15"/>
            <p:cNvSpPr/>
            <p:nvPr/>
          </p:nvSpPr>
          <p:spPr>
            <a:xfrm rot="5400000">
              <a:off x="5709185" y="3242937"/>
              <a:ext cx="50407" cy="1609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" name="Retângulo 16"/>
            <p:cNvSpPr/>
            <p:nvPr/>
          </p:nvSpPr>
          <p:spPr>
            <a:xfrm rot="5400000">
              <a:off x="4076332" y="3251137"/>
              <a:ext cx="50407" cy="1609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grpSp>
          <p:nvGrpSpPr>
            <p:cNvPr id="13" name="Grupo 12"/>
            <p:cNvGrpSpPr/>
            <p:nvPr/>
          </p:nvGrpSpPr>
          <p:grpSpPr>
            <a:xfrm flipV="1">
              <a:off x="4332952" y="3834278"/>
              <a:ext cx="1214695" cy="403893"/>
              <a:chOff x="4467992" y="2577413"/>
              <a:chExt cx="1214695" cy="403893"/>
            </a:xfrm>
          </p:grpSpPr>
          <p:sp>
            <p:nvSpPr>
              <p:cNvPr id="30" name="Retângulo 29"/>
              <p:cNvSpPr/>
              <p:nvPr/>
            </p:nvSpPr>
            <p:spPr>
              <a:xfrm>
                <a:off x="5042293" y="2577413"/>
                <a:ext cx="50407" cy="16091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31" name="Retângulo 30"/>
              <p:cNvSpPr/>
              <p:nvPr/>
            </p:nvSpPr>
            <p:spPr>
              <a:xfrm rot="18923372">
                <a:off x="4467992" y="2820396"/>
                <a:ext cx="58170" cy="16091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32" name="Retângulo 31"/>
              <p:cNvSpPr/>
              <p:nvPr/>
            </p:nvSpPr>
            <p:spPr>
              <a:xfrm rot="2676628" flipH="1">
                <a:off x="5624517" y="2820396"/>
                <a:ext cx="58170" cy="16091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sp>
          <p:nvSpPr>
            <p:cNvPr id="33" name="Retângulo arredondado 32"/>
            <p:cNvSpPr/>
            <p:nvPr/>
          </p:nvSpPr>
          <p:spPr>
            <a:xfrm>
              <a:off x="4708253" y="1796506"/>
              <a:ext cx="400050" cy="291268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5" name="Retângulo arredondado 34"/>
            <p:cNvSpPr/>
            <p:nvPr/>
          </p:nvSpPr>
          <p:spPr>
            <a:xfrm>
              <a:off x="4704503" y="1683409"/>
              <a:ext cx="400050" cy="100148"/>
            </a:xfrm>
            <a:prstGeom prst="roundRect">
              <a:avLst>
                <a:gd name="adj" fmla="val 39856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4" name="Retângulo 33"/>
            <p:cNvSpPr/>
            <p:nvPr/>
          </p:nvSpPr>
          <p:spPr>
            <a:xfrm>
              <a:off x="4795520" y="2081968"/>
              <a:ext cx="229326" cy="11259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40" name="Grupo 39"/>
          <p:cNvGrpSpPr/>
          <p:nvPr/>
        </p:nvGrpSpPr>
        <p:grpSpPr>
          <a:xfrm rot="20021853">
            <a:off x="6853769" y="2912864"/>
            <a:ext cx="575279" cy="1343212"/>
            <a:chOff x="4623078" y="2668382"/>
            <a:chExt cx="575279" cy="1343212"/>
          </a:xfrm>
        </p:grpSpPr>
        <p:grpSp>
          <p:nvGrpSpPr>
            <p:cNvPr id="44" name="Grupo 43"/>
            <p:cNvGrpSpPr/>
            <p:nvPr/>
          </p:nvGrpSpPr>
          <p:grpSpPr>
            <a:xfrm flipH="1" flipV="1">
              <a:off x="4623078" y="3246926"/>
              <a:ext cx="390941" cy="764668"/>
              <a:chOff x="4807416" y="2668382"/>
              <a:chExt cx="390941" cy="764668"/>
            </a:xfrm>
            <a:noFill/>
          </p:grpSpPr>
          <p:sp>
            <p:nvSpPr>
              <p:cNvPr id="45" name="Triângulo isósceles 44"/>
              <p:cNvSpPr/>
              <p:nvPr/>
            </p:nvSpPr>
            <p:spPr>
              <a:xfrm rot="1598507">
                <a:off x="4957813" y="2668382"/>
                <a:ext cx="240544" cy="67809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46" name="Oval 45"/>
              <p:cNvSpPr/>
              <p:nvPr/>
            </p:nvSpPr>
            <p:spPr>
              <a:xfrm>
                <a:off x="4807416" y="3218522"/>
                <a:ext cx="214528" cy="214528"/>
              </a:xfrm>
              <a:prstGeom prst="ellipse">
                <a:avLst/>
              </a:prstGeom>
              <a:grpFill/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grpSp>
          <p:nvGrpSpPr>
            <p:cNvPr id="38" name="Grupo 37"/>
            <p:cNvGrpSpPr/>
            <p:nvPr/>
          </p:nvGrpSpPr>
          <p:grpSpPr>
            <a:xfrm>
              <a:off x="4807416" y="2668382"/>
              <a:ext cx="390941" cy="764668"/>
              <a:chOff x="4807416" y="2668382"/>
              <a:chExt cx="390941" cy="764668"/>
            </a:xfrm>
          </p:grpSpPr>
          <p:sp>
            <p:nvSpPr>
              <p:cNvPr id="37" name="Triângulo isósceles 36"/>
              <p:cNvSpPr/>
              <p:nvPr/>
            </p:nvSpPr>
            <p:spPr>
              <a:xfrm rot="1598507">
                <a:off x="4957813" y="2668382"/>
                <a:ext cx="240544" cy="678095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4807416" y="3218522"/>
                <a:ext cx="214528" cy="214528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</p:grpSp>
      <p:sp>
        <p:nvSpPr>
          <p:cNvPr id="3" name="TextBox 2"/>
          <p:cNvSpPr txBox="1"/>
          <p:nvPr/>
        </p:nvSpPr>
        <p:spPr>
          <a:xfrm>
            <a:off x="34057" y="2838802"/>
            <a:ext cx="57442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many</a:t>
            </a:r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health</a:t>
            </a:r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exercise</a:t>
            </a:r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related</a:t>
            </a:r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words</a:t>
            </a:r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can </a:t>
            </a:r>
            <a:r>
              <a:rPr lang="pt-PT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memorise</a:t>
            </a:r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9" name="clock-ticking-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3184358" y="-108980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06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992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318561" y="1268798"/>
            <a:ext cx="9498656" cy="46510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4" name="TextBox 3"/>
          <p:cNvSpPr txBox="1"/>
          <p:nvPr/>
        </p:nvSpPr>
        <p:spPr>
          <a:xfrm>
            <a:off x="3441030" y="1215186"/>
            <a:ext cx="2231701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87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pt-PT" sz="28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315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">
        <p:cut/>
      </p:transition>
    </mc:Choice>
    <mc:Fallback xmlns="">
      <p:transition advClick="0" advTm="1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318561" y="1268798"/>
            <a:ext cx="9498656" cy="46510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4" name="TextBox 3"/>
          <p:cNvSpPr txBox="1"/>
          <p:nvPr/>
        </p:nvSpPr>
        <p:spPr>
          <a:xfrm>
            <a:off x="3441030" y="1215186"/>
            <a:ext cx="2231701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87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PT" sz="28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49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">
        <p:cut/>
      </p:transition>
    </mc:Choice>
    <mc:Fallback xmlns="">
      <p:transition advClick="0" advTm="1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318561" y="1268798"/>
            <a:ext cx="9498656" cy="46510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4" name="TextBox 3"/>
          <p:cNvSpPr txBox="1"/>
          <p:nvPr/>
        </p:nvSpPr>
        <p:spPr>
          <a:xfrm>
            <a:off x="3441030" y="1215186"/>
            <a:ext cx="2231701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87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pt-PT" sz="28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781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">
        <p:cut/>
      </p:transition>
    </mc:Choice>
    <mc:Fallback xmlns="">
      <p:transition advClick="0" advTm="1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6068" y="1144689"/>
            <a:ext cx="27126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Fashion</a:t>
            </a:r>
            <a:r>
              <a:rPr lang="pt-PT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show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40568" y="2414338"/>
            <a:ext cx="18918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Instructor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32420" y="2183505"/>
            <a:ext cx="15055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Fitness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68895" y="5139263"/>
            <a:ext cx="19383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Check-up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10652" y="4368861"/>
            <a:ext cx="16489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76473" y="2999113"/>
            <a:ext cx="26452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Body </a:t>
            </a:r>
            <a:r>
              <a:rPr lang="pt-PT" sz="3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building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81813" y="3661384"/>
            <a:ext cx="18411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Wellness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83448" y="1408776"/>
            <a:ext cx="16193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Jogging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49575" y="5624945"/>
            <a:ext cx="17796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Studying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25542" y="705626"/>
            <a:ext cx="13299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Trailer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205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">
        <p:cut/>
      </p:transition>
    </mc:Choice>
    <mc:Fallback xmlns="">
      <p:transition advClick="0" advTm="1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312177" cy="685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-318561" y="1268798"/>
            <a:ext cx="9498656" cy="465104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7" name="TextBox 16"/>
          <p:cNvSpPr txBox="1"/>
          <p:nvPr/>
        </p:nvSpPr>
        <p:spPr>
          <a:xfrm>
            <a:off x="707826" y="2862865"/>
            <a:ext cx="57442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Was</a:t>
            </a:r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too </a:t>
            </a:r>
            <a:r>
              <a:rPr lang="pt-PT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fast</a:t>
            </a:r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endParaRPr lang="pt-PT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Check</a:t>
            </a:r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answers</a:t>
            </a:r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647009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>
        <p:cut/>
      </p:transition>
    </mc:Choice>
    <mc:Fallback xmlns="">
      <p:transition advClick="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6068" y="1144689"/>
            <a:ext cx="27126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Fashion</a:t>
            </a:r>
            <a:r>
              <a:rPr lang="pt-PT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show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40568" y="2414338"/>
            <a:ext cx="18918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Instructor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32420" y="2183505"/>
            <a:ext cx="15055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Fitness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68895" y="5139263"/>
            <a:ext cx="19383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Check-up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10652" y="4368861"/>
            <a:ext cx="16489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76473" y="2999113"/>
            <a:ext cx="26452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Body </a:t>
            </a:r>
            <a:r>
              <a:rPr lang="pt-PT" sz="3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building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81813" y="3661384"/>
            <a:ext cx="18411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Wellness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83448" y="1408776"/>
            <a:ext cx="16193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Jogging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49575" y="5624945"/>
            <a:ext cx="17796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Studying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25542" y="705626"/>
            <a:ext cx="13299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Trailer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442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>
        <p:cut/>
      </p:transition>
    </mc:Choice>
    <mc:Fallback xmlns="">
      <p:transition advClick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4" grpId="0"/>
    </p:bldLst>
  </p:timing>
</p:sld>
</file>

<file path=ppt/theme/theme1.xml><?xml version="1.0" encoding="utf-8"?>
<a:theme xmlns:a="http://schemas.openxmlformats.org/drawingml/2006/main" name="Tema do Offic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1709</TotalTime>
  <Words>50</Words>
  <Application>Microsoft Office PowerPoint</Application>
  <PresentationFormat>On-screen Show (4:3)</PresentationFormat>
  <Paragraphs>28</Paragraphs>
  <Slides>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tiago tavares</dc:creator>
  <cp:lastModifiedBy>tiago tavares</cp:lastModifiedBy>
  <cp:revision>49</cp:revision>
  <dcterms:created xsi:type="dcterms:W3CDTF">2013-12-31T17:15:18Z</dcterms:created>
  <dcterms:modified xsi:type="dcterms:W3CDTF">2014-06-14T19:28:24Z</dcterms:modified>
</cp:coreProperties>
</file>