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F64"/>
    <a:srgbClr val="BEF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>
        <p:scale>
          <a:sx n="100" d="100"/>
          <a:sy n="100" d="100"/>
        </p:scale>
        <p:origin x="354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8336" y="-48126"/>
            <a:ext cx="9432758" cy="704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84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433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22713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3173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9932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5285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306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282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138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3771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DB6D76AE-2F13-4334-878F-2FF193FC433C}" type="datetimeFigureOut">
              <a:rPr lang="pt-PT" smtClean="0"/>
              <a:t>31-05-2014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FB91093-5720-4576-99AE-6F8633CAC16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87200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28336" y="-48126"/>
            <a:ext cx="9432758" cy="7042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82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slide" Target="slide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28336" y="-48126"/>
            <a:ext cx="9432758" cy="70424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2197" y="875527"/>
            <a:ext cx="3754459" cy="3950222"/>
          </a:xfrm>
          <a:prstGeom prst="rect">
            <a:avLst/>
          </a:prstGeom>
        </p:spPr>
      </p:pic>
      <p:pic>
        <p:nvPicPr>
          <p:cNvPr id="7" name="clo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28336" y="-802105"/>
            <a:ext cx="609600" cy="609600"/>
          </a:xfrm>
          <a:prstGeom prst="rect">
            <a:avLst/>
          </a:prstGeom>
        </p:spPr>
      </p:pic>
      <p:sp>
        <p:nvSpPr>
          <p:cNvPr id="2" name="Rounded Rectangle 1">
            <a:hlinkClick r:id="rId7" action="ppaction://hlinksldjump"/>
          </p:cNvPr>
          <p:cNvSpPr/>
          <p:nvPr/>
        </p:nvSpPr>
        <p:spPr>
          <a:xfrm>
            <a:off x="2115728" y="5045698"/>
            <a:ext cx="4527395" cy="939466"/>
          </a:xfrm>
          <a:prstGeom prst="roundRect">
            <a:avLst/>
          </a:prstGeom>
          <a:solidFill>
            <a:srgbClr val="BEFF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rgbClr val="2A3F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PUT THE WORDS IN THE CORRECT ORDER</a:t>
            </a:r>
            <a:endParaRPr lang="pt-PT" sz="2400" dirty="0">
              <a:solidFill>
                <a:srgbClr val="2A3F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216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1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6068" y="1144689"/>
            <a:ext cx="10951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61742" y="3959406"/>
            <a:ext cx="936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8895" y="5139263"/>
            <a:ext cx="1436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leather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2182" y="4618243"/>
            <a:ext cx="12314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green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18963" y="2001585"/>
            <a:ext cx="9364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oval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31387" y="3132802"/>
            <a:ext cx="2324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comfortable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25542" y="705626"/>
            <a:ext cx="10727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32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  <a:endParaRPr lang="pt-PT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buz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0302" y="-909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667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">
        <p:cut/>
      </p:transition>
    </mc:Choice>
    <mc:Fallback>
      <p:transition advClick="0" advTm="1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707826" y="2862865"/>
            <a:ext cx="574428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 </a:t>
            </a:r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endParaRPr lang="pt-PT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  <a:r>
              <a:rPr lang="pt-PT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208493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>
        <p:cut/>
      </p:transition>
    </mc:Choice>
    <mc:Fallback>
      <p:transition advClick="0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342900" y="1495425"/>
            <a:ext cx="9629775" cy="38957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COMFORTABLE </a:t>
            </a:r>
          </a:p>
          <a:p>
            <a:pPr algn="ctr">
              <a:lnSpc>
                <a:spcPct val="150000"/>
              </a:lnSpc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LARGE </a:t>
            </a:r>
          </a:p>
          <a:p>
            <a:pPr algn="ctr">
              <a:lnSpc>
                <a:spcPct val="150000"/>
              </a:lnSpc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NEW </a:t>
            </a:r>
          </a:p>
          <a:p>
            <a:pPr algn="ctr">
              <a:lnSpc>
                <a:spcPct val="150000"/>
              </a:lnSpc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OVAL </a:t>
            </a:r>
          </a:p>
          <a:p>
            <a:pPr algn="ctr">
              <a:lnSpc>
                <a:spcPct val="150000"/>
              </a:lnSpc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GREEN </a:t>
            </a:r>
          </a:p>
          <a:p>
            <a:pPr algn="ctr">
              <a:lnSpc>
                <a:spcPct val="150000"/>
              </a:lnSpc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LEATHER </a:t>
            </a:r>
          </a:p>
          <a:p>
            <a:pPr algn="ctr">
              <a:lnSpc>
                <a:spcPct val="150000"/>
              </a:lnSpc>
            </a:pPr>
            <a:r>
              <a:rPr lang="pt-PT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772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>
        <p:cut/>
      </p:transition>
    </mc:Choice>
    <mc:Fallback>
      <p:transition advClick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30</Words>
  <Application>Microsoft Office PowerPoint</Application>
  <PresentationFormat>On-screen Show (4:3)</PresentationFormat>
  <Paragraphs>18</Paragraphs>
  <Slides>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tiago tavares</cp:lastModifiedBy>
  <cp:revision>6</cp:revision>
  <dcterms:created xsi:type="dcterms:W3CDTF">2014-05-31T17:08:40Z</dcterms:created>
  <dcterms:modified xsi:type="dcterms:W3CDTF">2014-05-31T17:27:52Z</dcterms:modified>
</cp:coreProperties>
</file>