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59" r:id="rId18"/>
    <p:sldId id="260" r:id="rId19"/>
  </p:sldIdLst>
  <p:sldSz cx="9144000" cy="6858000" type="screen4x3"/>
  <p:notesSz cx="6858000" cy="9144000"/>
  <p:custDataLst>
    <p:tags r:id="rId2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A3F64"/>
    <a:srgbClr val="BEFF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8336" y="-48126"/>
            <a:ext cx="9432758" cy="704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384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21-08-2014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4330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21-08-2014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2713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21-08-2014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3173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21-08-2014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9932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21-08-2014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5285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21-08-2014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306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21-08-2014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3282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21-08-2014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138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21-08-2014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3771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21-08-2014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87200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28336" y="-48126"/>
            <a:ext cx="9432758" cy="704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08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8336" y="-48126"/>
            <a:ext cx="9432758" cy="70424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197" y="875527"/>
            <a:ext cx="3754459" cy="3950222"/>
          </a:xfrm>
          <a:prstGeom prst="rect">
            <a:avLst/>
          </a:prstGeom>
        </p:spPr>
      </p:pic>
      <p:sp>
        <p:nvSpPr>
          <p:cNvPr id="2" name="Rounded Rectangle 1">
            <a:hlinkClick r:id="rId4" action="ppaction://hlinksldjump"/>
          </p:cNvPr>
          <p:cNvSpPr/>
          <p:nvPr/>
        </p:nvSpPr>
        <p:spPr>
          <a:xfrm>
            <a:off x="2115728" y="5045698"/>
            <a:ext cx="4527395" cy="939466"/>
          </a:xfrm>
          <a:prstGeom prst="roundRect">
            <a:avLst/>
          </a:prstGeom>
          <a:solidFill>
            <a:srgbClr val="BEFF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rgbClr val="2A3F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 the answers </a:t>
            </a:r>
            <a:r>
              <a:rPr lang="pt-PT" sz="2400" dirty="0" smtClean="0">
                <a:solidFill>
                  <a:srgbClr val="2A3F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pt-PT" sz="2400" dirty="0" smtClean="0">
                <a:solidFill>
                  <a:srgbClr val="2A3F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seconds.</a:t>
            </a:r>
            <a:endParaRPr lang="pt-PT" sz="2400" dirty="0">
              <a:solidFill>
                <a:srgbClr val="2A3F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50756" y="2579649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00:15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21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00:15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clo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064" y="-649705"/>
            <a:ext cx="609600" cy="609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8696"/>
      </p:ext>
    </p:extLst>
  </p:cSld>
  <p:clrMapOvr>
    <a:masterClrMapping/>
  </p:clrMapOvr>
  <p:transition spd="slow"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15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00:14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245605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00:13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73878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00:12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173336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00:11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655904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00:10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807477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00:09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426689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00:08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084300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00:07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850803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00:06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31143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00:05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129922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00:04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582644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00:03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110249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00:02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323830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44965" y="213888"/>
            <a:ext cx="1442224" cy="661639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00:01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65" y="1745171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864" y="2822603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864" y="3507402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864" y="4480291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073361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07826" y="2862865"/>
            <a:ext cx="57442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 </a:t>
            </a:r>
            <a:r>
              <a:rPr lang="pt-PT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</a:t>
            </a:r>
            <a:r>
              <a:rPr lang="pt-P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pt-P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pt-PT" sz="3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</a:t>
            </a:r>
            <a:r>
              <a:rPr lang="pt-P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  <a:r>
              <a:rPr lang="pt-P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3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7072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9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7600" y="2750054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gymnastics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u="sng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7599" y="3827486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u="sng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7599" y="4512285"/>
            <a:ext cx="8730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i-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limb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u="sng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7599" y="5485174"/>
            <a:ext cx="8730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u="sng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1548" y="113879"/>
            <a:ext cx="2047968" cy="215475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492183" y="1010801"/>
            <a:ext cx="786698" cy="360908"/>
          </a:xfrm>
          <a:prstGeom prst="rect">
            <a:avLst/>
          </a:prstGeom>
          <a:solidFill>
            <a:srgbClr val="2A3F6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00:15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77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advClick="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c565de8d27650ad471f8f3ca5ef94f516d9c6cc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</TotalTime>
  <Words>1010</Words>
  <Application>Microsoft Office PowerPoint</Application>
  <PresentationFormat>On-screen Show (4:3)</PresentationFormat>
  <Paragraphs>85</Paragraphs>
  <Slides>18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Sofia Pereira</cp:lastModifiedBy>
  <cp:revision>23</cp:revision>
  <dcterms:created xsi:type="dcterms:W3CDTF">2014-05-31T17:08:40Z</dcterms:created>
  <dcterms:modified xsi:type="dcterms:W3CDTF">2014-08-21T15:25:49Z</dcterms:modified>
</cp:coreProperties>
</file>