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custDataLst>
    <p:tags r:id="rId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4747"/>
    <a:srgbClr val="424242"/>
    <a:srgbClr val="BC2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60" d="100"/>
          <a:sy n="60" d="100"/>
        </p:scale>
        <p:origin x="2106" y="16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49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6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3030" y="-2856556"/>
            <a:ext cx="12574158" cy="130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2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279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1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537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270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770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839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163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8179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4352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F7A18-E43F-44D5-B8D6-E90FA6319567}" type="datetimeFigureOut">
              <a:rPr lang="pt-PT" smtClean="0"/>
              <a:t>09-03-2014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012C7-3474-433A-A4F1-147C654F018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355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wav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oup 2"/>
          <p:cNvGrpSpPr/>
          <p:nvPr/>
        </p:nvGrpSpPr>
        <p:grpSpPr>
          <a:xfrm>
            <a:off x="1553738" y="739700"/>
            <a:ext cx="5982730" cy="1342024"/>
            <a:chOff x="1427357" y="167269"/>
            <a:chExt cx="5982730" cy="1342024"/>
          </a:xfrm>
        </p:grpSpPr>
        <p:sp>
          <p:nvSpPr>
            <p:cNvPr id="2" name="TextBox 1"/>
            <p:cNvSpPr txBox="1"/>
            <p:nvPr/>
          </p:nvSpPr>
          <p:spPr>
            <a:xfrm>
              <a:off x="1427359" y="185854"/>
              <a:ext cx="598272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latin typeface="Impact" panose="020B0806030902050204" pitchFamily="34" charset="0"/>
                  <a:cs typeface="Arial" panose="020B0604020202020204" pitchFamily="34" charset="0"/>
                </a:rPr>
                <a:t>APPLE PIE QUIZ</a:t>
              </a:r>
              <a:endParaRPr lang="pt-PT" sz="8000" b="1" dirty="0"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27357" y="167269"/>
              <a:ext cx="598272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8000" b="1" dirty="0" smtClean="0">
                  <a:solidFill>
                    <a:schemeClr val="bg1"/>
                  </a:solidFill>
                  <a:effectLst>
                    <a:glow rad="635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Impact" panose="020B0806030902050204" pitchFamily="34" charset="0"/>
                  <a:cs typeface="Arial" panose="020B0604020202020204" pitchFamily="34" charset="0"/>
                </a:rPr>
                <a:t>APPLE PIE QUIZ</a:t>
              </a:r>
              <a:endParaRPr lang="pt-PT" sz="8000" b="1" dirty="0">
                <a:solidFill>
                  <a:schemeClr val="bg1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19 E! Tonigh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7186" y="130100"/>
            <a:ext cx="609601" cy="6096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96634" y="3096404"/>
            <a:ext cx="4323835" cy="808267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47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hlinkClick r:id="" action="ppaction://hlinkshowjump?jump=nextslide"/>
          </p:cNvPr>
          <p:cNvSpPr/>
          <p:nvPr/>
        </p:nvSpPr>
        <p:spPr>
          <a:xfrm>
            <a:off x="2588120" y="4815354"/>
            <a:ext cx="4027233" cy="75282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8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painted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women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pies?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Montgomery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Chevrolet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McLean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Jobs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9" name="Isosceles Triangle 18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corr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Chevrolet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Baseball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_____,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pie,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Chevrolet”.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Games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dogs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Players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7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1975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1976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1977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1978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1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  <a:r>
              <a:rPr lang="pt-PT" sz="2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in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charts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1" name="Isosceles Triangle 10">
            <a:hlinkClick r:id="" action="ppaction://hlinkshowjump?jump=nextslide"/>
          </p:cNvPr>
          <p:cNvSpPr/>
          <p:nvPr/>
        </p:nvSpPr>
        <p:spPr>
          <a:xfrm rot="10800000">
            <a:off x="3770444" y="5929952"/>
            <a:ext cx="1662586" cy="684594"/>
          </a:xfrm>
          <a:prstGeom prst="triangle">
            <a:avLst/>
          </a:prstGeom>
          <a:solidFill>
            <a:srgbClr val="4C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9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6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42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75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5522" y="654287"/>
            <a:ext cx="8192430" cy="153143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wrote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Pie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song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9898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Montgomery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9897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Chevrolet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05523" y="3315618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5522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14626" y="3315617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 </a:t>
            </a:r>
            <a:r>
              <a:rPr lang="pt-PT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McLean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214626" y="4692256"/>
            <a:ext cx="30689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Jobs</a:t>
            </a:r>
            <a:endParaRPr lang="pt-PT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610201" y="3315617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pt-P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610201" y="4692256"/>
            <a:ext cx="1087751" cy="7878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76200">
            <a:solidFill>
              <a:srgbClr val="4242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12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1608807"/>
            <a:ext cx="609600" cy="609600"/>
          </a:xfrm>
          <a:prstGeom prst="rect">
            <a:avLst/>
          </a:prstGeom>
        </p:spPr>
      </p:pic>
      <p:pic>
        <p:nvPicPr>
          <p:cNvPr id="13" name="corr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84350" y="-25066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6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>
        <p14:pan dir="u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42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5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2bfd332b4aeacc1b9788805c87abc1c834d37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</TotalTime>
  <Words>119</Words>
  <Application>Microsoft Office PowerPoint</Application>
  <PresentationFormat>On-screen Show (4:3)</PresentationFormat>
  <Paragraphs>49</Paragraphs>
  <Slides>6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48</cp:revision>
  <dcterms:created xsi:type="dcterms:W3CDTF">2014-03-08T20:04:19Z</dcterms:created>
  <dcterms:modified xsi:type="dcterms:W3CDTF">2014-03-09T15:51:48Z</dcterms:modified>
</cp:coreProperties>
</file>