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57" r:id="rId5"/>
    <p:sldId id="260" r:id="rId6"/>
    <p:sldId id="264" r:id="rId7"/>
    <p:sldId id="263" r:id="rId8"/>
    <p:sldId id="269" r:id="rId9"/>
    <p:sldId id="270" r:id="rId10"/>
    <p:sldId id="265" r:id="rId11"/>
  </p:sldIdLst>
  <p:sldSz cx="9144000" cy="6858000" type="screen4x3"/>
  <p:notesSz cx="6858000" cy="9144000"/>
  <p:custDataLst>
    <p:tags r:id="rId12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4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>
        <p:scale>
          <a:sx n="120" d="100"/>
          <a:sy n="120" d="100"/>
        </p:scale>
        <p:origin x="606" y="6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3A5-4B94-423D-8184-557648ADDB94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B741-9D7A-4A71-ACC0-D58973322C3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21164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3A5-4B94-423D-8184-557648ADDB94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B741-9D7A-4A71-ACC0-D58973322C3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8487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3A5-4B94-423D-8184-557648ADDB94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B741-9D7A-4A71-ACC0-D58973322C3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69026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3A5-4B94-423D-8184-557648ADDB94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B741-9D7A-4A71-ACC0-D58973322C3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8696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3A5-4B94-423D-8184-557648ADDB94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B741-9D7A-4A71-ACC0-D58973322C3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89033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3A5-4B94-423D-8184-557648ADDB94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B741-9D7A-4A71-ACC0-D58973322C3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3956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3A5-4B94-423D-8184-557648ADDB94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B741-9D7A-4A71-ACC0-D58973322C3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761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3A5-4B94-423D-8184-557648ADDB94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B741-9D7A-4A71-ACC0-D58973322C3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6079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3A5-4B94-423D-8184-557648ADDB94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B741-9D7A-4A71-ACC0-D58973322C3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64073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3A5-4B94-423D-8184-557648ADDB94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B741-9D7A-4A71-ACC0-D58973322C3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2980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F53A5-4B94-423D-8184-557648ADDB94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B741-9D7A-4A71-ACC0-D58973322C3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81439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F53A5-4B94-423D-8184-557648ADDB94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EB741-9D7A-4A71-ACC0-D58973322C3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51835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slide" Target="slide3.xml"/><Relationship Id="rId5" Type="http://schemas.openxmlformats.org/officeDocument/2006/relationships/slide" Target="slide4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7" Type="http://schemas.openxmlformats.org/officeDocument/2006/relationships/slide" Target="slide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wav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7" Type="http://schemas.openxmlformats.org/officeDocument/2006/relationships/slide" Target="slide5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microsoft.com/office/2007/relationships/media" Target="../media/media2.wav"/><Relationship Id="rId7" Type="http://schemas.openxmlformats.org/officeDocument/2006/relationships/slide" Target="slide9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wav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wav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531435" y="527825"/>
            <a:ext cx="6170342" cy="5690840"/>
            <a:chOff x="1531435" y="527825"/>
            <a:chExt cx="6170342" cy="5690840"/>
          </a:xfrm>
        </p:grpSpPr>
        <p:grpSp>
          <p:nvGrpSpPr>
            <p:cNvPr id="74" name="Group 73"/>
            <p:cNvGrpSpPr/>
            <p:nvPr/>
          </p:nvGrpSpPr>
          <p:grpSpPr>
            <a:xfrm>
              <a:off x="1977485" y="1003609"/>
              <a:ext cx="5263376" cy="4739272"/>
              <a:chOff x="1977485" y="1003609"/>
              <a:chExt cx="5263376" cy="4739272"/>
            </a:xfrm>
            <a:solidFill>
              <a:schemeClr val="accent4">
                <a:lumMod val="75000"/>
              </a:schemeClr>
            </a:solidFill>
          </p:grpSpPr>
          <p:grpSp>
            <p:nvGrpSpPr>
              <p:cNvPr id="64" name="Group 63"/>
              <p:cNvGrpSpPr/>
              <p:nvPr/>
            </p:nvGrpSpPr>
            <p:grpSpPr>
              <a:xfrm>
                <a:off x="1977485" y="1003609"/>
                <a:ext cx="5263376" cy="4739272"/>
                <a:chOff x="1984919" y="1003609"/>
                <a:chExt cx="5263376" cy="4739272"/>
              </a:xfrm>
              <a:grpFill/>
            </p:grpSpPr>
            <p:sp>
              <p:nvSpPr>
                <p:cNvPr id="21" name="Rounded Rectangle 20"/>
                <p:cNvSpPr/>
                <p:nvPr/>
              </p:nvSpPr>
              <p:spPr>
                <a:xfrm>
                  <a:off x="1992352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4" name="Rounded Rectangle 43"/>
                <p:cNvSpPr/>
                <p:nvPr/>
              </p:nvSpPr>
              <p:spPr>
                <a:xfrm>
                  <a:off x="6527183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5" name="Rounded Rectangle 44"/>
                <p:cNvSpPr/>
                <p:nvPr/>
              </p:nvSpPr>
              <p:spPr>
                <a:xfrm>
                  <a:off x="1984919" y="5386042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6" name="Rounded Rectangle 45"/>
                <p:cNvSpPr/>
                <p:nvPr/>
              </p:nvSpPr>
              <p:spPr>
                <a:xfrm>
                  <a:off x="6527183" y="5386041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3" name="Rounded Rectangle 42"/>
                <p:cNvSpPr/>
                <p:nvPr/>
              </p:nvSpPr>
              <p:spPr>
                <a:xfrm>
                  <a:off x="3144645" y="100361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8" name="Rounded Rectangle 47"/>
                <p:cNvSpPr/>
                <p:nvPr/>
              </p:nvSpPr>
              <p:spPr>
                <a:xfrm>
                  <a:off x="5181602" y="1003609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9" name="Rounded Rectangle 48"/>
                <p:cNvSpPr/>
                <p:nvPr/>
              </p:nvSpPr>
              <p:spPr>
                <a:xfrm>
                  <a:off x="3144645" y="5386041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0" name="Rounded Rectangle 49"/>
                <p:cNvSpPr/>
                <p:nvPr/>
              </p:nvSpPr>
              <p:spPr>
                <a:xfrm>
                  <a:off x="5181602" y="538604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7" name="Rounded Rectangle 46"/>
                <p:cNvSpPr/>
                <p:nvPr/>
              </p:nvSpPr>
              <p:spPr>
                <a:xfrm>
                  <a:off x="1984919" y="1784195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2" name="Rounded Rectangle 51"/>
                <p:cNvSpPr/>
                <p:nvPr/>
              </p:nvSpPr>
              <p:spPr>
                <a:xfrm>
                  <a:off x="1984919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3" name="Rounded Rectangle 52"/>
                <p:cNvSpPr/>
                <p:nvPr/>
              </p:nvSpPr>
              <p:spPr>
                <a:xfrm>
                  <a:off x="6527183" y="1780479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4" name="Rounded Rectangle 53"/>
                <p:cNvSpPr/>
                <p:nvPr/>
              </p:nvSpPr>
              <p:spPr>
                <a:xfrm>
                  <a:off x="6527183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1" name="Rounded Rectangle 50"/>
                <p:cNvSpPr/>
                <p:nvPr/>
              </p:nvSpPr>
              <p:spPr>
                <a:xfrm>
                  <a:off x="3122343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6" name="Rounded Rectangle 55"/>
                <p:cNvSpPr/>
                <p:nvPr/>
              </p:nvSpPr>
              <p:spPr>
                <a:xfrm>
                  <a:off x="5865544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5" name="Rounded Rectangle 54"/>
                <p:cNvSpPr/>
                <p:nvPr/>
              </p:nvSpPr>
              <p:spPr>
                <a:xfrm>
                  <a:off x="3187389" y="2402158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0" name="Rounded Rectangle 59"/>
                <p:cNvSpPr/>
                <p:nvPr/>
              </p:nvSpPr>
              <p:spPr>
                <a:xfrm>
                  <a:off x="5217840" y="2393797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9" name="Rounded Rectangle 58"/>
                <p:cNvSpPr/>
                <p:nvPr/>
              </p:nvSpPr>
              <p:spPr>
                <a:xfrm>
                  <a:off x="3798849" y="1780479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3" name="Rounded Rectangle 62"/>
                <p:cNvSpPr/>
                <p:nvPr/>
              </p:nvSpPr>
              <p:spPr>
                <a:xfrm>
                  <a:off x="4497661" y="1878051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  <p:grpSp>
            <p:nvGrpSpPr>
              <p:cNvPr id="67" name="Group 66"/>
              <p:cNvGrpSpPr/>
              <p:nvPr/>
            </p:nvGrpSpPr>
            <p:grpSpPr>
              <a:xfrm flipV="1">
                <a:off x="3122343" y="3549806"/>
                <a:ext cx="3003394" cy="1349297"/>
                <a:chOff x="3122343" y="3549806"/>
                <a:chExt cx="3003394" cy="1349297"/>
              </a:xfrm>
              <a:grpFill/>
            </p:grpSpPr>
            <p:sp>
              <p:nvSpPr>
                <p:cNvPr id="68" name="Rounded Rectangle 67"/>
                <p:cNvSpPr/>
                <p:nvPr/>
              </p:nvSpPr>
              <p:spPr>
                <a:xfrm>
                  <a:off x="3122343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9" name="Rounded Rectangle 68"/>
                <p:cNvSpPr/>
                <p:nvPr/>
              </p:nvSpPr>
              <p:spPr>
                <a:xfrm>
                  <a:off x="5865544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0" name="Rounded Rectangle 69"/>
                <p:cNvSpPr/>
                <p:nvPr/>
              </p:nvSpPr>
              <p:spPr>
                <a:xfrm>
                  <a:off x="3187389" y="4171485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1" name="Rounded Rectangle 70"/>
                <p:cNvSpPr/>
                <p:nvPr/>
              </p:nvSpPr>
              <p:spPr>
                <a:xfrm>
                  <a:off x="5217840" y="4163124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2" name="Rounded Rectangle 71"/>
                <p:cNvSpPr/>
                <p:nvPr/>
              </p:nvSpPr>
              <p:spPr>
                <a:xfrm>
                  <a:off x="3798849" y="3549806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3" name="Rounded Rectangle 72"/>
                <p:cNvSpPr/>
                <p:nvPr/>
              </p:nvSpPr>
              <p:spPr>
                <a:xfrm>
                  <a:off x="4497661" y="3647378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</p:grpSp>
        <p:grpSp>
          <p:nvGrpSpPr>
            <p:cNvPr id="75" name="Group 74"/>
            <p:cNvGrpSpPr/>
            <p:nvPr/>
          </p:nvGrpSpPr>
          <p:grpSpPr>
            <a:xfrm>
              <a:off x="1531435" y="527825"/>
              <a:ext cx="6170342" cy="5690840"/>
              <a:chOff x="1531435" y="527825"/>
              <a:chExt cx="6170342" cy="569084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1538869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21"/>
              <p:cNvGrpSpPr/>
              <p:nvPr/>
            </p:nvGrpSpPr>
            <p:grpSpPr>
              <a:xfrm flipV="1">
                <a:off x="1531435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23" name="Straight Connector 22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/>
              <p:cNvGrpSpPr/>
              <p:nvPr/>
            </p:nvGrpSpPr>
            <p:grpSpPr>
              <a:xfrm flipH="1">
                <a:off x="4616606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0" name="Straight Connector 29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/>
              <p:cNvGrpSpPr/>
              <p:nvPr/>
            </p:nvGrpSpPr>
            <p:grpSpPr>
              <a:xfrm flipH="1" flipV="1">
                <a:off x="4609172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11" name="Group 110"/>
          <p:cNvGrpSpPr/>
          <p:nvPr/>
        </p:nvGrpSpPr>
        <p:grpSpPr>
          <a:xfrm>
            <a:off x="1933745" y="7010547"/>
            <a:ext cx="1140275" cy="1159041"/>
            <a:chOff x="4147564" y="3175291"/>
            <a:chExt cx="395806" cy="402320"/>
          </a:xfrm>
        </p:grpSpPr>
        <p:sp>
          <p:nvSpPr>
            <p:cNvPr id="112" name="Chord 111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3" name="Oval 112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4" name="Oval 113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5" name="Oval 114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6" name="Oval 115"/>
            <p:cNvSpPr/>
            <p:nvPr/>
          </p:nvSpPr>
          <p:spPr>
            <a:xfrm>
              <a:off x="4380371" y="3224497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81" name="TextBox 80"/>
          <p:cNvSpPr txBox="1"/>
          <p:nvPr/>
        </p:nvSpPr>
        <p:spPr>
          <a:xfrm rot="21126948">
            <a:off x="495073" y="538428"/>
            <a:ext cx="4322017" cy="830997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ENGLISHMAN</a:t>
            </a:r>
            <a:endParaRPr lang="pt-PT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8" name="Group 77"/>
          <p:cNvGrpSpPr/>
          <p:nvPr/>
        </p:nvGrpSpPr>
        <p:grpSpPr>
          <a:xfrm>
            <a:off x="3992719" y="2690404"/>
            <a:ext cx="1262639" cy="1262639"/>
            <a:chOff x="2757655" y="3211858"/>
            <a:chExt cx="285156" cy="285156"/>
          </a:xfrm>
        </p:grpSpPr>
        <p:sp>
          <p:nvSpPr>
            <p:cNvPr id="76" name="Pie 75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79" name="TextBox 78"/>
          <p:cNvSpPr txBox="1"/>
          <p:nvPr/>
        </p:nvSpPr>
        <p:spPr>
          <a:xfrm rot="21160024">
            <a:off x="399549" y="482117"/>
            <a:ext cx="4322017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PT" sz="4800" b="1" dirty="0" smtClean="0">
                <a:solidFill>
                  <a:srgbClr val="544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ENGLISHMAN</a:t>
            </a:r>
            <a:endParaRPr lang="pt-PT" sz="4800" b="1" dirty="0">
              <a:solidFill>
                <a:srgbClr val="544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Hip Hop Power L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98808" y="288015"/>
            <a:ext cx="609601" cy="609600"/>
          </a:xfrm>
          <a:prstGeom prst="rect">
            <a:avLst/>
          </a:prstGeom>
        </p:spPr>
      </p:pic>
      <p:grpSp>
        <p:nvGrpSpPr>
          <p:cNvPr id="65" name="Group 64"/>
          <p:cNvGrpSpPr/>
          <p:nvPr/>
        </p:nvGrpSpPr>
        <p:grpSpPr>
          <a:xfrm flipH="1">
            <a:off x="4592981" y="2685169"/>
            <a:ext cx="1262639" cy="1262639"/>
            <a:chOff x="2757655" y="3211858"/>
            <a:chExt cx="285156" cy="285156"/>
          </a:xfrm>
        </p:grpSpPr>
        <p:sp>
          <p:nvSpPr>
            <p:cNvPr id="66" name="Pie 65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3382013" y="2692869"/>
            <a:ext cx="1262639" cy="1262639"/>
            <a:chOff x="2757655" y="3211858"/>
            <a:chExt cx="285156" cy="285156"/>
          </a:xfrm>
        </p:grpSpPr>
        <p:sp>
          <p:nvSpPr>
            <p:cNvPr id="83" name="Pie 82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370183" y="4975374"/>
            <a:ext cx="2498042" cy="683688"/>
            <a:chOff x="3370183" y="4975374"/>
            <a:chExt cx="2498042" cy="683688"/>
          </a:xfrm>
        </p:grpSpPr>
        <p:sp>
          <p:nvSpPr>
            <p:cNvPr id="85" name="Rectangle 84"/>
            <p:cNvSpPr/>
            <p:nvPr/>
          </p:nvSpPr>
          <p:spPr>
            <a:xfrm rot="21334150">
              <a:off x="3455439" y="5025661"/>
              <a:ext cx="2412786" cy="633401"/>
            </a:xfrm>
            <a:prstGeom prst="rect">
              <a:avLst/>
            </a:prstGeom>
            <a:solidFill>
              <a:srgbClr val="544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b="1" dirty="0" smtClean="0">
                  <a:solidFill>
                    <a:srgbClr val="544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</a:t>
              </a:r>
              <a:endParaRPr lang="pt-PT" sz="2800" b="1" dirty="0">
                <a:solidFill>
                  <a:srgbClr val="544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Rectangle 3">
              <a:hlinkClick r:id="" action="ppaction://hlinkshowjump?jump=nextslide"/>
            </p:cNvPr>
            <p:cNvSpPr/>
            <p:nvPr/>
          </p:nvSpPr>
          <p:spPr>
            <a:xfrm rot="21334150">
              <a:off x="3370183" y="4975374"/>
              <a:ext cx="2412786" cy="6334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2800" b="1" dirty="0" smtClean="0">
                  <a:solidFill>
                    <a:srgbClr val="544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</a:t>
              </a:r>
              <a:endParaRPr lang="pt-PT" sz="2800" b="1" dirty="0">
                <a:solidFill>
                  <a:srgbClr val="544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-1411855" y="3642490"/>
            <a:ext cx="1140275" cy="1159041"/>
            <a:chOff x="4147564" y="3175291"/>
            <a:chExt cx="395806" cy="402320"/>
          </a:xfrm>
        </p:grpSpPr>
        <p:sp>
          <p:nvSpPr>
            <p:cNvPr id="93" name="Chord 92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4" name="Oval 93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5" name="Oval 94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6" name="Oval 95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7" name="Oval 96"/>
            <p:cNvSpPr/>
            <p:nvPr/>
          </p:nvSpPr>
          <p:spPr>
            <a:xfrm>
              <a:off x="4380371" y="3224497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9293165" y="1317806"/>
            <a:ext cx="1140275" cy="1159041"/>
            <a:chOff x="4147564" y="3175291"/>
            <a:chExt cx="395806" cy="402320"/>
          </a:xfrm>
        </p:grpSpPr>
        <p:sp>
          <p:nvSpPr>
            <p:cNvPr id="99" name="Chord 98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0" name="Oval 99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1" name="Oval 100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2" name="Oval 101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3" name="Oval 102"/>
            <p:cNvSpPr/>
            <p:nvPr/>
          </p:nvSpPr>
          <p:spPr>
            <a:xfrm>
              <a:off x="4380371" y="3224497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6009083" y="-1008842"/>
            <a:ext cx="1140275" cy="1159041"/>
            <a:chOff x="4147564" y="3175291"/>
            <a:chExt cx="395806" cy="402320"/>
          </a:xfrm>
        </p:grpSpPr>
        <p:sp>
          <p:nvSpPr>
            <p:cNvPr id="106" name="Chord 105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7" name="Oval 106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8" name="Oval 107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9" name="Oval 108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0" name="Oval 109"/>
            <p:cNvSpPr/>
            <p:nvPr/>
          </p:nvSpPr>
          <p:spPr>
            <a:xfrm>
              <a:off x="4380371" y="3224497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</p:spTree>
    <p:extLst>
      <p:ext uri="{BB962C8B-B14F-4D97-AF65-F5344CB8AC3E}">
        <p14:creationId xmlns:p14="http://schemas.microsoft.com/office/powerpoint/2010/main" val="238730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9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1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7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3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4.44444E-6 7.40741E-7 L 0.0684 -0.0002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20" y="-2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-4.16667E-6 -4.81481E-6 L -0.12673 0.0004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37" y="23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1.11111E-6 -2.22222E-6 L 0.06666 -0.0004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51" y="-4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repeatCount="indefinite" accel="10000" decel="10000" autoRev="1" fill="hold" nodeType="withEffect">
                                  <p:stCondLst>
                                    <p:cond delay="47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66667E-6 -1.48148E-6 L -0.00018 0.00996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486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5" presetClass="path" presetSubtype="0" repeatCount="indefinite" accel="50000" decel="5000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16667E-6 -3.7037E-7 L -1.16528 -3.7037E-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264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repeatCount="indefinite" accel="50000" decel="5000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4.44444E-6 -1.38778E-17 L -4.44444E-6 1.1796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8981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repeatCount="indefinite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4.72222E-6 -2.96296E-6 L -4.72222E-6 -1.14444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722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3" presetClass="path" presetSubtype="0" repeatCount="indefinite" accel="50000" decel="50000" autoRev="1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animMotion origin="layout" path="M 3.88889E-6 7.40741E-7 L 1.15659 7.40741E-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83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1" grpId="0" animBg="1"/>
      <p:bldP spid="79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3005" y="190920"/>
            <a:ext cx="6985244" cy="6442415"/>
            <a:chOff x="1531435" y="527825"/>
            <a:chExt cx="6170342" cy="5690840"/>
          </a:xfrm>
        </p:grpSpPr>
        <p:grpSp>
          <p:nvGrpSpPr>
            <p:cNvPr id="74" name="Group 73"/>
            <p:cNvGrpSpPr/>
            <p:nvPr/>
          </p:nvGrpSpPr>
          <p:grpSpPr>
            <a:xfrm>
              <a:off x="1977485" y="1003609"/>
              <a:ext cx="5263376" cy="4739272"/>
              <a:chOff x="1977485" y="1003609"/>
              <a:chExt cx="5263376" cy="4739272"/>
            </a:xfrm>
            <a:solidFill>
              <a:schemeClr val="accent4">
                <a:lumMod val="75000"/>
              </a:schemeClr>
            </a:solidFill>
          </p:grpSpPr>
          <p:grpSp>
            <p:nvGrpSpPr>
              <p:cNvPr id="64" name="Group 63"/>
              <p:cNvGrpSpPr/>
              <p:nvPr/>
            </p:nvGrpSpPr>
            <p:grpSpPr>
              <a:xfrm>
                <a:off x="1977485" y="1003609"/>
                <a:ext cx="5263376" cy="4739272"/>
                <a:chOff x="1984919" y="1003609"/>
                <a:chExt cx="5263376" cy="4739272"/>
              </a:xfrm>
              <a:grpFill/>
            </p:grpSpPr>
            <p:sp>
              <p:nvSpPr>
                <p:cNvPr id="21" name="Rounded Rectangle 20"/>
                <p:cNvSpPr/>
                <p:nvPr/>
              </p:nvSpPr>
              <p:spPr>
                <a:xfrm>
                  <a:off x="1992352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4" name="Rounded Rectangle 43"/>
                <p:cNvSpPr/>
                <p:nvPr/>
              </p:nvSpPr>
              <p:spPr>
                <a:xfrm>
                  <a:off x="6527183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5" name="Rounded Rectangle 44"/>
                <p:cNvSpPr/>
                <p:nvPr/>
              </p:nvSpPr>
              <p:spPr>
                <a:xfrm>
                  <a:off x="1984919" y="5386042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6" name="Rounded Rectangle 45"/>
                <p:cNvSpPr/>
                <p:nvPr/>
              </p:nvSpPr>
              <p:spPr>
                <a:xfrm>
                  <a:off x="6527183" y="5386041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3" name="Rounded Rectangle 42"/>
                <p:cNvSpPr/>
                <p:nvPr/>
              </p:nvSpPr>
              <p:spPr>
                <a:xfrm>
                  <a:off x="3144645" y="100361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8" name="Rounded Rectangle 47"/>
                <p:cNvSpPr/>
                <p:nvPr/>
              </p:nvSpPr>
              <p:spPr>
                <a:xfrm>
                  <a:off x="5181602" y="1003609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9" name="Rounded Rectangle 48"/>
                <p:cNvSpPr/>
                <p:nvPr/>
              </p:nvSpPr>
              <p:spPr>
                <a:xfrm>
                  <a:off x="3144645" y="5386041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0" name="Rounded Rectangle 49"/>
                <p:cNvSpPr/>
                <p:nvPr/>
              </p:nvSpPr>
              <p:spPr>
                <a:xfrm>
                  <a:off x="5181602" y="538604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7" name="Rounded Rectangle 46"/>
                <p:cNvSpPr/>
                <p:nvPr/>
              </p:nvSpPr>
              <p:spPr>
                <a:xfrm>
                  <a:off x="1984919" y="1784195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2" name="Rounded Rectangle 51"/>
                <p:cNvSpPr/>
                <p:nvPr/>
              </p:nvSpPr>
              <p:spPr>
                <a:xfrm>
                  <a:off x="1984919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3" name="Rounded Rectangle 52"/>
                <p:cNvSpPr/>
                <p:nvPr/>
              </p:nvSpPr>
              <p:spPr>
                <a:xfrm>
                  <a:off x="6527183" y="1780479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4" name="Rounded Rectangle 53"/>
                <p:cNvSpPr/>
                <p:nvPr/>
              </p:nvSpPr>
              <p:spPr>
                <a:xfrm>
                  <a:off x="6527183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1" name="Rounded Rectangle 50"/>
                <p:cNvSpPr/>
                <p:nvPr/>
              </p:nvSpPr>
              <p:spPr>
                <a:xfrm>
                  <a:off x="3122343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6" name="Rounded Rectangle 55"/>
                <p:cNvSpPr/>
                <p:nvPr/>
              </p:nvSpPr>
              <p:spPr>
                <a:xfrm>
                  <a:off x="5865544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5" name="Rounded Rectangle 54"/>
                <p:cNvSpPr/>
                <p:nvPr/>
              </p:nvSpPr>
              <p:spPr>
                <a:xfrm>
                  <a:off x="3187389" y="2402158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0" name="Rounded Rectangle 59"/>
                <p:cNvSpPr/>
                <p:nvPr/>
              </p:nvSpPr>
              <p:spPr>
                <a:xfrm>
                  <a:off x="5217840" y="2393797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9" name="Rounded Rectangle 58"/>
                <p:cNvSpPr/>
                <p:nvPr/>
              </p:nvSpPr>
              <p:spPr>
                <a:xfrm>
                  <a:off x="3798849" y="1780479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3" name="Rounded Rectangle 62"/>
                <p:cNvSpPr/>
                <p:nvPr/>
              </p:nvSpPr>
              <p:spPr>
                <a:xfrm>
                  <a:off x="4497661" y="1878051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  <p:grpSp>
            <p:nvGrpSpPr>
              <p:cNvPr id="67" name="Group 66"/>
              <p:cNvGrpSpPr/>
              <p:nvPr/>
            </p:nvGrpSpPr>
            <p:grpSpPr>
              <a:xfrm flipV="1">
                <a:off x="3122343" y="3549806"/>
                <a:ext cx="3003394" cy="1349297"/>
                <a:chOff x="3122343" y="3549806"/>
                <a:chExt cx="3003394" cy="1349297"/>
              </a:xfrm>
              <a:grpFill/>
            </p:grpSpPr>
            <p:sp>
              <p:nvSpPr>
                <p:cNvPr id="68" name="Rounded Rectangle 67"/>
                <p:cNvSpPr/>
                <p:nvPr/>
              </p:nvSpPr>
              <p:spPr>
                <a:xfrm>
                  <a:off x="3122343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9" name="Rounded Rectangle 68"/>
                <p:cNvSpPr/>
                <p:nvPr/>
              </p:nvSpPr>
              <p:spPr>
                <a:xfrm>
                  <a:off x="5865544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0" name="Rounded Rectangle 69"/>
                <p:cNvSpPr/>
                <p:nvPr/>
              </p:nvSpPr>
              <p:spPr>
                <a:xfrm>
                  <a:off x="3187389" y="4171485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1" name="Rounded Rectangle 70"/>
                <p:cNvSpPr/>
                <p:nvPr/>
              </p:nvSpPr>
              <p:spPr>
                <a:xfrm>
                  <a:off x="5217840" y="4163124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2" name="Rounded Rectangle 71"/>
                <p:cNvSpPr/>
                <p:nvPr/>
              </p:nvSpPr>
              <p:spPr>
                <a:xfrm>
                  <a:off x="3798849" y="3549806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3" name="Rounded Rectangle 72"/>
                <p:cNvSpPr/>
                <p:nvPr/>
              </p:nvSpPr>
              <p:spPr>
                <a:xfrm>
                  <a:off x="4497661" y="3647378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</p:grpSp>
        <p:grpSp>
          <p:nvGrpSpPr>
            <p:cNvPr id="75" name="Group 74"/>
            <p:cNvGrpSpPr/>
            <p:nvPr/>
          </p:nvGrpSpPr>
          <p:grpSpPr>
            <a:xfrm>
              <a:off x="1531435" y="527825"/>
              <a:ext cx="6170342" cy="5690840"/>
              <a:chOff x="1531435" y="527825"/>
              <a:chExt cx="6170342" cy="569084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1538869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21"/>
              <p:cNvGrpSpPr/>
              <p:nvPr/>
            </p:nvGrpSpPr>
            <p:grpSpPr>
              <a:xfrm flipV="1">
                <a:off x="1531435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23" name="Straight Connector 22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/>
              <p:cNvGrpSpPr/>
              <p:nvPr/>
            </p:nvGrpSpPr>
            <p:grpSpPr>
              <a:xfrm flipH="1">
                <a:off x="4616606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0" name="Straight Connector 29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/>
              <p:cNvGrpSpPr/>
              <p:nvPr/>
            </p:nvGrpSpPr>
            <p:grpSpPr>
              <a:xfrm flipH="1" flipV="1">
                <a:off x="4609172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8" name="Group 77"/>
          <p:cNvGrpSpPr/>
          <p:nvPr/>
        </p:nvGrpSpPr>
        <p:grpSpPr>
          <a:xfrm>
            <a:off x="2464311" y="3161109"/>
            <a:ext cx="412384" cy="412384"/>
            <a:chOff x="2757655" y="3211858"/>
            <a:chExt cx="285156" cy="285156"/>
          </a:xfrm>
        </p:grpSpPr>
        <p:sp>
          <p:nvSpPr>
            <p:cNvPr id="76" name="Pie 75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3" name="Hip Hop Power L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98808" y="288015"/>
            <a:ext cx="609601" cy="6096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3852689" y="1897553"/>
            <a:ext cx="395806" cy="402320"/>
            <a:chOff x="4147564" y="3175291"/>
            <a:chExt cx="395806" cy="402320"/>
          </a:xfrm>
        </p:grpSpPr>
        <p:sp>
          <p:nvSpPr>
            <p:cNvPr id="6" name="Chord 5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" name="Oval 6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6" name="Oval 85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Oval 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7" name="Oval 86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2" name="Oval 11"/>
          <p:cNvSpPr/>
          <p:nvPr/>
        </p:nvSpPr>
        <p:spPr>
          <a:xfrm>
            <a:off x="4492557" y="3289861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88" name="Group 87"/>
          <p:cNvGrpSpPr/>
          <p:nvPr/>
        </p:nvGrpSpPr>
        <p:grpSpPr>
          <a:xfrm>
            <a:off x="4024648" y="5267165"/>
            <a:ext cx="395806" cy="402320"/>
            <a:chOff x="4147564" y="3175291"/>
            <a:chExt cx="395806" cy="402320"/>
          </a:xfrm>
        </p:grpSpPr>
        <p:sp>
          <p:nvSpPr>
            <p:cNvPr id="89" name="Chord 88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0" name="Oval 89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1" name="Oval 90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2" name="Oval 91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3" name="Oval 92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2140169" y="4636190"/>
            <a:ext cx="395806" cy="402320"/>
            <a:chOff x="4147564" y="3175291"/>
            <a:chExt cx="395806" cy="402320"/>
          </a:xfrm>
        </p:grpSpPr>
        <p:sp>
          <p:nvSpPr>
            <p:cNvPr id="95" name="Chord 94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6" name="Oval 95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7" name="Oval 96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8" name="Oval 9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9" name="Oval 98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3" name="Oval 102"/>
          <p:cNvSpPr/>
          <p:nvPr/>
        </p:nvSpPr>
        <p:spPr>
          <a:xfrm>
            <a:off x="5169133" y="3299476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5" name="Oval 104"/>
          <p:cNvSpPr/>
          <p:nvPr/>
        </p:nvSpPr>
        <p:spPr>
          <a:xfrm>
            <a:off x="3145521" y="3279530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7" name="Oval 106"/>
          <p:cNvSpPr/>
          <p:nvPr/>
        </p:nvSpPr>
        <p:spPr>
          <a:xfrm>
            <a:off x="3822097" y="3289145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3" name="Oval 112"/>
          <p:cNvSpPr/>
          <p:nvPr/>
        </p:nvSpPr>
        <p:spPr>
          <a:xfrm>
            <a:off x="5867108" y="3298098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5" name="Oval 114"/>
          <p:cNvSpPr/>
          <p:nvPr/>
        </p:nvSpPr>
        <p:spPr>
          <a:xfrm>
            <a:off x="6543684" y="3307713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extBox 3"/>
          <p:cNvSpPr txBox="1"/>
          <p:nvPr/>
        </p:nvSpPr>
        <p:spPr>
          <a:xfrm>
            <a:off x="8131918" y="168886"/>
            <a:ext cx="928459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</a:p>
          <a:p>
            <a:pPr algn="ctr"/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pt-PT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600752" y="1609222"/>
            <a:ext cx="6253978" cy="3490159"/>
          </a:xfrm>
          <a:prstGeom prst="roundRect">
            <a:avLst>
              <a:gd name="adj" fmla="val 10985"/>
            </a:avLst>
          </a:prstGeom>
          <a:solidFill>
            <a:schemeClr val="tx1">
              <a:alpha val="97000"/>
            </a:schemeClr>
          </a:solidFill>
          <a:ln w="92075">
            <a:solidFill>
              <a:srgbClr val="544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6" name="TextBox 15"/>
          <p:cNvSpPr txBox="1"/>
          <p:nvPr/>
        </p:nvSpPr>
        <p:spPr>
          <a:xfrm>
            <a:off x="1939120" y="2109557"/>
            <a:ext cx="5667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___________ in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championship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2038963" y="3041937"/>
            <a:ext cx="395806" cy="402320"/>
            <a:chOff x="4147564" y="3175291"/>
            <a:chExt cx="395806" cy="402320"/>
          </a:xfrm>
        </p:grpSpPr>
        <p:sp>
          <p:nvSpPr>
            <p:cNvPr id="101" name="Chord 100">
              <a:hlinkClick r:id="rId5" action="ppaction://hlinksldjump"/>
            </p:cNvPr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2" name="Oval 101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4" name="Oval 103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6" name="Oval 105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8" name="Oval 107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2016017" y="4144085"/>
            <a:ext cx="395806" cy="402320"/>
            <a:chOff x="4147564" y="3175291"/>
            <a:chExt cx="395806" cy="402320"/>
          </a:xfrm>
        </p:grpSpPr>
        <p:sp>
          <p:nvSpPr>
            <p:cNvPr id="110" name="Chord 109">
              <a:hlinkClick r:id="rId6" action="ppaction://hlinksldjump"/>
            </p:cNvPr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1" name="Oval 110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2" name="Oval 111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4" name="Oval 113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6" name="Oval 115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2034841" y="3598985"/>
            <a:ext cx="395806" cy="402320"/>
            <a:chOff x="4147564" y="3175291"/>
            <a:chExt cx="395806" cy="402320"/>
          </a:xfrm>
        </p:grpSpPr>
        <p:sp>
          <p:nvSpPr>
            <p:cNvPr id="123" name="Chord 122">
              <a:hlinkClick r:id="rId6" action="ppaction://hlinksldjump"/>
            </p:cNvPr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4" name="Oval 123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5" name="Oval 124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6" name="Oval 125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7" name="Oval 126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28" name="TextBox 127">
            <a:hlinkClick r:id="rId5" action="ppaction://hlinksldjump"/>
          </p:cNvPr>
          <p:cNvSpPr txBox="1"/>
          <p:nvPr/>
        </p:nvSpPr>
        <p:spPr>
          <a:xfrm>
            <a:off x="2555281" y="2999281"/>
            <a:ext cx="2865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competed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Box 128">
            <a:hlinkClick r:id="rId6" action="ppaction://hlinksldjump"/>
          </p:cNvPr>
          <p:cNvSpPr txBox="1"/>
          <p:nvPr/>
        </p:nvSpPr>
        <p:spPr>
          <a:xfrm>
            <a:off x="2555280" y="3570110"/>
            <a:ext cx="2139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studied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TextBox 129">
            <a:hlinkClick r:id="rId6" action="ppaction://hlinksldjump"/>
          </p:cNvPr>
          <p:cNvSpPr txBox="1"/>
          <p:nvPr/>
        </p:nvSpPr>
        <p:spPr>
          <a:xfrm>
            <a:off x="2540323" y="4121357"/>
            <a:ext cx="2245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prepared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904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animBg="1"/>
      <p:bldP spid="16" grpId="0"/>
      <p:bldP spid="128" grpId="0"/>
      <p:bldP spid="129" grpId="0"/>
      <p:bldP spid="1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3005" y="190920"/>
            <a:ext cx="6985244" cy="6442415"/>
            <a:chOff x="1531435" y="527825"/>
            <a:chExt cx="6170342" cy="5690840"/>
          </a:xfrm>
        </p:grpSpPr>
        <p:grpSp>
          <p:nvGrpSpPr>
            <p:cNvPr id="74" name="Group 73"/>
            <p:cNvGrpSpPr/>
            <p:nvPr/>
          </p:nvGrpSpPr>
          <p:grpSpPr>
            <a:xfrm>
              <a:off x="1977485" y="1003609"/>
              <a:ext cx="5263376" cy="4739272"/>
              <a:chOff x="1977485" y="1003609"/>
              <a:chExt cx="5263376" cy="4739272"/>
            </a:xfrm>
            <a:solidFill>
              <a:schemeClr val="accent4">
                <a:lumMod val="75000"/>
              </a:schemeClr>
            </a:solidFill>
          </p:grpSpPr>
          <p:grpSp>
            <p:nvGrpSpPr>
              <p:cNvPr id="64" name="Group 63"/>
              <p:cNvGrpSpPr/>
              <p:nvPr/>
            </p:nvGrpSpPr>
            <p:grpSpPr>
              <a:xfrm>
                <a:off x="1977485" y="1003609"/>
                <a:ext cx="5263376" cy="4739272"/>
                <a:chOff x="1984919" y="1003609"/>
                <a:chExt cx="5263376" cy="4739272"/>
              </a:xfrm>
              <a:grpFill/>
            </p:grpSpPr>
            <p:sp>
              <p:nvSpPr>
                <p:cNvPr id="21" name="Rounded Rectangle 20"/>
                <p:cNvSpPr/>
                <p:nvPr/>
              </p:nvSpPr>
              <p:spPr>
                <a:xfrm>
                  <a:off x="1992352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4" name="Rounded Rectangle 43"/>
                <p:cNvSpPr/>
                <p:nvPr/>
              </p:nvSpPr>
              <p:spPr>
                <a:xfrm>
                  <a:off x="6527183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5" name="Rounded Rectangle 44"/>
                <p:cNvSpPr/>
                <p:nvPr/>
              </p:nvSpPr>
              <p:spPr>
                <a:xfrm>
                  <a:off x="1984919" y="5386042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6" name="Rounded Rectangle 45"/>
                <p:cNvSpPr/>
                <p:nvPr/>
              </p:nvSpPr>
              <p:spPr>
                <a:xfrm>
                  <a:off x="6527183" y="5386041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3" name="Rounded Rectangle 42"/>
                <p:cNvSpPr/>
                <p:nvPr/>
              </p:nvSpPr>
              <p:spPr>
                <a:xfrm>
                  <a:off x="3144645" y="100361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8" name="Rounded Rectangle 47"/>
                <p:cNvSpPr/>
                <p:nvPr/>
              </p:nvSpPr>
              <p:spPr>
                <a:xfrm>
                  <a:off x="5181602" y="1003609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9" name="Rounded Rectangle 48"/>
                <p:cNvSpPr/>
                <p:nvPr/>
              </p:nvSpPr>
              <p:spPr>
                <a:xfrm>
                  <a:off x="3144645" y="5386041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0" name="Rounded Rectangle 49"/>
                <p:cNvSpPr/>
                <p:nvPr/>
              </p:nvSpPr>
              <p:spPr>
                <a:xfrm>
                  <a:off x="5181602" y="538604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7" name="Rounded Rectangle 46"/>
                <p:cNvSpPr/>
                <p:nvPr/>
              </p:nvSpPr>
              <p:spPr>
                <a:xfrm>
                  <a:off x="1984919" y="1784195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2" name="Rounded Rectangle 51"/>
                <p:cNvSpPr/>
                <p:nvPr/>
              </p:nvSpPr>
              <p:spPr>
                <a:xfrm>
                  <a:off x="1984919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3" name="Rounded Rectangle 52"/>
                <p:cNvSpPr/>
                <p:nvPr/>
              </p:nvSpPr>
              <p:spPr>
                <a:xfrm>
                  <a:off x="6527183" y="1780479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4" name="Rounded Rectangle 53"/>
                <p:cNvSpPr/>
                <p:nvPr/>
              </p:nvSpPr>
              <p:spPr>
                <a:xfrm>
                  <a:off x="6527183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1" name="Rounded Rectangle 50"/>
                <p:cNvSpPr/>
                <p:nvPr/>
              </p:nvSpPr>
              <p:spPr>
                <a:xfrm>
                  <a:off x="3122343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6" name="Rounded Rectangle 55"/>
                <p:cNvSpPr/>
                <p:nvPr/>
              </p:nvSpPr>
              <p:spPr>
                <a:xfrm>
                  <a:off x="5865544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5" name="Rounded Rectangle 54"/>
                <p:cNvSpPr/>
                <p:nvPr/>
              </p:nvSpPr>
              <p:spPr>
                <a:xfrm>
                  <a:off x="3187389" y="2402158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0" name="Rounded Rectangle 59"/>
                <p:cNvSpPr/>
                <p:nvPr/>
              </p:nvSpPr>
              <p:spPr>
                <a:xfrm>
                  <a:off x="5217840" y="2393797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9" name="Rounded Rectangle 58"/>
                <p:cNvSpPr/>
                <p:nvPr/>
              </p:nvSpPr>
              <p:spPr>
                <a:xfrm>
                  <a:off x="3798849" y="1780479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3" name="Rounded Rectangle 62"/>
                <p:cNvSpPr/>
                <p:nvPr/>
              </p:nvSpPr>
              <p:spPr>
                <a:xfrm>
                  <a:off x="4497661" y="1878051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  <p:grpSp>
            <p:nvGrpSpPr>
              <p:cNvPr id="67" name="Group 66"/>
              <p:cNvGrpSpPr/>
              <p:nvPr/>
            </p:nvGrpSpPr>
            <p:grpSpPr>
              <a:xfrm flipV="1">
                <a:off x="3122343" y="3549806"/>
                <a:ext cx="3003394" cy="1349297"/>
                <a:chOff x="3122343" y="3549806"/>
                <a:chExt cx="3003394" cy="1349297"/>
              </a:xfrm>
              <a:grpFill/>
            </p:grpSpPr>
            <p:sp>
              <p:nvSpPr>
                <p:cNvPr id="68" name="Rounded Rectangle 67"/>
                <p:cNvSpPr/>
                <p:nvPr/>
              </p:nvSpPr>
              <p:spPr>
                <a:xfrm>
                  <a:off x="3122343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9" name="Rounded Rectangle 68"/>
                <p:cNvSpPr/>
                <p:nvPr/>
              </p:nvSpPr>
              <p:spPr>
                <a:xfrm>
                  <a:off x="5865544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0" name="Rounded Rectangle 69"/>
                <p:cNvSpPr/>
                <p:nvPr/>
              </p:nvSpPr>
              <p:spPr>
                <a:xfrm>
                  <a:off x="3187389" y="4171485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1" name="Rounded Rectangle 70"/>
                <p:cNvSpPr/>
                <p:nvPr/>
              </p:nvSpPr>
              <p:spPr>
                <a:xfrm>
                  <a:off x="5217840" y="4163124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2" name="Rounded Rectangle 71"/>
                <p:cNvSpPr/>
                <p:nvPr/>
              </p:nvSpPr>
              <p:spPr>
                <a:xfrm>
                  <a:off x="3798849" y="3549806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3" name="Rounded Rectangle 72"/>
                <p:cNvSpPr/>
                <p:nvPr/>
              </p:nvSpPr>
              <p:spPr>
                <a:xfrm>
                  <a:off x="4497661" y="3647378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</p:grpSp>
        <p:grpSp>
          <p:nvGrpSpPr>
            <p:cNvPr id="75" name="Group 74"/>
            <p:cNvGrpSpPr/>
            <p:nvPr/>
          </p:nvGrpSpPr>
          <p:grpSpPr>
            <a:xfrm>
              <a:off x="1531435" y="527825"/>
              <a:ext cx="6170342" cy="5690840"/>
              <a:chOff x="1531435" y="527825"/>
              <a:chExt cx="6170342" cy="569084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1538869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21"/>
              <p:cNvGrpSpPr/>
              <p:nvPr/>
            </p:nvGrpSpPr>
            <p:grpSpPr>
              <a:xfrm flipV="1">
                <a:off x="1531435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23" name="Straight Connector 22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/>
              <p:cNvGrpSpPr/>
              <p:nvPr/>
            </p:nvGrpSpPr>
            <p:grpSpPr>
              <a:xfrm flipH="1">
                <a:off x="4616606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0" name="Straight Connector 29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/>
              <p:cNvGrpSpPr/>
              <p:nvPr/>
            </p:nvGrpSpPr>
            <p:grpSpPr>
              <a:xfrm flipH="1" flipV="1">
                <a:off x="4609172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8" name="Group 77"/>
          <p:cNvGrpSpPr/>
          <p:nvPr/>
        </p:nvGrpSpPr>
        <p:grpSpPr>
          <a:xfrm>
            <a:off x="2464311" y="3161109"/>
            <a:ext cx="412384" cy="412384"/>
            <a:chOff x="2757655" y="3211858"/>
            <a:chExt cx="285156" cy="285156"/>
          </a:xfrm>
        </p:grpSpPr>
        <p:sp>
          <p:nvSpPr>
            <p:cNvPr id="76" name="Pie 75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3" name="Hip Hop Power L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98808" y="288015"/>
            <a:ext cx="609601" cy="6096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3852689" y="1897553"/>
            <a:ext cx="395806" cy="402320"/>
            <a:chOff x="4147564" y="3175291"/>
            <a:chExt cx="395806" cy="402320"/>
          </a:xfrm>
        </p:grpSpPr>
        <p:sp>
          <p:nvSpPr>
            <p:cNvPr id="6" name="Chord 5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" name="Oval 6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6" name="Oval 85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Oval 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7" name="Oval 86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2" name="Oval 11"/>
          <p:cNvSpPr/>
          <p:nvPr/>
        </p:nvSpPr>
        <p:spPr>
          <a:xfrm>
            <a:off x="4492557" y="3289861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88" name="Group 87"/>
          <p:cNvGrpSpPr/>
          <p:nvPr/>
        </p:nvGrpSpPr>
        <p:grpSpPr>
          <a:xfrm>
            <a:off x="4024648" y="5267165"/>
            <a:ext cx="395806" cy="402320"/>
            <a:chOff x="4147564" y="3175291"/>
            <a:chExt cx="395806" cy="402320"/>
          </a:xfrm>
        </p:grpSpPr>
        <p:sp>
          <p:nvSpPr>
            <p:cNvPr id="89" name="Chord 88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0" name="Oval 89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1" name="Oval 90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2" name="Oval 91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3" name="Oval 92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2140169" y="4636190"/>
            <a:ext cx="395806" cy="402320"/>
            <a:chOff x="4147564" y="3175291"/>
            <a:chExt cx="395806" cy="402320"/>
          </a:xfrm>
        </p:grpSpPr>
        <p:sp>
          <p:nvSpPr>
            <p:cNvPr id="95" name="Chord 94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6" name="Oval 95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7" name="Oval 96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8" name="Oval 9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9" name="Oval 98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3" name="Oval 102"/>
          <p:cNvSpPr/>
          <p:nvPr/>
        </p:nvSpPr>
        <p:spPr>
          <a:xfrm>
            <a:off x="5169133" y="3299476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5" name="Oval 104"/>
          <p:cNvSpPr/>
          <p:nvPr/>
        </p:nvSpPr>
        <p:spPr>
          <a:xfrm>
            <a:off x="3145521" y="3279530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7" name="Oval 106"/>
          <p:cNvSpPr/>
          <p:nvPr/>
        </p:nvSpPr>
        <p:spPr>
          <a:xfrm>
            <a:off x="3822097" y="3289145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3" name="Oval 112"/>
          <p:cNvSpPr/>
          <p:nvPr/>
        </p:nvSpPr>
        <p:spPr>
          <a:xfrm>
            <a:off x="5867108" y="3298098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5" name="Oval 114"/>
          <p:cNvSpPr/>
          <p:nvPr/>
        </p:nvSpPr>
        <p:spPr>
          <a:xfrm>
            <a:off x="6543684" y="3307713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5" y="-694303"/>
            <a:ext cx="609600" cy="609600"/>
          </a:xfrm>
          <a:prstGeom prst="rect">
            <a:avLst/>
          </a:prstGeom>
        </p:spPr>
      </p:pic>
      <p:pic>
        <p:nvPicPr>
          <p:cNvPr id="117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11217" y="-705839"/>
            <a:ext cx="609600" cy="609600"/>
          </a:xfrm>
          <a:prstGeom prst="rect">
            <a:avLst/>
          </a:prstGeom>
        </p:spPr>
      </p:pic>
      <p:pic>
        <p:nvPicPr>
          <p:cNvPr id="118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0279" y="-774501"/>
            <a:ext cx="609600" cy="609600"/>
          </a:xfrm>
          <a:prstGeom prst="rect">
            <a:avLst/>
          </a:prstGeom>
        </p:spPr>
      </p:pic>
      <p:pic>
        <p:nvPicPr>
          <p:cNvPr id="119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38577" y="-771369"/>
            <a:ext cx="609600" cy="609600"/>
          </a:xfrm>
          <a:prstGeom prst="rect">
            <a:avLst/>
          </a:prstGeom>
        </p:spPr>
      </p:pic>
      <p:pic>
        <p:nvPicPr>
          <p:cNvPr id="120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96015" y="-752905"/>
            <a:ext cx="609600" cy="609600"/>
          </a:xfrm>
          <a:prstGeom prst="rect">
            <a:avLst/>
          </a:prstGeom>
        </p:spPr>
      </p:pic>
      <p:pic>
        <p:nvPicPr>
          <p:cNvPr id="121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98522" y="-752905"/>
            <a:ext cx="609600" cy="609600"/>
          </a:xfrm>
          <a:prstGeom prst="rect">
            <a:avLst/>
          </a:prstGeom>
        </p:spPr>
      </p:pic>
      <p:sp>
        <p:nvSpPr>
          <p:cNvPr id="122" name="TextBox 121"/>
          <p:cNvSpPr txBox="1"/>
          <p:nvPr/>
        </p:nvSpPr>
        <p:spPr>
          <a:xfrm>
            <a:off x="8131918" y="168886"/>
            <a:ext cx="928459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</a:p>
          <a:p>
            <a:pPr algn="ctr"/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pt-PT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1600752" y="1609222"/>
            <a:ext cx="6253978" cy="3490159"/>
          </a:xfrm>
          <a:prstGeom prst="roundRect">
            <a:avLst>
              <a:gd name="adj" fmla="val 10985"/>
            </a:avLst>
          </a:prstGeom>
          <a:solidFill>
            <a:schemeClr val="tx1">
              <a:alpha val="95000"/>
            </a:schemeClr>
          </a:solidFill>
          <a:ln w="92075">
            <a:solidFill>
              <a:srgbClr val="544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01" name="TextBox 100"/>
          <p:cNvSpPr txBox="1"/>
          <p:nvPr/>
        </p:nvSpPr>
        <p:spPr>
          <a:xfrm>
            <a:off x="1894070" y="2691877"/>
            <a:ext cx="5667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 AGAIN!</a:t>
            </a:r>
          </a:p>
        </p:txBody>
      </p:sp>
      <p:sp>
        <p:nvSpPr>
          <p:cNvPr id="102" name="TextBox 101">
            <a:hlinkClick r:id="rId7" action="ppaction://hlinksldjump"/>
          </p:cNvPr>
          <p:cNvSpPr txBox="1"/>
          <p:nvPr/>
        </p:nvSpPr>
        <p:spPr>
          <a:xfrm>
            <a:off x="1894069" y="3913092"/>
            <a:ext cx="5667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1</a:t>
            </a:r>
          </a:p>
        </p:txBody>
      </p:sp>
    </p:spTree>
    <p:extLst>
      <p:ext uri="{BB962C8B-B14F-4D97-AF65-F5344CB8AC3E}">
        <p14:creationId xmlns:p14="http://schemas.microsoft.com/office/powerpoint/2010/main" val="287316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22222E-6 L 0.16719 -2.22222E-6 " pathEditMode="relative" rAng="0" ptsTypes="AA">
                                      <p:cBhvr>
                                        <p:cTn id="6" dur="12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5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87" fill="hold"/>
                                        <p:tgtEl>
                                          <p:spTgt spid="1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48148E-6 L 0.0217 0.00046 " pathEditMode="relative" rAng="0" ptsTypes="AA">
                                      <p:cBhvr>
                                        <p:cTn id="16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2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17 0.00046 L 0.02031 0.18472 " pathEditMode="relative" rAng="0" ptsTypes="AA">
                                      <p:cBhvr>
                                        <p:cTn id="18" dur="9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9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7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8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0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1"/>
                </p:tgtEl>
              </p:cMediaNode>
            </p:audio>
          </p:childTnLst>
        </p:cTn>
      </p:par>
    </p:tnLst>
    <p:bldLst>
      <p:bldP spid="105" grpId="0" animBg="1"/>
      <p:bldP spid="107" grpId="0" animBg="1"/>
      <p:bldP spid="100" grpId="0" animBg="1"/>
      <p:bldP spid="101" grpId="0"/>
      <p:bldP spid="10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3005" y="190920"/>
            <a:ext cx="6985244" cy="6442415"/>
            <a:chOff x="1531435" y="527825"/>
            <a:chExt cx="6170342" cy="5690840"/>
          </a:xfrm>
        </p:grpSpPr>
        <p:grpSp>
          <p:nvGrpSpPr>
            <p:cNvPr id="74" name="Group 73"/>
            <p:cNvGrpSpPr/>
            <p:nvPr/>
          </p:nvGrpSpPr>
          <p:grpSpPr>
            <a:xfrm>
              <a:off x="1977485" y="1003609"/>
              <a:ext cx="5263376" cy="4739272"/>
              <a:chOff x="1977485" y="1003609"/>
              <a:chExt cx="5263376" cy="4739272"/>
            </a:xfrm>
            <a:solidFill>
              <a:schemeClr val="accent4">
                <a:lumMod val="75000"/>
              </a:schemeClr>
            </a:solidFill>
          </p:grpSpPr>
          <p:grpSp>
            <p:nvGrpSpPr>
              <p:cNvPr id="64" name="Group 63"/>
              <p:cNvGrpSpPr/>
              <p:nvPr/>
            </p:nvGrpSpPr>
            <p:grpSpPr>
              <a:xfrm>
                <a:off x="1977485" y="1003609"/>
                <a:ext cx="5263376" cy="4739272"/>
                <a:chOff x="1984919" y="1003609"/>
                <a:chExt cx="5263376" cy="4739272"/>
              </a:xfrm>
              <a:grpFill/>
            </p:grpSpPr>
            <p:sp>
              <p:nvSpPr>
                <p:cNvPr id="21" name="Rounded Rectangle 20"/>
                <p:cNvSpPr/>
                <p:nvPr/>
              </p:nvSpPr>
              <p:spPr>
                <a:xfrm>
                  <a:off x="1992352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4" name="Rounded Rectangle 43"/>
                <p:cNvSpPr/>
                <p:nvPr/>
              </p:nvSpPr>
              <p:spPr>
                <a:xfrm>
                  <a:off x="6527183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5" name="Rounded Rectangle 44"/>
                <p:cNvSpPr/>
                <p:nvPr/>
              </p:nvSpPr>
              <p:spPr>
                <a:xfrm>
                  <a:off x="1984919" y="5386042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6" name="Rounded Rectangle 45"/>
                <p:cNvSpPr/>
                <p:nvPr/>
              </p:nvSpPr>
              <p:spPr>
                <a:xfrm>
                  <a:off x="6527183" y="5386041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3" name="Rounded Rectangle 42"/>
                <p:cNvSpPr/>
                <p:nvPr/>
              </p:nvSpPr>
              <p:spPr>
                <a:xfrm>
                  <a:off x="3144645" y="100361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8" name="Rounded Rectangle 47"/>
                <p:cNvSpPr/>
                <p:nvPr/>
              </p:nvSpPr>
              <p:spPr>
                <a:xfrm>
                  <a:off x="5181602" y="1003609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9" name="Rounded Rectangle 48"/>
                <p:cNvSpPr/>
                <p:nvPr/>
              </p:nvSpPr>
              <p:spPr>
                <a:xfrm>
                  <a:off x="3144645" y="5386041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0" name="Rounded Rectangle 49"/>
                <p:cNvSpPr/>
                <p:nvPr/>
              </p:nvSpPr>
              <p:spPr>
                <a:xfrm>
                  <a:off x="5181602" y="538604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7" name="Rounded Rectangle 46"/>
                <p:cNvSpPr/>
                <p:nvPr/>
              </p:nvSpPr>
              <p:spPr>
                <a:xfrm>
                  <a:off x="1984919" y="1784195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2" name="Rounded Rectangle 51"/>
                <p:cNvSpPr/>
                <p:nvPr/>
              </p:nvSpPr>
              <p:spPr>
                <a:xfrm>
                  <a:off x="1984919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3" name="Rounded Rectangle 52"/>
                <p:cNvSpPr/>
                <p:nvPr/>
              </p:nvSpPr>
              <p:spPr>
                <a:xfrm>
                  <a:off x="6527183" y="1780479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4" name="Rounded Rectangle 53"/>
                <p:cNvSpPr/>
                <p:nvPr/>
              </p:nvSpPr>
              <p:spPr>
                <a:xfrm>
                  <a:off x="6527183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1" name="Rounded Rectangle 50"/>
                <p:cNvSpPr/>
                <p:nvPr/>
              </p:nvSpPr>
              <p:spPr>
                <a:xfrm>
                  <a:off x="3122343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6" name="Rounded Rectangle 55"/>
                <p:cNvSpPr/>
                <p:nvPr/>
              </p:nvSpPr>
              <p:spPr>
                <a:xfrm>
                  <a:off x="5865544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5" name="Rounded Rectangle 54"/>
                <p:cNvSpPr/>
                <p:nvPr/>
              </p:nvSpPr>
              <p:spPr>
                <a:xfrm>
                  <a:off x="3187389" y="2402158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0" name="Rounded Rectangle 59"/>
                <p:cNvSpPr/>
                <p:nvPr/>
              </p:nvSpPr>
              <p:spPr>
                <a:xfrm>
                  <a:off x="5217840" y="2393797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9" name="Rounded Rectangle 58"/>
                <p:cNvSpPr/>
                <p:nvPr/>
              </p:nvSpPr>
              <p:spPr>
                <a:xfrm>
                  <a:off x="3798849" y="1780479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3" name="Rounded Rectangle 62"/>
                <p:cNvSpPr/>
                <p:nvPr/>
              </p:nvSpPr>
              <p:spPr>
                <a:xfrm>
                  <a:off x="4497661" y="1878051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  <p:grpSp>
            <p:nvGrpSpPr>
              <p:cNvPr id="67" name="Group 66"/>
              <p:cNvGrpSpPr/>
              <p:nvPr/>
            </p:nvGrpSpPr>
            <p:grpSpPr>
              <a:xfrm flipV="1">
                <a:off x="3122343" y="3549806"/>
                <a:ext cx="3003394" cy="1349297"/>
                <a:chOff x="3122343" y="3549806"/>
                <a:chExt cx="3003394" cy="1349297"/>
              </a:xfrm>
              <a:grpFill/>
            </p:grpSpPr>
            <p:sp>
              <p:nvSpPr>
                <p:cNvPr id="68" name="Rounded Rectangle 67"/>
                <p:cNvSpPr/>
                <p:nvPr/>
              </p:nvSpPr>
              <p:spPr>
                <a:xfrm>
                  <a:off x="3122343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9" name="Rounded Rectangle 68"/>
                <p:cNvSpPr/>
                <p:nvPr/>
              </p:nvSpPr>
              <p:spPr>
                <a:xfrm>
                  <a:off x="5865544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0" name="Rounded Rectangle 69"/>
                <p:cNvSpPr/>
                <p:nvPr/>
              </p:nvSpPr>
              <p:spPr>
                <a:xfrm>
                  <a:off x="3187389" y="4171485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1" name="Rounded Rectangle 70"/>
                <p:cNvSpPr/>
                <p:nvPr/>
              </p:nvSpPr>
              <p:spPr>
                <a:xfrm>
                  <a:off x="5217840" y="4163124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2" name="Rounded Rectangle 71"/>
                <p:cNvSpPr/>
                <p:nvPr/>
              </p:nvSpPr>
              <p:spPr>
                <a:xfrm>
                  <a:off x="3798849" y="3549806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3" name="Rounded Rectangle 72"/>
                <p:cNvSpPr/>
                <p:nvPr/>
              </p:nvSpPr>
              <p:spPr>
                <a:xfrm>
                  <a:off x="4497661" y="3647378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</p:grpSp>
        <p:grpSp>
          <p:nvGrpSpPr>
            <p:cNvPr id="75" name="Group 74"/>
            <p:cNvGrpSpPr/>
            <p:nvPr/>
          </p:nvGrpSpPr>
          <p:grpSpPr>
            <a:xfrm>
              <a:off x="1531435" y="527825"/>
              <a:ext cx="6170342" cy="5690840"/>
              <a:chOff x="1531435" y="527825"/>
              <a:chExt cx="6170342" cy="569084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1538869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21"/>
              <p:cNvGrpSpPr/>
              <p:nvPr/>
            </p:nvGrpSpPr>
            <p:grpSpPr>
              <a:xfrm flipV="1">
                <a:off x="1531435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23" name="Straight Connector 22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/>
              <p:cNvGrpSpPr/>
              <p:nvPr/>
            </p:nvGrpSpPr>
            <p:grpSpPr>
              <a:xfrm flipH="1">
                <a:off x="4616606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0" name="Straight Connector 29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/>
              <p:cNvGrpSpPr/>
              <p:nvPr/>
            </p:nvGrpSpPr>
            <p:grpSpPr>
              <a:xfrm flipH="1" flipV="1">
                <a:off x="4609172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8" name="Group 77"/>
          <p:cNvGrpSpPr/>
          <p:nvPr/>
        </p:nvGrpSpPr>
        <p:grpSpPr>
          <a:xfrm>
            <a:off x="2464311" y="3161109"/>
            <a:ext cx="412384" cy="412384"/>
            <a:chOff x="2757655" y="3211858"/>
            <a:chExt cx="285156" cy="285156"/>
          </a:xfrm>
        </p:grpSpPr>
        <p:sp>
          <p:nvSpPr>
            <p:cNvPr id="76" name="Pie 75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3" name="Hip Hop Power L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98808" y="288015"/>
            <a:ext cx="609601" cy="6096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3852689" y="1897553"/>
            <a:ext cx="395806" cy="402320"/>
            <a:chOff x="4147564" y="3175291"/>
            <a:chExt cx="395806" cy="402320"/>
          </a:xfrm>
        </p:grpSpPr>
        <p:sp>
          <p:nvSpPr>
            <p:cNvPr id="6" name="Chord 5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" name="Oval 6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6" name="Oval 85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Oval 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7" name="Oval 86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2" name="Oval 11"/>
          <p:cNvSpPr/>
          <p:nvPr/>
        </p:nvSpPr>
        <p:spPr>
          <a:xfrm>
            <a:off x="4492557" y="3289861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88" name="Group 87"/>
          <p:cNvGrpSpPr/>
          <p:nvPr/>
        </p:nvGrpSpPr>
        <p:grpSpPr>
          <a:xfrm>
            <a:off x="4024648" y="5267165"/>
            <a:ext cx="395806" cy="402320"/>
            <a:chOff x="4147564" y="3175291"/>
            <a:chExt cx="395806" cy="402320"/>
          </a:xfrm>
        </p:grpSpPr>
        <p:sp>
          <p:nvSpPr>
            <p:cNvPr id="89" name="Chord 88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0" name="Oval 89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1" name="Oval 90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2" name="Oval 91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3" name="Oval 92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2140169" y="4636190"/>
            <a:ext cx="395806" cy="402320"/>
            <a:chOff x="4147564" y="3175291"/>
            <a:chExt cx="395806" cy="402320"/>
          </a:xfrm>
        </p:grpSpPr>
        <p:sp>
          <p:nvSpPr>
            <p:cNvPr id="95" name="Chord 94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6" name="Oval 95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7" name="Oval 96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8" name="Oval 9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9" name="Oval 98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3" name="Oval 102"/>
          <p:cNvSpPr/>
          <p:nvPr/>
        </p:nvSpPr>
        <p:spPr>
          <a:xfrm>
            <a:off x="5169133" y="3299476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5" name="Oval 104"/>
          <p:cNvSpPr/>
          <p:nvPr/>
        </p:nvSpPr>
        <p:spPr>
          <a:xfrm>
            <a:off x="3145521" y="3279530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7" name="Oval 106"/>
          <p:cNvSpPr/>
          <p:nvPr/>
        </p:nvSpPr>
        <p:spPr>
          <a:xfrm>
            <a:off x="3822097" y="3289145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3" name="Oval 112"/>
          <p:cNvSpPr/>
          <p:nvPr/>
        </p:nvSpPr>
        <p:spPr>
          <a:xfrm>
            <a:off x="5867108" y="3298098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5" name="Oval 114"/>
          <p:cNvSpPr/>
          <p:nvPr/>
        </p:nvSpPr>
        <p:spPr>
          <a:xfrm>
            <a:off x="6543684" y="3307713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5" y="-694303"/>
            <a:ext cx="609600" cy="609600"/>
          </a:xfrm>
          <a:prstGeom prst="rect">
            <a:avLst/>
          </a:prstGeom>
        </p:spPr>
      </p:pic>
      <p:pic>
        <p:nvPicPr>
          <p:cNvPr id="117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11217" y="-705839"/>
            <a:ext cx="609600" cy="609600"/>
          </a:xfrm>
          <a:prstGeom prst="rect">
            <a:avLst/>
          </a:prstGeom>
        </p:spPr>
      </p:pic>
      <p:pic>
        <p:nvPicPr>
          <p:cNvPr id="118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0279" y="-774501"/>
            <a:ext cx="609600" cy="609600"/>
          </a:xfrm>
          <a:prstGeom prst="rect">
            <a:avLst/>
          </a:prstGeom>
        </p:spPr>
      </p:pic>
      <p:pic>
        <p:nvPicPr>
          <p:cNvPr id="119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38577" y="-771369"/>
            <a:ext cx="609600" cy="609600"/>
          </a:xfrm>
          <a:prstGeom prst="rect">
            <a:avLst/>
          </a:prstGeom>
        </p:spPr>
      </p:pic>
      <p:pic>
        <p:nvPicPr>
          <p:cNvPr id="120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96015" y="-752905"/>
            <a:ext cx="609600" cy="609600"/>
          </a:xfrm>
          <a:prstGeom prst="rect">
            <a:avLst/>
          </a:prstGeom>
        </p:spPr>
      </p:pic>
      <p:pic>
        <p:nvPicPr>
          <p:cNvPr id="121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98522" y="-752905"/>
            <a:ext cx="609600" cy="609600"/>
          </a:xfrm>
          <a:prstGeom prst="rect">
            <a:avLst/>
          </a:prstGeom>
        </p:spPr>
      </p:pic>
      <p:sp>
        <p:nvSpPr>
          <p:cNvPr id="122" name="TextBox 121"/>
          <p:cNvSpPr txBox="1"/>
          <p:nvPr/>
        </p:nvSpPr>
        <p:spPr>
          <a:xfrm>
            <a:off x="8131918" y="168886"/>
            <a:ext cx="928459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</a:p>
          <a:p>
            <a:pPr algn="ctr"/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pt-PT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" name="Rounded Rectangle 122"/>
          <p:cNvSpPr/>
          <p:nvPr/>
        </p:nvSpPr>
        <p:spPr>
          <a:xfrm>
            <a:off x="1600752" y="1609222"/>
            <a:ext cx="6253978" cy="3490159"/>
          </a:xfrm>
          <a:prstGeom prst="roundRect">
            <a:avLst>
              <a:gd name="adj" fmla="val 10985"/>
            </a:avLst>
          </a:prstGeom>
          <a:solidFill>
            <a:schemeClr val="tx1">
              <a:alpha val="95000"/>
            </a:schemeClr>
          </a:solidFill>
          <a:ln w="92075">
            <a:solidFill>
              <a:srgbClr val="544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24" name="TextBox 123"/>
          <p:cNvSpPr txBox="1"/>
          <p:nvPr/>
        </p:nvSpPr>
        <p:spPr>
          <a:xfrm>
            <a:off x="1894070" y="2691877"/>
            <a:ext cx="5667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SUCCESS!!</a:t>
            </a:r>
          </a:p>
        </p:txBody>
      </p:sp>
      <p:sp>
        <p:nvSpPr>
          <p:cNvPr id="125" name="TextBox 124">
            <a:hlinkClick r:id="rId7" action="ppaction://hlinksldjump"/>
          </p:cNvPr>
          <p:cNvSpPr txBox="1"/>
          <p:nvPr/>
        </p:nvSpPr>
        <p:spPr>
          <a:xfrm>
            <a:off x="1894069" y="3913092"/>
            <a:ext cx="5667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2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1939120" y="2109557"/>
            <a:ext cx="5667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competed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championship</a:t>
            </a:r>
            <a:r>
              <a:rPr lang="pt-P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19637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22222E-6 L 0.43212 -2.2222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9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87" fill="hold"/>
                                        <p:tgtEl>
                                          <p:spTgt spid="1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87" fill="hold"/>
                                        <p:tgtEl>
                                          <p:spTgt spid="1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87" fill="hold"/>
                                        <p:tgtEl>
                                          <p:spTgt spid="1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87" fill="hold"/>
                                        <p:tgtEl>
                                          <p:spTgt spid="1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87" fill="hold"/>
                                        <p:tgtEl>
                                          <p:spTgt spid="1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48148E-6 L 0.0217 0.00046 " pathEditMode="relative" rAng="0" ptsTypes="AA">
                                      <p:cBhvr>
                                        <p:cTn id="3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" y="2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0.0217 0.00046 L 0.02031 0.1847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9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8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7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8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0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1"/>
                </p:tgtEl>
              </p:cMediaNode>
            </p:audio>
          </p:childTnLst>
        </p:cTn>
      </p:par>
    </p:tnLst>
    <p:bldLst>
      <p:bldP spid="12" grpId="0" animBg="1"/>
      <p:bldP spid="103" grpId="0" animBg="1"/>
      <p:bldP spid="105" grpId="0" animBg="1"/>
      <p:bldP spid="107" grpId="0" animBg="1"/>
      <p:bldP spid="113" grpId="0" animBg="1"/>
      <p:bldP spid="115" grpId="0" animBg="1"/>
      <p:bldP spid="123" grpId="0" animBg="1"/>
      <p:bldP spid="124" grpId="0"/>
      <p:bldP spid="125" grpId="0"/>
      <p:bldP spid="10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3005" y="190920"/>
            <a:ext cx="6985244" cy="6442415"/>
            <a:chOff x="1531435" y="527825"/>
            <a:chExt cx="6170342" cy="5690840"/>
          </a:xfrm>
        </p:grpSpPr>
        <p:grpSp>
          <p:nvGrpSpPr>
            <p:cNvPr id="74" name="Group 73"/>
            <p:cNvGrpSpPr/>
            <p:nvPr/>
          </p:nvGrpSpPr>
          <p:grpSpPr>
            <a:xfrm>
              <a:off x="1977485" y="1003609"/>
              <a:ext cx="5263376" cy="4739272"/>
              <a:chOff x="1977485" y="1003609"/>
              <a:chExt cx="5263376" cy="4739272"/>
            </a:xfrm>
            <a:solidFill>
              <a:schemeClr val="accent4">
                <a:lumMod val="75000"/>
              </a:schemeClr>
            </a:solidFill>
          </p:grpSpPr>
          <p:grpSp>
            <p:nvGrpSpPr>
              <p:cNvPr id="64" name="Group 63"/>
              <p:cNvGrpSpPr/>
              <p:nvPr/>
            </p:nvGrpSpPr>
            <p:grpSpPr>
              <a:xfrm>
                <a:off x="1977485" y="1003609"/>
                <a:ext cx="5263376" cy="4739272"/>
                <a:chOff x="1984919" y="1003609"/>
                <a:chExt cx="5263376" cy="4739272"/>
              </a:xfrm>
              <a:grpFill/>
            </p:grpSpPr>
            <p:sp>
              <p:nvSpPr>
                <p:cNvPr id="21" name="Rounded Rectangle 20"/>
                <p:cNvSpPr/>
                <p:nvPr/>
              </p:nvSpPr>
              <p:spPr>
                <a:xfrm>
                  <a:off x="1992352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4" name="Rounded Rectangle 43"/>
                <p:cNvSpPr/>
                <p:nvPr/>
              </p:nvSpPr>
              <p:spPr>
                <a:xfrm>
                  <a:off x="6527183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5" name="Rounded Rectangle 44"/>
                <p:cNvSpPr/>
                <p:nvPr/>
              </p:nvSpPr>
              <p:spPr>
                <a:xfrm>
                  <a:off x="1984919" y="5386042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6" name="Rounded Rectangle 45"/>
                <p:cNvSpPr/>
                <p:nvPr/>
              </p:nvSpPr>
              <p:spPr>
                <a:xfrm>
                  <a:off x="6527183" y="5386041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3" name="Rounded Rectangle 42"/>
                <p:cNvSpPr/>
                <p:nvPr/>
              </p:nvSpPr>
              <p:spPr>
                <a:xfrm>
                  <a:off x="3144645" y="100361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8" name="Rounded Rectangle 47"/>
                <p:cNvSpPr/>
                <p:nvPr/>
              </p:nvSpPr>
              <p:spPr>
                <a:xfrm>
                  <a:off x="5181602" y="1003609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9" name="Rounded Rectangle 48"/>
                <p:cNvSpPr/>
                <p:nvPr/>
              </p:nvSpPr>
              <p:spPr>
                <a:xfrm>
                  <a:off x="3144645" y="5386041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0" name="Rounded Rectangle 49"/>
                <p:cNvSpPr/>
                <p:nvPr/>
              </p:nvSpPr>
              <p:spPr>
                <a:xfrm>
                  <a:off x="5181602" y="538604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7" name="Rounded Rectangle 46"/>
                <p:cNvSpPr/>
                <p:nvPr/>
              </p:nvSpPr>
              <p:spPr>
                <a:xfrm>
                  <a:off x="1984919" y="1784195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2" name="Rounded Rectangle 51"/>
                <p:cNvSpPr/>
                <p:nvPr/>
              </p:nvSpPr>
              <p:spPr>
                <a:xfrm>
                  <a:off x="1984919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3" name="Rounded Rectangle 52"/>
                <p:cNvSpPr/>
                <p:nvPr/>
              </p:nvSpPr>
              <p:spPr>
                <a:xfrm>
                  <a:off x="6527183" y="1780479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4" name="Rounded Rectangle 53"/>
                <p:cNvSpPr/>
                <p:nvPr/>
              </p:nvSpPr>
              <p:spPr>
                <a:xfrm>
                  <a:off x="6527183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1" name="Rounded Rectangle 50"/>
                <p:cNvSpPr/>
                <p:nvPr/>
              </p:nvSpPr>
              <p:spPr>
                <a:xfrm>
                  <a:off x="3122343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6" name="Rounded Rectangle 55"/>
                <p:cNvSpPr/>
                <p:nvPr/>
              </p:nvSpPr>
              <p:spPr>
                <a:xfrm>
                  <a:off x="5865544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5" name="Rounded Rectangle 54"/>
                <p:cNvSpPr/>
                <p:nvPr/>
              </p:nvSpPr>
              <p:spPr>
                <a:xfrm>
                  <a:off x="3187389" y="2402158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0" name="Rounded Rectangle 59"/>
                <p:cNvSpPr/>
                <p:nvPr/>
              </p:nvSpPr>
              <p:spPr>
                <a:xfrm>
                  <a:off x="5217840" y="2393797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9" name="Rounded Rectangle 58"/>
                <p:cNvSpPr/>
                <p:nvPr/>
              </p:nvSpPr>
              <p:spPr>
                <a:xfrm>
                  <a:off x="3798849" y="1780479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3" name="Rounded Rectangle 62"/>
                <p:cNvSpPr/>
                <p:nvPr/>
              </p:nvSpPr>
              <p:spPr>
                <a:xfrm>
                  <a:off x="4497661" y="1878051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  <p:grpSp>
            <p:nvGrpSpPr>
              <p:cNvPr id="67" name="Group 66"/>
              <p:cNvGrpSpPr/>
              <p:nvPr/>
            </p:nvGrpSpPr>
            <p:grpSpPr>
              <a:xfrm flipV="1">
                <a:off x="3122343" y="3549806"/>
                <a:ext cx="3003394" cy="1349297"/>
                <a:chOff x="3122343" y="3549806"/>
                <a:chExt cx="3003394" cy="1349297"/>
              </a:xfrm>
              <a:grpFill/>
            </p:grpSpPr>
            <p:sp>
              <p:nvSpPr>
                <p:cNvPr id="68" name="Rounded Rectangle 67"/>
                <p:cNvSpPr/>
                <p:nvPr/>
              </p:nvSpPr>
              <p:spPr>
                <a:xfrm>
                  <a:off x="3122343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9" name="Rounded Rectangle 68"/>
                <p:cNvSpPr/>
                <p:nvPr/>
              </p:nvSpPr>
              <p:spPr>
                <a:xfrm>
                  <a:off x="5865544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0" name="Rounded Rectangle 69"/>
                <p:cNvSpPr/>
                <p:nvPr/>
              </p:nvSpPr>
              <p:spPr>
                <a:xfrm>
                  <a:off x="3187389" y="4171485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1" name="Rounded Rectangle 70"/>
                <p:cNvSpPr/>
                <p:nvPr/>
              </p:nvSpPr>
              <p:spPr>
                <a:xfrm>
                  <a:off x="5217840" y="4163124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2" name="Rounded Rectangle 71"/>
                <p:cNvSpPr/>
                <p:nvPr/>
              </p:nvSpPr>
              <p:spPr>
                <a:xfrm>
                  <a:off x="3798849" y="3549806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3" name="Rounded Rectangle 72"/>
                <p:cNvSpPr/>
                <p:nvPr/>
              </p:nvSpPr>
              <p:spPr>
                <a:xfrm>
                  <a:off x="4497661" y="3647378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</p:grpSp>
        <p:grpSp>
          <p:nvGrpSpPr>
            <p:cNvPr id="75" name="Group 74"/>
            <p:cNvGrpSpPr/>
            <p:nvPr/>
          </p:nvGrpSpPr>
          <p:grpSpPr>
            <a:xfrm>
              <a:off x="1531435" y="527825"/>
              <a:ext cx="6170342" cy="5690840"/>
              <a:chOff x="1531435" y="527825"/>
              <a:chExt cx="6170342" cy="569084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1538869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21"/>
              <p:cNvGrpSpPr/>
              <p:nvPr/>
            </p:nvGrpSpPr>
            <p:grpSpPr>
              <a:xfrm flipV="1">
                <a:off x="1531435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23" name="Straight Connector 22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/>
              <p:cNvGrpSpPr/>
              <p:nvPr/>
            </p:nvGrpSpPr>
            <p:grpSpPr>
              <a:xfrm flipH="1">
                <a:off x="4616606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0" name="Straight Connector 29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/>
              <p:cNvGrpSpPr/>
              <p:nvPr/>
            </p:nvGrpSpPr>
            <p:grpSpPr>
              <a:xfrm flipH="1" flipV="1">
                <a:off x="4609172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8" name="Group 77"/>
          <p:cNvGrpSpPr/>
          <p:nvPr/>
        </p:nvGrpSpPr>
        <p:grpSpPr>
          <a:xfrm rot="5400000">
            <a:off x="2479425" y="1869901"/>
            <a:ext cx="412384" cy="412384"/>
            <a:chOff x="2757655" y="3211858"/>
            <a:chExt cx="285156" cy="285156"/>
          </a:xfrm>
        </p:grpSpPr>
        <p:sp>
          <p:nvSpPr>
            <p:cNvPr id="76" name="Pie 75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3" name="Hip Hop Power L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98808" y="288015"/>
            <a:ext cx="609601" cy="6096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3852689" y="1897553"/>
            <a:ext cx="395806" cy="402320"/>
            <a:chOff x="4147564" y="3175291"/>
            <a:chExt cx="395806" cy="402320"/>
          </a:xfrm>
        </p:grpSpPr>
        <p:sp>
          <p:nvSpPr>
            <p:cNvPr id="6" name="Chord 5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" name="Oval 6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6" name="Oval 85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Oval 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7" name="Oval 86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2" name="Oval 11"/>
          <p:cNvSpPr/>
          <p:nvPr/>
        </p:nvSpPr>
        <p:spPr>
          <a:xfrm>
            <a:off x="2091839" y="3297657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88" name="Group 87"/>
          <p:cNvGrpSpPr/>
          <p:nvPr/>
        </p:nvGrpSpPr>
        <p:grpSpPr>
          <a:xfrm>
            <a:off x="4024648" y="5267165"/>
            <a:ext cx="395806" cy="402320"/>
            <a:chOff x="4147564" y="3175291"/>
            <a:chExt cx="395806" cy="402320"/>
          </a:xfrm>
        </p:grpSpPr>
        <p:sp>
          <p:nvSpPr>
            <p:cNvPr id="89" name="Chord 88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0" name="Oval 89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1" name="Oval 90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2" name="Oval 91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3" name="Oval 92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2461009" y="4636190"/>
            <a:ext cx="395806" cy="402320"/>
            <a:chOff x="4147564" y="3175291"/>
            <a:chExt cx="395806" cy="402320"/>
          </a:xfrm>
        </p:grpSpPr>
        <p:sp>
          <p:nvSpPr>
            <p:cNvPr id="95" name="Chord 94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6" name="Oval 95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7" name="Oval 96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8" name="Oval 9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9" name="Oval 98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5" name="Oval 104"/>
          <p:cNvSpPr/>
          <p:nvPr/>
        </p:nvSpPr>
        <p:spPr>
          <a:xfrm>
            <a:off x="2620422" y="2629278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7" name="Oval 106"/>
          <p:cNvSpPr/>
          <p:nvPr/>
        </p:nvSpPr>
        <p:spPr>
          <a:xfrm>
            <a:off x="2607450" y="3279529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extBox 3"/>
          <p:cNvSpPr txBox="1"/>
          <p:nvPr/>
        </p:nvSpPr>
        <p:spPr>
          <a:xfrm>
            <a:off x="8131918" y="168886"/>
            <a:ext cx="928459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</a:p>
          <a:p>
            <a:pPr algn="ctr"/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PT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500222" y="1696691"/>
            <a:ext cx="6253978" cy="3490159"/>
          </a:xfrm>
          <a:prstGeom prst="roundRect">
            <a:avLst>
              <a:gd name="adj" fmla="val 10985"/>
            </a:avLst>
          </a:prstGeom>
          <a:solidFill>
            <a:schemeClr val="tx1">
              <a:alpha val="97000"/>
            </a:schemeClr>
          </a:solidFill>
          <a:ln w="92075">
            <a:solidFill>
              <a:srgbClr val="544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6" name="TextBox 15"/>
          <p:cNvSpPr txBox="1"/>
          <p:nvPr/>
        </p:nvSpPr>
        <p:spPr>
          <a:xfrm>
            <a:off x="1838590" y="2197026"/>
            <a:ext cx="5667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_________ for 40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kms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She’s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sweaty</a:t>
            </a:r>
            <a:r>
              <a:rPr lang="pt-P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100" name="Group 99"/>
          <p:cNvGrpSpPr/>
          <p:nvPr/>
        </p:nvGrpSpPr>
        <p:grpSpPr>
          <a:xfrm>
            <a:off x="1938433" y="3129406"/>
            <a:ext cx="395806" cy="402320"/>
            <a:chOff x="4147564" y="3175291"/>
            <a:chExt cx="395806" cy="402320"/>
          </a:xfrm>
        </p:grpSpPr>
        <p:sp>
          <p:nvSpPr>
            <p:cNvPr id="101" name="Chord 100">
              <a:hlinkClick r:id="rId5" action="ppaction://hlinksldjump"/>
            </p:cNvPr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2" name="Oval 101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4" name="Oval 103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6" name="Oval 105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8" name="Oval 107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1915487" y="4231554"/>
            <a:ext cx="395806" cy="402320"/>
            <a:chOff x="4147564" y="3175291"/>
            <a:chExt cx="395806" cy="402320"/>
          </a:xfrm>
        </p:grpSpPr>
        <p:sp>
          <p:nvSpPr>
            <p:cNvPr id="110" name="Chord 109">
              <a:hlinkClick r:id="rId5" action="ppaction://hlinksldjump"/>
            </p:cNvPr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1" name="Oval 110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2" name="Oval 111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4" name="Oval 113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6" name="Oval 115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1934311" y="3686454"/>
            <a:ext cx="395806" cy="402320"/>
            <a:chOff x="4147564" y="3175291"/>
            <a:chExt cx="395806" cy="402320"/>
          </a:xfrm>
        </p:grpSpPr>
        <p:sp>
          <p:nvSpPr>
            <p:cNvPr id="123" name="Chord 122">
              <a:hlinkClick r:id="rId6" action="ppaction://hlinksldjump"/>
            </p:cNvPr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4" name="Oval 123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5" name="Oval 124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6" name="Oval 125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7" name="Oval 126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28" name="TextBox 127">
            <a:hlinkClick r:id="rId5" action="ppaction://hlinksldjump"/>
          </p:cNvPr>
          <p:cNvSpPr txBox="1"/>
          <p:nvPr/>
        </p:nvSpPr>
        <p:spPr>
          <a:xfrm>
            <a:off x="2454751" y="3086750"/>
            <a:ext cx="124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slept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Box 128">
            <a:hlinkClick r:id="rId6" action="ppaction://hlinksldjump"/>
          </p:cNvPr>
          <p:cNvSpPr txBox="1"/>
          <p:nvPr/>
        </p:nvSpPr>
        <p:spPr>
          <a:xfrm>
            <a:off x="2454750" y="3657579"/>
            <a:ext cx="1019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TextBox 129">
            <a:hlinkClick r:id="rId5" action="ppaction://hlinksldjump"/>
          </p:cNvPr>
          <p:cNvSpPr txBox="1"/>
          <p:nvPr/>
        </p:nvSpPr>
        <p:spPr>
          <a:xfrm>
            <a:off x="2439794" y="4208826"/>
            <a:ext cx="1109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7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animBg="1"/>
      <p:bldP spid="16" grpId="0"/>
      <p:bldP spid="128" grpId="0"/>
      <p:bldP spid="129" grpId="0"/>
      <p:bldP spid="1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3005" y="190920"/>
            <a:ext cx="6985244" cy="6442415"/>
            <a:chOff x="1531435" y="527825"/>
            <a:chExt cx="6170342" cy="5690840"/>
          </a:xfrm>
        </p:grpSpPr>
        <p:grpSp>
          <p:nvGrpSpPr>
            <p:cNvPr id="74" name="Group 73"/>
            <p:cNvGrpSpPr/>
            <p:nvPr/>
          </p:nvGrpSpPr>
          <p:grpSpPr>
            <a:xfrm>
              <a:off x="1977485" y="1003609"/>
              <a:ext cx="5263376" cy="4739272"/>
              <a:chOff x="1977485" y="1003609"/>
              <a:chExt cx="5263376" cy="4739272"/>
            </a:xfrm>
            <a:solidFill>
              <a:schemeClr val="accent4">
                <a:lumMod val="75000"/>
              </a:schemeClr>
            </a:solidFill>
          </p:grpSpPr>
          <p:grpSp>
            <p:nvGrpSpPr>
              <p:cNvPr id="64" name="Group 63"/>
              <p:cNvGrpSpPr/>
              <p:nvPr/>
            </p:nvGrpSpPr>
            <p:grpSpPr>
              <a:xfrm>
                <a:off x="1977485" y="1003609"/>
                <a:ext cx="5263376" cy="4739272"/>
                <a:chOff x="1984919" y="1003609"/>
                <a:chExt cx="5263376" cy="4739272"/>
              </a:xfrm>
              <a:grpFill/>
            </p:grpSpPr>
            <p:sp>
              <p:nvSpPr>
                <p:cNvPr id="21" name="Rounded Rectangle 20"/>
                <p:cNvSpPr/>
                <p:nvPr/>
              </p:nvSpPr>
              <p:spPr>
                <a:xfrm>
                  <a:off x="1992352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4" name="Rounded Rectangle 43"/>
                <p:cNvSpPr/>
                <p:nvPr/>
              </p:nvSpPr>
              <p:spPr>
                <a:xfrm>
                  <a:off x="6527183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5" name="Rounded Rectangle 44"/>
                <p:cNvSpPr/>
                <p:nvPr/>
              </p:nvSpPr>
              <p:spPr>
                <a:xfrm>
                  <a:off x="1984919" y="5386042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6" name="Rounded Rectangle 45"/>
                <p:cNvSpPr/>
                <p:nvPr/>
              </p:nvSpPr>
              <p:spPr>
                <a:xfrm>
                  <a:off x="6527183" y="5386041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3" name="Rounded Rectangle 42"/>
                <p:cNvSpPr/>
                <p:nvPr/>
              </p:nvSpPr>
              <p:spPr>
                <a:xfrm>
                  <a:off x="3144645" y="100361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8" name="Rounded Rectangle 47"/>
                <p:cNvSpPr/>
                <p:nvPr/>
              </p:nvSpPr>
              <p:spPr>
                <a:xfrm>
                  <a:off x="5181602" y="1003609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9" name="Rounded Rectangle 48"/>
                <p:cNvSpPr/>
                <p:nvPr/>
              </p:nvSpPr>
              <p:spPr>
                <a:xfrm>
                  <a:off x="3144645" y="5386041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0" name="Rounded Rectangle 49"/>
                <p:cNvSpPr/>
                <p:nvPr/>
              </p:nvSpPr>
              <p:spPr>
                <a:xfrm>
                  <a:off x="5181602" y="538604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7" name="Rounded Rectangle 46"/>
                <p:cNvSpPr/>
                <p:nvPr/>
              </p:nvSpPr>
              <p:spPr>
                <a:xfrm>
                  <a:off x="1984919" y="1784195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2" name="Rounded Rectangle 51"/>
                <p:cNvSpPr/>
                <p:nvPr/>
              </p:nvSpPr>
              <p:spPr>
                <a:xfrm>
                  <a:off x="1984919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3" name="Rounded Rectangle 52"/>
                <p:cNvSpPr/>
                <p:nvPr/>
              </p:nvSpPr>
              <p:spPr>
                <a:xfrm>
                  <a:off x="6527183" y="1780479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4" name="Rounded Rectangle 53"/>
                <p:cNvSpPr/>
                <p:nvPr/>
              </p:nvSpPr>
              <p:spPr>
                <a:xfrm>
                  <a:off x="6527183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1" name="Rounded Rectangle 50"/>
                <p:cNvSpPr/>
                <p:nvPr/>
              </p:nvSpPr>
              <p:spPr>
                <a:xfrm>
                  <a:off x="3122343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6" name="Rounded Rectangle 55"/>
                <p:cNvSpPr/>
                <p:nvPr/>
              </p:nvSpPr>
              <p:spPr>
                <a:xfrm>
                  <a:off x="5865544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5" name="Rounded Rectangle 54"/>
                <p:cNvSpPr/>
                <p:nvPr/>
              </p:nvSpPr>
              <p:spPr>
                <a:xfrm>
                  <a:off x="3187389" y="2402158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0" name="Rounded Rectangle 59"/>
                <p:cNvSpPr/>
                <p:nvPr/>
              </p:nvSpPr>
              <p:spPr>
                <a:xfrm>
                  <a:off x="5217840" y="2393797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9" name="Rounded Rectangle 58"/>
                <p:cNvSpPr/>
                <p:nvPr/>
              </p:nvSpPr>
              <p:spPr>
                <a:xfrm>
                  <a:off x="3798849" y="1780479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3" name="Rounded Rectangle 62"/>
                <p:cNvSpPr/>
                <p:nvPr/>
              </p:nvSpPr>
              <p:spPr>
                <a:xfrm>
                  <a:off x="4497661" y="1878051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  <p:grpSp>
            <p:nvGrpSpPr>
              <p:cNvPr id="67" name="Group 66"/>
              <p:cNvGrpSpPr/>
              <p:nvPr/>
            </p:nvGrpSpPr>
            <p:grpSpPr>
              <a:xfrm flipV="1">
                <a:off x="3122343" y="3549806"/>
                <a:ext cx="3003394" cy="1349297"/>
                <a:chOff x="3122343" y="3549806"/>
                <a:chExt cx="3003394" cy="1349297"/>
              </a:xfrm>
              <a:grpFill/>
            </p:grpSpPr>
            <p:sp>
              <p:nvSpPr>
                <p:cNvPr id="68" name="Rounded Rectangle 67"/>
                <p:cNvSpPr/>
                <p:nvPr/>
              </p:nvSpPr>
              <p:spPr>
                <a:xfrm>
                  <a:off x="3122343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9" name="Rounded Rectangle 68"/>
                <p:cNvSpPr/>
                <p:nvPr/>
              </p:nvSpPr>
              <p:spPr>
                <a:xfrm>
                  <a:off x="5865544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0" name="Rounded Rectangle 69"/>
                <p:cNvSpPr/>
                <p:nvPr/>
              </p:nvSpPr>
              <p:spPr>
                <a:xfrm>
                  <a:off x="3187389" y="4171485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1" name="Rounded Rectangle 70"/>
                <p:cNvSpPr/>
                <p:nvPr/>
              </p:nvSpPr>
              <p:spPr>
                <a:xfrm>
                  <a:off x="5217840" y="4163124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2" name="Rounded Rectangle 71"/>
                <p:cNvSpPr/>
                <p:nvPr/>
              </p:nvSpPr>
              <p:spPr>
                <a:xfrm>
                  <a:off x="3798849" y="3549806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3" name="Rounded Rectangle 72"/>
                <p:cNvSpPr/>
                <p:nvPr/>
              </p:nvSpPr>
              <p:spPr>
                <a:xfrm>
                  <a:off x="4497661" y="3647378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</p:grpSp>
        <p:grpSp>
          <p:nvGrpSpPr>
            <p:cNvPr id="75" name="Group 74"/>
            <p:cNvGrpSpPr/>
            <p:nvPr/>
          </p:nvGrpSpPr>
          <p:grpSpPr>
            <a:xfrm>
              <a:off x="1531435" y="527825"/>
              <a:ext cx="6170342" cy="5690840"/>
              <a:chOff x="1531435" y="527825"/>
              <a:chExt cx="6170342" cy="569084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1538869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21"/>
              <p:cNvGrpSpPr/>
              <p:nvPr/>
            </p:nvGrpSpPr>
            <p:grpSpPr>
              <a:xfrm flipV="1">
                <a:off x="1531435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23" name="Straight Connector 22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/>
              <p:cNvGrpSpPr/>
              <p:nvPr/>
            </p:nvGrpSpPr>
            <p:grpSpPr>
              <a:xfrm flipH="1">
                <a:off x="4616606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0" name="Straight Connector 29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/>
              <p:cNvGrpSpPr/>
              <p:nvPr/>
            </p:nvGrpSpPr>
            <p:grpSpPr>
              <a:xfrm flipH="1" flipV="1">
                <a:off x="4609172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8" name="Group 77"/>
          <p:cNvGrpSpPr/>
          <p:nvPr/>
        </p:nvGrpSpPr>
        <p:grpSpPr>
          <a:xfrm rot="5400000">
            <a:off x="2479425" y="1869901"/>
            <a:ext cx="412384" cy="412384"/>
            <a:chOff x="2757655" y="3211858"/>
            <a:chExt cx="285156" cy="285156"/>
          </a:xfrm>
        </p:grpSpPr>
        <p:sp>
          <p:nvSpPr>
            <p:cNvPr id="76" name="Pie 75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52689" y="1897553"/>
            <a:ext cx="395806" cy="402320"/>
            <a:chOff x="4147564" y="3175291"/>
            <a:chExt cx="395806" cy="402320"/>
          </a:xfrm>
        </p:grpSpPr>
        <p:sp>
          <p:nvSpPr>
            <p:cNvPr id="6" name="Chord 5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" name="Oval 6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6" name="Oval 85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Oval 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7" name="Oval 86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2" name="Oval 11"/>
          <p:cNvSpPr/>
          <p:nvPr/>
        </p:nvSpPr>
        <p:spPr>
          <a:xfrm>
            <a:off x="2091839" y="3297657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88" name="Group 87"/>
          <p:cNvGrpSpPr/>
          <p:nvPr/>
        </p:nvGrpSpPr>
        <p:grpSpPr>
          <a:xfrm>
            <a:off x="4024648" y="5267165"/>
            <a:ext cx="395806" cy="402320"/>
            <a:chOff x="4147564" y="3175291"/>
            <a:chExt cx="395806" cy="402320"/>
          </a:xfrm>
        </p:grpSpPr>
        <p:sp>
          <p:nvSpPr>
            <p:cNvPr id="89" name="Chord 88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0" name="Oval 89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1" name="Oval 90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2" name="Oval 91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3" name="Oval 92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2491044" y="4636190"/>
            <a:ext cx="395806" cy="402320"/>
            <a:chOff x="4147564" y="3175291"/>
            <a:chExt cx="395806" cy="402320"/>
          </a:xfrm>
        </p:grpSpPr>
        <p:sp>
          <p:nvSpPr>
            <p:cNvPr id="95" name="Chord 94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6" name="Oval 95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7" name="Oval 96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8" name="Oval 9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9" name="Oval 98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5" name="Oval 104"/>
          <p:cNvSpPr/>
          <p:nvPr/>
        </p:nvSpPr>
        <p:spPr>
          <a:xfrm>
            <a:off x="2620422" y="2629278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7" name="Oval 106"/>
          <p:cNvSpPr/>
          <p:nvPr/>
        </p:nvSpPr>
        <p:spPr>
          <a:xfrm>
            <a:off x="2607450" y="3279529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extBox 3"/>
          <p:cNvSpPr txBox="1"/>
          <p:nvPr/>
        </p:nvSpPr>
        <p:spPr>
          <a:xfrm>
            <a:off x="8131918" y="168886"/>
            <a:ext cx="928459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</a:p>
          <a:p>
            <a:pPr algn="ctr"/>
            <a:r>
              <a:rPr lang="pt-PT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113" name="bal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11217" y="-705839"/>
            <a:ext cx="609600" cy="609600"/>
          </a:xfrm>
          <a:prstGeom prst="rect">
            <a:avLst/>
          </a:prstGeom>
        </p:spPr>
      </p:pic>
      <p:pic>
        <p:nvPicPr>
          <p:cNvPr id="115" name="bal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10279" y="-774501"/>
            <a:ext cx="609600" cy="609600"/>
          </a:xfrm>
          <a:prstGeom prst="rect">
            <a:avLst/>
          </a:prstGeom>
        </p:spPr>
      </p:pic>
      <p:pic>
        <p:nvPicPr>
          <p:cNvPr id="117" name="bal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38577" y="-771369"/>
            <a:ext cx="609600" cy="609600"/>
          </a:xfrm>
          <a:prstGeom prst="rect">
            <a:avLst/>
          </a:prstGeom>
        </p:spPr>
      </p:pic>
      <p:pic>
        <p:nvPicPr>
          <p:cNvPr id="118" name="bal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96015" y="-752905"/>
            <a:ext cx="609600" cy="609600"/>
          </a:xfrm>
          <a:prstGeom prst="rect">
            <a:avLst/>
          </a:prstGeom>
        </p:spPr>
      </p:pic>
      <p:pic>
        <p:nvPicPr>
          <p:cNvPr id="119" name="bal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98522" y="-752905"/>
            <a:ext cx="609600" cy="609600"/>
          </a:xfrm>
          <a:prstGeom prst="rect">
            <a:avLst/>
          </a:prstGeom>
        </p:spPr>
      </p:pic>
      <p:grpSp>
        <p:nvGrpSpPr>
          <p:cNvPr id="120" name="Group 119"/>
          <p:cNvGrpSpPr/>
          <p:nvPr/>
        </p:nvGrpSpPr>
        <p:grpSpPr>
          <a:xfrm flipH="1">
            <a:off x="2485348" y="3199623"/>
            <a:ext cx="412384" cy="412384"/>
            <a:chOff x="2757655" y="3211858"/>
            <a:chExt cx="285156" cy="285156"/>
          </a:xfrm>
        </p:grpSpPr>
        <p:sp>
          <p:nvSpPr>
            <p:cNvPr id="121" name="Pie 120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131" name="Oval 130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32" name="Rounded Rectangle 131"/>
          <p:cNvSpPr/>
          <p:nvPr/>
        </p:nvSpPr>
        <p:spPr>
          <a:xfrm>
            <a:off x="1546403" y="1609222"/>
            <a:ext cx="6253978" cy="3490159"/>
          </a:xfrm>
          <a:prstGeom prst="roundRect">
            <a:avLst>
              <a:gd name="adj" fmla="val 10985"/>
            </a:avLst>
          </a:prstGeom>
          <a:solidFill>
            <a:schemeClr val="tx1">
              <a:alpha val="95000"/>
            </a:schemeClr>
          </a:solidFill>
          <a:ln w="92075">
            <a:solidFill>
              <a:srgbClr val="544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33" name="TextBox 132"/>
          <p:cNvSpPr txBox="1"/>
          <p:nvPr/>
        </p:nvSpPr>
        <p:spPr>
          <a:xfrm>
            <a:off x="1839721" y="2691877"/>
            <a:ext cx="5667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 AGAIN</a:t>
            </a:r>
          </a:p>
        </p:txBody>
      </p:sp>
      <p:sp>
        <p:nvSpPr>
          <p:cNvPr id="134" name="TextBox 133">
            <a:hlinkClick r:id="" action="ppaction://hlinkshowjump?jump=previousslide"/>
          </p:cNvPr>
          <p:cNvSpPr txBox="1"/>
          <p:nvPr/>
        </p:nvSpPr>
        <p:spPr>
          <a:xfrm>
            <a:off x="1839720" y="3913092"/>
            <a:ext cx="5667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2</a:t>
            </a:r>
          </a:p>
        </p:txBody>
      </p:sp>
    </p:spTree>
    <p:extLst>
      <p:ext uri="{BB962C8B-B14F-4D97-AF65-F5344CB8AC3E}">
        <p14:creationId xmlns:p14="http://schemas.microsoft.com/office/powerpoint/2010/main" val="131812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 0.199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7" fill="hold"/>
                                        <p:tgtEl>
                                          <p:spTgt spid="1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61111E-6 -4.07407E-6 L -3.61111E-6 -0.20092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5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7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8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"/>
                </p:tgtEl>
              </p:cMediaNode>
            </p:audio>
          </p:childTnLst>
        </p:cTn>
      </p:par>
    </p:tnLst>
    <p:bldLst>
      <p:bldP spid="12" grpId="0" animBg="1"/>
      <p:bldP spid="105" grpId="0" animBg="1"/>
      <p:bldP spid="107" grpId="0" animBg="1"/>
      <p:bldP spid="132" grpId="0" animBg="1"/>
      <p:bldP spid="133" grpId="0"/>
      <p:bldP spid="1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3005" y="190920"/>
            <a:ext cx="6985244" cy="6442415"/>
            <a:chOff x="1531435" y="527825"/>
            <a:chExt cx="6170342" cy="5690840"/>
          </a:xfrm>
        </p:grpSpPr>
        <p:grpSp>
          <p:nvGrpSpPr>
            <p:cNvPr id="74" name="Group 73"/>
            <p:cNvGrpSpPr/>
            <p:nvPr/>
          </p:nvGrpSpPr>
          <p:grpSpPr>
            <a:xfrm>
              <a:off x="1977485" y="1003609"/>
              <a:ext cx="5263376" cy="4739272"/>
              <a:chOff x="1977485" y="1003609"/>
              <a:chExt cx="5263376" cy="4739272"/>
            </a:xfrm>
            <a:solidFill>
              <a:schemeClr val="accent4">
                <a:lumMod val="75000"/>
              </a:schemeClr>
            </a:solidFill>
          </p:grpSpPr>
          <p:grpSp>
            <p:nvGrpSpPr>
              <p:cNvPr id="64" name="Group 63"/>
              <p:cNvGrpSpPr/>
              <p:nvPr/>
            </p:nvGrpSpPr>
            <p:grpSpPr>
              <a:xfrm>
                <a:off x="1977485" y="1003609"/>
                <a:ext cx="5263376" cy="4739272"/>
                <a:chOff x="1984919" y="1003609"/>
                <a:chExt cx="5263376" cy="4739272"/>
              </a:xfrm>
              <a:grpFill/>
            </p:grpSpPr>
            <p:sp>
              <p:nvSpPr>
                <p:cNvPr id="21" name="Rounded Rectangle 20"/>
                <p:cNvSpPr/>
                <p:nvPr/>
              </p:nvSpPr>
              <p:spPr>
                <a:xfrm>
                  <a:off x="1992352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4" name="Rounded Rectangle 43"/>
                <p:cNvSpPr/>
                <p:nvPr/>
              </p:nvSpPr>
              <p:spPr>
                <a:xfrm>
                  <a:off x="6527183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5" name="Rounded Rectangle 44"/>
                <p:cNvSpPr/>
                <p:nvPr/>
              </p:nvSpPr>
              <p:spPr>
                <a:xfrm>
                  <a:off x="1984919" y="5386042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6" name="Rounded Rectangle 45"/>
                <p:cNvSpPr/>
                <p:nvPr/>
              </p:nvSpPr>
              <p:spPr>
                <a:xfrm>
                  <a:off x="6527183" y="5386041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3" name="Rounded Rectangle 42"/>
                <p:cNvSpPr/>
                <p:nvPr/>
              </p:nvSpPr>
              <p:spPr>
                <a:xfrm>
                  <a:off x="3144645" y="100361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8" name="Rounded Rectangle 47"/>
                <p:cNvSpPr/>
                <p:nvPr/>
              </p:nvSpPr>
              <p:spPr>
                <a:xfrm>
                  <a:off x="5181602" y="1003609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9" name="Rounded Rectangle 48"/>
                <p:cNvSpPr/>
                <p:nvPr/>
              </p:nvSpPr>
              <p:spPr>
                <a:xfrm>
                  <a:off x="3144645" y="5386041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0" name="Rounded Rectangle 49"/>
                <p:cNvSpPr/>
                <p:nvPr/>
              </p:nvSpPr>
              <p:spPr>
                <a:xfrm>
                  <a:off x="5181602" y="538604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7" name="Rounded Rectangle 46"/>
                <p:cNvSpPr/>
                <p:nvPr/>
              </p:nvSpPr>
              <p:spPr>
                <a:xfrm>
                  <a:off x="1984919" y="1784195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2" name="Rounded Rectangle 51"/>
                <p:cNvSpPr/>
                <p:nvPr/>
              </p:nvSpPr>
              <p:spPr>
                <a:xfrm>
                  <a:off x="1984919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3" name="Rounded Rectangle 52"/>
                <p:cNvSpPr/>
                <p:nvPr/>
              </p:nvSpPr>
              <p:spPr>
                <a:xfrm>
                  <a:off x="6527183" y="1780479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4" name="Rounded Rectangle 53"/>
                <p:cNvSpPr/>
                <p:nvPr/>
              </p:nvSpPr>
              <p:spPr>
                <a:xfrm>
                  <a:off x="6527183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1" name="Rounded Rectangle 50"/>
                <p:cNvSpPr/>
                <p:nvPr/>
              </p:nvSpPr>
              <p:spPr>
                <a:xfrm>
                  <a:off x="3122343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6" name="Rounded Rectangle 55"/>
                <p:cNvSpPr/>
                <p:nvPr/>
              </p:nvSpPr>
              <p:spPr>
                <a:xfrm>
                  <a:off x="5865544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5" name="Rounded Rectangle 54"/>
                <p:cNvSpPr/>
                <p:nvPr/>
              </p:nvSpPr>
              <p:spPr>
                <a:xfrm>
                  <a:off x="3187389" y="2402158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0" name="Rounded Rectangle 59"/>
                <p:cNvSpPr/>
                <p:nvPr/>
              </p:nvSpPr>
              <p:spPr>
                <a:xfrm>
                  <a:off x="5217840" y="2393797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9" name="Rounded Rectangle 58"/>
                <p:cNvSpPr/>
                <p:nvPr/>
              </p:nvSpPr>
              <p:spPr>
                <a:xfrm>
                  <a:off x="3798849" y="1780479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3" name="Rounded Rectangle 62"/>
                <p:cNvSpPr/>
                <p:nvPr/>
              </p:nvSpPr>
              <p:spPr>
                <a:xfrm>
                  <a:off x="4497661" y="1878051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  <p:grpSp>
            <p:nvGrpSpPr>
              <p:cNvPr id="67" name="Group 66"/>
              <p:cNvGrpSpPr/>
              <p:nvPr/>
            </p:nvGrpSpPr>
            <p:grpSpPr>
              <a:xfrm flipV="1">
                <a:off x="3122343" y="3549806"/>
                <a:ext cx="3003394" cy="1349297"/>
                <a:chOff x="3122343" y="3549806"/>
                <a:chExt cx="3003394" cy="1349297"/>
              </a:xfrm>
              <a:grpFill/>
            </p:grpSpPr>
            <p:sp>
              <p:nvSpPr>
                <p:cNvPr id="68" name="Rounded Rectangle 67"/>
                <p:cNvSpPr/>
                <p:nvPr/>
              </p:nvSpPr>
              <p:spPr>
                <a:xfrm>
                  <a:off x="3122343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9" name="Rounded Rectangle 68"/>
                <p:cNvSpPr/>
                <p:nvPr/>
              </p:nvSpPr>
              <p:spPr>
                <a:xfrm>
                  <a:off x="5865544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0" name="Rounded Rectangle 69"/>
                <p:cNvSpPr/>
                <p:nvPr/>
              </p:nvSpPr>
              <p:spPr>
                <a:xfrm>
                  <a:off x="3187389" y="4171485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1" name="Rounded Rectangle 70"/>
                <p:cNvSpPr/>
                <p:nvPr/>
              </p:nvSpPr>
              <p:spPr>
                <a:xfrm>
                  <a:off x="5217840" y="4163124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2" name="Rounded Rectangle 71"/>
                <p:cNvSpPr/>
                <p:nvPr/>
              </p:nvSpPr>
              <p:spPr>
                <a:xfrm>
                  <a:off x="3798849" y="3549806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3" name="Rounded Rectangle 72"/>
                <p:cNvSpPr/>
                <p:nvPr/>
              </p:nvSpPr>
              <p:spPr>
                <a:xfrm>
                  <a:off x="4497661" y="3647378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</p:grpSp>
        <p:grpSp>
          <p:nvGrpSpPr>
            <p:cNvPr id="75" name="Group 74"/>
            <p:cNvGrpSpPr/>
            <p:nvPr/>
          </p:nvGrpSpPr>
          <p:grpSpPr>
            <a:xfrm>
              <a:off x="1531435" y="527825"/>
              <a:ext cx="6170342" cy="5690840"/>
              <a:chOff x="1531435" y="527825"/>
              <a:chExt cx="6170342" cy="569084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1538869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21"/>
              <p:cNvGrpSpPr/>
              <p:nvPr/>
            </p:nvGrpSpPr>
            <p:grpSpPr>
              <a:xfrm flipV="1">
                <a:off x="1531435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23" name="Straight Connector 22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/>
              <p:cNvGrpSpPr/>
              <p:nvPr/>
            </p:nvGrpSpPr>
            <p:grpSpPr>
              <a:xfrm flipH="1">
                <a:off x="4616606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0" name="Straight Connector 29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/>
              <p:cNvGrpSpPr/>
              <p:nvPr/>
            </p:nvGrpSpPr>
            <p:grpSpPr>
              <a:xfrm flipH="1" flipV="1">
                <a:off x="4609172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8" name="Group 77"/>
          <p:cNvGrpSpPr/>
          <p:nvPr/>
        </p:nvGrpSpPr>
        <p:grpSpPr>
          <a:xfrm rot="5400000">
            <a:off x="2479425" y="1869901"/>
            <a:ext cx="412384" cy="412384"/>
            <a:chOff x="2757655" y="3211858"/>
            <a:chExt cx="285156" cy="285156"/>
          </a:xfrm>
        </p:grpSpPr>
        <p:sp>
          <p:nvSpPr>
            <p:cNvPr id="76" name="Pie 75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52689" y="1897553"/>
            <a:ext cx="395806" cy="402320"/>
            <a:chOff x="4147564" y="3175291"/>
            <a:chExt cx="395806" cy="402320"/>
          </a:xfrm>
        </p:grpSpPr>
        <p:sp>
          <p:nvSpPr>
            <p:cNvPr id="6" name="Chord 5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" name="Oval 6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6" name="Oval 85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Oval 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7" name="Oval 86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2" name="Oval 11"/>
          <p:cNvSpPr/>
          <p:nvPr/>
        </p:nvSpPr>
        <p:spPr>
          <a:xfrm>
            <a:off x="2091839" y="3297657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88" name="Group 87"/>
          <p:cNvGrpSpPr/>
          <p:nvPr/>
        </p:nvGrpSpPr>
        <p:grpSpPr>
          <a:xfrm>
            <a:off x="4024648" y="5267165"/>
            <a:ext cx="395806" cy="402320"/>
            <a:chOff x="4147564" y="3175291"/>
            <a:chExt cx="395806" cy="402320"/>
          </a:xfrm>
        </p:grpSpPr>
        <p:sp>
          <p:nvSpPr>
            <p:cNvPr id="89" name="Chord 88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0" name="Oval 89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1" name="Oval 90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2" name="Oval 91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3" name="Oval 92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2491044" y="4636190"/>
            <a:ext cx="395806" cy="402320"/>
            <a:chOff x="4147564" y="3175291"/>
            <a:chExt cx="395806" cy="402320"/>
          </a:xfrm>
        </p:grpSpPr>
        <p:sp>
          <p:nvSpPr>
            <p:cNvPr id="95" name="Chord 94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6" name="Oval 95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7" name="Oval 96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8" name="Oval 9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9" name="Oval 98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5" name="Oval 104"/>
          <p:cNvSpPr/>
          <p:nvPr/>
        </p:nvSpPr>
        <p:spPr>
          <a:xfrm>
            <a:off x="2620422" y="2629278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7" name="Oval 106"/>
          <p:cNvSpPr/>
          <p:nvPr/>
        </p:nvSpPr>
        <p:spPr>
          <a:xfrm>
            <a:off x="2607450" y="3279529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extBox 3"/>
          <p:cNvSpPr txBox="1"/>
          <p:nvPr/>
        </p:nvSpPr>
        <p:spPr>
          <a:xfrm>
            <a:off x="8131918" y="168886"/>
            <a:ext cx="928459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</a:p>
          <a:p>
            <a:pPr algn="ctr"/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PT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3" name="bal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11217" y="-705839"/>
            <a:ext cx="609600" cy="609600"/>
          </a:xfrm>
          <a:prstGeom prst="rect">
            <a:avLst/>
          </a:prstGeom>
        </p:spPr>
      </p:pic>
      <p:pic>
        <p:nvPicPr>
          <p:cNvPr id="115" name="bal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10279" y="-774501"/>
            <a:ext cx="609600" cy="609600"/>
          </a:xfrm>
          <a:prstGeom prst="rect">
            <a:avLst/>
          </a:prstGeom>
        </p:spPr>
      </p:pic>
      <p:pic>
        <p:nvPicPr>
          <p:cNvPr id="117" name="bal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38577" y="-771369"/>
            <a:ext cx="609600" cy="609600"/>
          </a:xfrm>
          <a:prstGeom prst="rect">
            <a:avLst/>
          </a:prstGeom>
        </p:spPr>
      </p:pic>
      <p:pic>
        <p:nvPicPr>
          <p:cNvPr id="118" name="bal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96015" y="-752905"/>
            <a:ext cx="609600" cy="609600"/>
          </a:xfrm>
          <a:prstGeom prst="rect">
            <a:avLst/>
          </a:prstGeom>
        </p:spPr>
      </p:pic>
      <p:pic>
        <p:nvPicPr>
          <p:cNvPr id="119" name="bal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98522" y="-752905"/>
            <a:ext cx="609600" cy="609600"/>
          </a:xfrm>
          <a:prstGeom prst="rect">
            <a:avLst/>
          </a:prstGeom>
        </p:spPr>
      </p:pic>
      <p:grpSp>
        <p:nvGrpSpPr>
          <p:cNvPr id="120" name="Group 119"/>
          <p:cNvGrpSpPr/>
          <p:nvPr/>
        </p:nvGrpSpPr>
        <p:grpSpPr>
          <a:xfrm flipH="1">
            <a:off x="2485348" y="3199623"/>
            <a:ext cx="412384" cy="412384"/>
            <a:chOff x="2757655" y="3211858"/>
            <a:chExt cx="285156" cy="285156"/>
          </a:xfrm>
        </p:grpSpPr>
        <p:sp>
          <p:nvSpPr>
            <p:cNvPr id="121" name="Pie 120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131" name="Oval 130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32" name="Rounded Rectangle 131"/>
          <p:cNvSpPr/>
          <p:nvPr/>
        </p:nvSpPr>
        <p:spPr>
          <a:xfrm>
            <a:off x="1600752" y="1609222"/>
            <a:ext cx="6253978" cy="3490159"/>
          </a:xfrm>
          <a:prstGeom prst="roundRect">
            <a:avLst>
              <a:gd name="adj" fmla="val 10985"/>
            </a:avLst>
          </a:prstGeom>
          <a:solidFill>
            <a:schemeClr val="tx1">
              <a:alpha val="95000"/>
            </a:schemeClr>
          </a:solidFill>
          <a:ln w="92075">
            <a:solidFill>
              <a:srgbClr val="544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33" name="TextBox 132"/>
          <p:cNvSpPr txBox="1"/>
          <p:nvPr/>
        </p:nvSpPr>
        <p:spPr>
          <a:xfrm>
            <a:off x="1894070" y="2691877"/>
            <a:ext cx="5667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SUCCESS!!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1894069" y="3913092"/>
            <a:ext cx="5667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3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1939120" y="2005696"/>
            <a:ext cx="5667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40kms.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She’s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sweaty</a:t>
            </a:r>
            <a:r>
              <a:rPr lang="pt-P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9030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 0.199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7" fill="hold"/>
                                        <p:tgtEl>
                                          <p:spTgt spid="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7" fill="hold"/>
                                        <p:tgtEl>
                                          <p:spTgt spid="1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-8.33333E-7 2.22222E-6 L -0.1467 2.22222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44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87" fill="hold"/>
                                        <p:tgtEl>
                                          <p:spTgt spid="1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61111E-6 -4.07407E-6 L -0.00018 -0.40254 " pathEditMode="relative" rAng="0" ptsTypes="AA">
                                      <p:cBhvr>
                                        <p:cTn id="26" dur="4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3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5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7"/>
                </p:tgtEl>
              </p:cMediaNode>
            </p:audio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8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"/>
                </p:tgtEl>
              </p:cMediaNode>
            </p:audio>
          </p:childTnLst>
        </p:cTn>
      </p:par>
    </p:tnLst>
    <p:bldLst>
      <p:bldP spid="12" grpId="0" animBg="1"/>
      <p:bldP spid="105" grpId="0" animBg="1"/>
      <p:bldP spid="107" grpId="0" animBg="1"/>
      <p:bldP spid="132" grpId="0" animBg="1"/>
      <p:bldP spid="133" grpId="0"/>
      <p:bldP spid="134" grpId="0"/>
      <p:bldP spid="1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3005" y="190920"/>
            <a:ext cx="6985244" cy="6442415"/>
            <a:chOff x="1531435" y="527825"/>
            <a:chExt cx="6170342" cy="5690840"/>
          </a:xfrm>
        </p:grpSpPr>
        <p:grpSp>
          <p:nvGrpSpPr>
            <p:cNvPr id="74" name="Group 73"/>
            <p:cNvGrpSpPr/>
            <p:nvPr/>
          </p:nvGrpSpPr>
          <p:grpSpPr>
            <a:xfrm>
              <a:off x="1977485" y="1003609"/>
              <a:ext cx="5263376" cy="4739272"/>
              <a:chOff x="1977485" y="1003609"/>
              <a:chExt cx="5263376" cy="4739272"/>
            </a:xfrm>
            <a:solidFill>
              <a:schemeClr val="accent4">
                <a:lumMod val="75000"/>
              </a:schemeClr>
            </a:solidFill>
          </p:grpSpPr>
          <p:grpSp>
            <p:nvGrpSpPr>
              <p:cNvPr id="64" name="Group 63"/>
              <p:cNvGrpSpPr/>
              <p:nvPr/>
            </p:nvGrpSpPr>
            <p:grpSpPr>
              <a:xfrm>
                <a:off x="1977485" y="1003609"/>
                <a:ext cx="5263376" cy="4739272"/>
                <a:chOff x="1984919" y="1003609"/>
                <a:chExt cx="5263376" cy="4739272"/>
              </a:xfrm>
              <a:grpFill/>
            </p:grpSpPr>
            <p:sp>
              <p:nvSpPr>
                <p:cNvPr id="21" name="Rounded Rectangle 20"/>
                <p:cNvSpPr/>
                <p:nvPr/>
              </p:nvSpPr>
              <p:spPr>
                <a:xfrm>
                  <a:off x="1992352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4" name="Rounded Rectangle 43"/>
                <p:cNvSpPr/>
                <p:nvPr/>
              </p:nvSpPr>
              <p:spPr>
                <a:xfrm>
                  <a:off x="6527183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5" name="Rounded Rectangle 44"/>
                <p:cNvSpPr/>
                <p:nvPr/>
              </p:nvSpPr>
              <p:spPr>
                <a:xfrm>
                  <a:off x="1984919" y="5386042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6" name="Rounded Rectangle 45"/>
                <p:cNvSpPr/>
                <p:nvPr/>
              </p:nvSpPr>
              <p:spPr>
                <a:xfrm>
                  <a:off x="6527183" y="5386041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3" name="Rounded Rectangle 42"/>
                <p:cNvSpPr/>
                <p:nvPr/>
              </p:nvSpPr>
              <p:spPr>
                <a:xfrm>
                  <a:off x="3144645" y="100361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8" name="Rounded Rectangle 47"/>
                <p:cNvSpPr/>
                <p:nvPr/>
              </p:nvSpPr>
              <p:spPr>
                <a:xfrm>
                  <a:off x="5181602" y="1003609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9" name="Rounded Rectangle 48"/>
                <p:cNvSpPr/>
                <p:nvPr/>
              </p:nvSpPr>
              <p:spPr>
                <a:xfrm>
                  <a:off x="3144645" y="5386041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0" name="Rounded Rectangle 49"/>
                <p:cNvSpPr/>
                <p:nvPr/>
              </p:nvSpPr>
              <p:spPr>
                <a:xfrm>
                  <a:off x="5181602" y="538604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7" name="Rounded Rectangle 46"/>
                <p:cNvSpPr/>
                <p:nvPr/>
              </p:nvSpPr>
              <p:spPr>
                <a:xfrm>
                  <a:off x="1984919" y="1784195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2" name="Rounded Rectangle 51"/>
                <p:cNvSpPr/>
                <p:nvPr/>
              </p:nvSpPr>
              <p:spPr>
                <a:xfrm>
                  <a:off x="1984919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3" name="Rounded Rectangle 52"/>
                <p:cNvSpPr/>
                <p:nvPr/>
              </p:nvSpPr>
              <p:spPr>
                <a:xfrm>
                  <a:off x="6527183" y="1780479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4" name="Rounded Rectangle 53"/>
                <p:cNvSpPr/>
                <p:nvPr/>
              </p:nvSpPr>
              <p:spPr>
                <a:xfrm>
                  <a:off x="6527183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1" name="Rounded Rectangle 50"/>
                <p:cNvSpPr/>
                <p:nvPr/>
              </p:nvSpPr>
              <p:spPr>
                <a:xfrm>
                  <a:off x="3122343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6" name="Rounded Rectangle 55"/>
                <p:cNvSpPr/>
                <p:nvPr/>
              </p:nvSpPr>
              <p:spPr>
                <a:xfrm>
                  <a:off x="5865544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5" name="Rounded Rectangle 54"/>
                <p:cNvSpPr/>
                <p:nvPr/>
              </p:nvSpPr>
              <p:spPr>
                <a:xfrm>
                  <a:off x="3187389" y="2402158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0" name="Rounded Rectangle 59"/>
                <p:cNvSpPr/>
                <p:nvPr/>
              </p:nvSpPr>
              <p:spPr>
                <a:xfrm>
                  <a:off x="5217840" y="2393797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9" name="Rounded Rectangle 58"/>
                <p:cNvSpPr/>
                <p:nvPr/>
              </p:nvSpPr>
              <p:spPr>
                <a:xfrm>
                  <a:off x="3798849" y="1780479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3" name="Rounded Rectangle 62"/>
                <p:cNvSpPr/>
                <p:nvPr/>
              </p:nvSpPr>
              <p:spPr>
                <a:xfrm>
                  <a:off x="4497661" y="1878051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  <p:grpSp>
            <p:nvGrpSpPr>
              <p:cNvPr id="67" name="Group 66"/>
              <p:cNvGrpSpPr/>
              <p:nvPr/>
            </p:nvGrpSpPr>
            <p:grpSpPr>
              <a:xfrm flipV="1">
                <a:off x="3122343" y="3549806"/>
                <a:ext cx="3003394" cy="1349297"/>
                <a:chOff x="3122343" y="3549806"/>
                <a:chExt cx="3003394" cy="1349297"/>
              </a:xfrm>
              <a:grpFill/>
            </p:grpSpPr>
            <p:sp>
              <p:nvSpPr>
                <p:cNvPr id="68" name="Rounded Rectangle 67"/>
                <p:cNvSpPr/>
                <p:nvPr/>
              </p:nvSpPr>
              <p:spPr>
                <a:xfrm>
                  <a:off x="3122343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9" name="Rounded Rectangle 68"/>
                <p:cNvSpPr/>
                <p:nvPr/>
              </p:nvSpPr>
              <p:spPr>
                <a:xfrm>
                  <a:off x="5865544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0" name="Rounded Rectangle 69"/>
                <p:cNvSpPr/>
                <p:nvPr/>
              </p:nvSpPr>
              <p:spPr>
                <a:xfrm>
                  <a:off x="3187389" y="4171485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1" name="Rounded Rectangle 70"/>
                <p:cNvSpPr/>
                <p:nvPr/>
              </p:nvSpPr>
              <p:spPr>
                <a:xfrm>
                  <a:off x="5217840" y="4163124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2" name="Rounded Rectangle 71"/>
                <p:cNvSpPr/>
                <p:nvPr/>
              </p:nvSpPr>
              <p:spPr>
                <a:xfrm>
                  <a:off x="3798849" y="3549806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3" name="Rounded Rectangle 72"/>
                <p:cNvSpPr/>
                <p:nvPr/>
              </p:nvSpPr>
              <p:spPr>
                <a:xfrm>
                  <a:off x="4497661" y="3647378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</p:grpSp>
        <p:grpSp>
          <p:nvGrpSpPr>
            <p:cNvPr id="75" name="Group 74"/>
            <p:cNvGrpSpPr/>
            <p:nvPr/>
          </p:nvGrpSpPr>
          <p:grpSpPr>
            <a:xfrm>
              <a:off x="1531435" y="527825"/>
              <a:ext cx="6170342" cy="5690840"/>
              <a:chOff x="1531435" y="527825"/>
              <a:chExt cx="6170342" cy="569084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1538869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21"/>
              <p:cNvGrpSpPr/>
              <p:nvPr/>
            </p:nvGrpSpPr>
            <p:grpSpPr>
              <a:xfrm flipV="1">
                <a:off x="1531435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23" name="Straight Connector 22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/>
              <p:cNvGrpSpPr/>
              <p:nvPr/>
            </p:nvGrpSpPr>
            <p:grpSpPr>
              <a:xfrm flipH="1">
                <a:off x="4616606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0" name="Straight Connector 29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/>
              <p:cNvGrpSpPr/>
              <p:nvPr/>
            </p:nvGrpSpPr>
            <p:grpSpPr>
              <a:xfrm flipH="1" flipV="1">
                <a:off x="4609172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8" name="Group 77"/>
          <p:cNvGrpSpPr/>
          <p:nvPr/>
        </p:nvGrpSpPr>
        <p:grpSpPr>
          <a:xfrm>
            <a:off x="4783967" y="306363"/>
            <a:ext cx="412384" cy="412384"/>
            <a:chOff x="2757655" y="3211858"/>
            <a:chExt cx="285156" cy="285156"/>
          </a:xfrm>
        </p:grpSpPr>
        <p:sp>
          <p:nvSpPr>
            <p:cNvPr id="76" name="Pie 75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3" name="Hip Hop Power L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98808" y="288015"/>
            <a:ext cx="609601" cy="6096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6392711" y="1853555"/>
            <a:ext cx="395806" cy="402320"/>
            <a:chOff x="4147564" y="3175291"/>
            <a:chExt cx="395806" cy="402320"/>
          </a:xfrm>
        </p:grpSpPr>
        <p:sp>
          <p:nvSpPr>
            <p:cNvPr id="6" name="Chord 5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" name="Oval 6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6" name="Oval 85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Oval 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7" name="Oval 86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2" name="Oval 11"/>
          <p:cNvSpPr/>
          <p:nvPr/>
        </p:nvSpPr>
        <p:spPr>
          <a:xfrm>
            <a:off x="6057214" y="398988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88" name="Group 87"/>
          <p:cNvGrpSpPr/>
          <p:nvPr/>
        </p:nvGrpSpPr>
        <p:grpSpPr>
          <a:xfrm>
            <a:off x="4048362" y="1910472"/>
            <a:ext cx="395806" cy="402320"/>
            <a:chOff x="4147564" y="3175291"/>
            <a:chExt cx="395806" cy="402320"/>
          </a:xfrm>
        </p:grpSpPr>
        <p:sp>
          <p:nvSpPr>
            <p:cNvPr id="89" name="Chord 88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0" name="Oval 89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1" name="Oval 90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2" name="Oval 91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3" name="Oval 92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6346356" y="5298422"/>
            <a:ext cx="395806" cy="402320"/>
            <a:chOff x="4147564" y="3175291"/>
            <a:chExt cx="395806" cy="402320"/>
          </a:xfrm>
        </p:grpSpPr>
        <p:sp>
          <p:nvSpPr>
            <p:cNvPr id="95" name="Chord 94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6" name="Oval 95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7" name="Oval 96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8" name="Oval 9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9" name="Oval 98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5" name="Oval 104"/>
          <p:cNvSpPr/>
          <p:nvPr/>
        </p:nvSpPr>
        <p:spPr>
          <a:xfrm>
            <a:off x="5531857" y="402056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7" name="Oval 106"/>
          <p:cNvSpPr/>
          <p:nvPr/>
        </p:nvSpPr>
        <p:spPr>
          <a:xfrm>
            <a:off x="6543702" y="398987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extBox 3"/>
          <p:cNvSpPr txBox="1"/>
          <p:nvPr/>
        </p:nvSpPr>
        <p:spPr>
          <a:xfrm>
            <a:off x="8131918" y="168886"/>
            <a:ext cx="928459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</a:p>
          <a:p>
            <a:pPr algn="ctr"/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pt-PT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536385" y="1696691"/>
            <a:ext cx="6253978" cy="3490159"/>
          </a:xfrm>
          <a:prstGeom prst="roundRect">
            <a:avLst>
              <a:gd name="adj" fmla="val 10985"/>
            </a:avLst>
          </a:prstGeom>
          <a:solidFill>
            <a:schemeClr val="tx1">
              <a:alpha val="97000"/>
            </a:schemeClr>
          </a:solidFill>
          <a:ln w="92075">
            <a:solidFill>
              <a:srgbClr val="544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6" name="TextBox 15"/>
          <p:cNvSpPr txBox="1"/>
          <p:nvPr/>
        </p:nvSpPr>
        <p:spPr>
          <a:xfrm>
            <a:off x="1874753" y="2197026"/>
            <a:ext cx="56673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_________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hard for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feel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winner.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1974596" y="3129406"/>
            <a:ext cx="395806" cy="402320"/>
            <a:chOff x="4147564" y="3175291"/>
            <a:chExt cx="395806" cy="402320"/>
          </a:xfrm>
        </p:grpSpPr>
        <p:sp>
          <p:nvSpPr>
            <p:cNvPr id="101" name="Chord 100">
              <a:hlinkClick r:id="" action="ppaction://hlinkshowjump?jump=nextslide"/>
            </p:cNvPr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2" name="Oval 101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4" name="Oval 103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6" name="Oval 105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8" name="Oval 107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1951650" y="4231554"/>
            <a:ext cx="395806" cy="402320"/>
            <a:chOff x="4147564" y="3175291"/>
            <a:chExt cx="395806" cy="402320"/>
          </a:xfrm>
        </p:grpSpPr>
        <p:sp>
          <p:nvSpPr>
            <p:cNvPr id="110" name="Chord 109">
              <a:hlinkClick r:id="rId7" action="ppaction://hlinksldjump"/>
            </p:cNvPr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1" name="Oval 110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2" name="Oval 111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4" name="Oval 113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6" name="Oval 115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1970474" y="3686454"/>
            <a:ext cx="395806" cy="402320"/>
            <a:chOff x="4147564" y="3175291"/>
            <a:chExt cx="395806" cy="402320"/>
          </a:xfrm>
        </p:grpSpPr>
        <p:sp>
          <p:nvSpPr>
            <p:cNvPr id="123" name="Chord 122">
              <a:hlinkClick r:id="rId7" action="ppaction://hlinksldjump"/>
            </p:cNvPr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4" name="Oval 123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5" name="Oval 124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6" name="Oval 125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7" name="Oval 126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28" name="TextBox 127">
            <a:hlinkClick r:id="rId8" action="ppaction://hlinksldjump"/>
          </p:cNvPr>
          <p:cNvSpPr txBox="1"/>
          <p:nvPr/>
        </p:nvSpPr>
        <p:spPr>
          <a:xfrm>
            <a:off x="2490913" y="3086750"/>
            <a:ext cx="2095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haven’t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trained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Box 128">
            <a:hlinkClick r:id="rId7" action="ppaction://hlinksldjump"/>
          </p:cNvPr>
          <p:cNvSpPr txBox="1"/>
          <p:nvPr/>
        </p:nvSpPr>
        <p:spPr>
          <a:xfrm>
            <a:off x="2490913" y="3657579"/>
            <a:ext cx="1896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won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TextBox 129">
            <a:hlinkClick r:id="rId7" action="ppaction://hlinksldjump"/>
          </p:cNvPr>
          <p:cNvSpPr txBox="1"/>
          <p:nvPr/>
        </p:nvSpPr>
        <p:spPr>
          <a:xfrm>
            <a:off x="2475956" y="4208826"/>
            <a:ext cx="1960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had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Oval 112"/>
          <p:cNvSpPr/>
          <p:nvPr/>
        </p:nvSpPr>
        <p:spPr>
          <a:xfrm>
            <a:off x="7053180" y="406216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5" name="Oval 114"/>
          <p:cNvSpPr/>
          <p:nvPr/>
        </p:nvSpPr>
        <p:spPr>
          <a:xfrm>
            <a:off x="7578537" y="400058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7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11217" y="-705839"/>
            <a:ext cx="609600" cy="609600"/>
          </a:xfrm>
          <a:prstGeom prst="rect">
            <a:avLst/>
          </a:prstGeom>
        </p:spPr>
      </p:pic>
      <p:pic>
        <p:nvPicPr>
          <p:cNvPr id="118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0279" y="-774501"/>
            <a:ext cx="609600" cy="609600"/>
          </a:xfrm>
          <a:prstGeom prst="rect">
            <a:avLst/>
          </a:prstGeom>
        </p:spPr>
      </p:pic>
      <p:pic>
        <p:nvPicPr>
          <p:cNvPr id="119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38577" y="-771369"/>
            <a:ext cx="609600" cy="609600"/>
          </a:xfrm>
          <a:prstGeom prst="rect">
            <a:avLst/>
          </a:prstGeom>
        </p:spPr>
      </p:pic>
      <p:pic>
        <p:nvPicPr>
          <p:cNvPr id="120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96015" y="-752905"/>
            <a:ext cx="609600" cy="609600"/>
          </a:xfrm>
          <a:prstGeom prst="rect">
            <a:avLst/>
          </a:prstGeom>
        </p:spPr>
      </p:pic>
      <p:pic>
        <p:nvPicPr>
          <p:cNvPr id="121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98522" y="-75290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5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7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8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0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1"/>
                </p:tgtEl>
              </p:cMediaNode>
            </p:audio>
          </p:childTnLst>
        </p:cTn>
      </p:par>
    </p:tnLst>
    <p:bldLst>
      <p:bldP spid="5" grpId="0" animBg="1"/>
      <p:bldP spid="16" grpId="0"/>
      <p:bldP spid="128" grpId="0"/>
      <p:bldP spid="129" grpId="0"/>
      <p:bldP spid="1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3005" y="190920"/>
            <a:ext cx="6985244" cy="6442415"/>
            <a:chOff x="1531435" y="527825"/>
            <a:chExt cx="6170342" cy="5690840"/>
          </a:xfrm>
        </p:grpSpPr>
        <p:grpSp>
          <p:nvGrpSpPr>
            <p:cNvPr id="74" name="Group 73"/>
            <p:cNvGrpSpPr/>
            <p:nvPr/>
          </p:nvGrpSpPr>
          <p:grpSpPr>
            <a:xfrm>
              <a:off x="1977485" y="1003609"/>
              <a:ext cx="5263376" cy="4739272"/>
              <a:chOff x="1977485" y="1003609"/>
              <a:chExt cx="5263376" cy="4739272"/>
            </a:xfrm>
            <a:solidFill>
              <a:schemeClr val="accent4">
                <a:lumMod val="75000"/>
              </a:schemeClr>
            </a:solidFill>
          </p:grpSpPr>
          <p:grpSp>
            <p:nvGrpSpPr>
              <p:cNvPr id="64" name="Group 63"/>
              <p:cNvGrpSpPr/>
              <p:nvPr/>
            </p:nvGrpSpPr>
            <p:grpSpPr>
              <a:xfrm>
                <a:off x="1977485" y="1003609"/>
                <a:ext cx="5263376" cy="4739272"/>
                <a:chOff x="1984919" y="1003609"/>
                <a:chExt cx="5263376" cy="4739272"/>
              </a:xfrm>
              <a:grpFill/>
            </p:grpSpPr>
            <p:sp>
              <p:nvSpPr>
                <p:cNvPr id="21" name="Rounded Rectangle 20"/>
                <p:cNvSpPr/>
                <p:nvPr/>
              </p:nvSpPr>
              <p:spPr>
                <a:xfrm>
                  <a:off x="1992352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4" name="Rounded Rectangle 43"/>
                <p:cNvSpPr/>
                <p:nvPr/>
              </p:nvSpPr>
              <p:spPr>
                <a:xfrm>
                  <a:off x="6527183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5" name="Rounded Rectangle 44"/>
                <p:cNvSpPr/>
                <p:nvPr/>
              </p:nvSpPr>
              <p:spPr>
                <a:xfrm>
                  <a:off x="1984919" y="5386042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6" name="Rounded Rectangle 45"/>
                <p:cNvSpPr/>
                <p:nvPr/>
              </p:nvSpPr>
              <p:spPr>
                <a:xfrm>
                  <a:off x="6527183" y="5386041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3" name="Rounded Rectangle 42"/>
                <p:cNvSpPr/>
                <p:nvPr/>
              </p:nvSpPr>
              <p:spPr>
                <a:xfrm>
                  <a:off x="3144645" y="100361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8" name="Rounded Rectangle 47"/>
                <p:cNvSpPr/>
                <p:nvPr/>
              </p:nvSpPr>
              <p:spPr>
                <a:xfrm>
                  <a:off x="5181602" y="1003609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9" name="Rounded Rectangle 48"/>
                <p:cNvSpPr/>
                <p:nvPr/>
              </p:nvSpPr>
              <p:spPr>
                <a:xfrm>
                  <a:off x="3144645" y="5386041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0" name="Rounded Rectangle 49"/>
                <p:cNvSpPr/>
                <p:nvPr/>
              </p:nvSpPr>
              <p:spPr>
                <a:xfrm>
                  <a:off x="5181602" y="538604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7" name="Rounded Rectangle 46"/>
                <p:cNvSpPr/>
                <p:nvPr/>
              </p:nvSpPr>
              <p:spPr>
                <a:xfrm>
                  <a:off x="1984919" y="1784195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2" name="Rounded Rectangle 51"/>
                <p:cNvSpPr/>
                <p:nvPr/>
              </p:nvSpPr>
              <p:spPr>
                <a:xfrm>
                  <a:off x="1984919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3" name="Rounded Rectangle 52"/>
                <p:cNvSpPr/>
                <p:nvPr/>
              </p:nvSpPr>
              <p:spPr>
                <a:xfrm>
                  <a:off x="6527183" y="1780479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4" name="Rounded Rectangle 53"/>
                <p:cNvSpPr/>
                <p:nvPr/>
              </p:nvSpPr>
              <p:spPr>
                <a:xfrm>
                  <a:off x="6527183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1" name="Rounded Rectangle 50"/>
                <p:cNvSpPr/>
                <p:nvPr/>
              </p:nvSpPr>
              <p:spPr>
                <a:xfrm>
                  <a:off x="3122343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6" name="Rounded Rectangle 55"/>
                <p:cNvSpPr/>
                <p:nvPr/>
              </p:nvSpPr>
              <p:spPr>
                <a:xfrm>
                  <a:off x="5865544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5" name="Rounded Rectangle 54"/>
                <p:cNvSpPr/>
                <p:nvPr/>
              </p:nvSpPr>
              <p:spPr>
                <a:xfrm>
                  <a:off x="3187389" y="2402158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0" name="Rounded Rectangle 59"/>
                <p:cNvSpPr/>
                <p:nvPr/>
              </p:nvSpPr>
              <p:spPr>
                <a:xfrm>
                  <a:off x="5217840" y="2393797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9" name="Rounded Rectangle 58"/>
                <p:cNvSpPr/>
                <p:nvPr/>
              </p:nvSpPr>
              <p:spPr>
                <a:xfrm>
                  <a:off x="3798849" y="1780479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3" name="Rounded Rectangle 62"/>
                <p:cNvSpPr/>
                <p:nvPr/>
              </p:nvSpPr>
              <p:spPr>
                <a:xfrm>
                  <a:off x="4497661" y="1878051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  <p:grpSp>
            <p:nvGrpSpPr>
              <p:cNvPr id="67" name="Group 66"/>
              <p:cNvGrpSpPr/>
              <p:nvPr/>
            </p:nvGrpSpPr>
            <p:grpSpPr>
              <a:xfrm flipV="1">
                <a:off x="3122343" y="3549806"/>
                <a:ext cx="3003394" cy="1349297"/>
                <a:chOff x="3122343" y="3549806"/>
                <a:chExt cx="3003394" cy="1349297"/>
              </a:xfrm>
              <a:grpFill/>
            </p:grpSpPr>
            <p:sp>
              <p:nvSpPr>
                <p:cNvPr id="68" name="Rounded Rectangle 67"/>
                <p:cNvSpPr/>
                <p:nvPr/>
              </p:nvSpPr>
              <p:spPr>
                <a:xfrm>
                  <a:off x="3122343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9" name="Rounded Rectangle 68"/>
                <p:cNvSpPr/>
                <p:nvPr/>
              </p:nvSpPr>
              <p:spPr>
                <a:xfrm>
                  <a:off x="5865544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0" name="Rounded Rectangle 69"/>
                <p:cNvSpPr/>
                <p:nvPr/>
              </p:nvSpPr>
              <p:spPr>
                <a:xfrm>
                  <a:off x="3187389" y="4171485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1" name="Rounded Rectangle 70"/>
                <p:cNvSpPr/>
                <p:nvPr/>
              </p:nvSpPr>
              <p:spPr>
                <a:xfrm>
                  <a:off x="5217840" y="4163124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2" name="Rounded Rectangle 71"/>
                <p:cNvSpPr/>
                <p:nvPr/>
              </p:nvSpPr>
              <p:spPr>
                <a:xfrm>
                  <a:off x="3798849" y="3549806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3" name="Rounded Rectangle 72"/>
                <p:cNvSpPr/>
                <p:nvPr/>
              </p:nvSpPr>
              <p:spPr>
                <a:xfrm>
                  <a:off x="4497661" y="3647378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</p:grpSp>
        <p:grpSp>
          <p:nvGrpSpPr>
            <p:cNvPr id="75" name="Group 74"/>
            <p:cNvGrpSpPr/>
            <p:nvPr/>
          </p:nvGrpSpPr>
          <p:grpSpPr>
            <a:xfrm>
              <a:off x="1531435" y="527825"/>
              <a:ext cx="6170342" cy="5690840"/>
              <a:chOff x="1531435" y="527825"/>
              <a:chExt cx="6170342" cy="569084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1538869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21"/>
              <p:cNvGrpSpPr/>
              <p:nvPr/>
            </p:nvGrpSpPr>
            <p:grpSpPr>
              <a:xfrm flipV="1">
                <a:off x="1531435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23" name="Straight Connector 22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/>
              <p:cNvGrpSpPr/>
              <p:nvPr/>
            </p:nvGrpSpPr>
            <p:grpSpPr>
              <a:xfrm flipH="1">
                <a:off x="4616606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0" name="Straight Connector 29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/>
              <p:cNvGrpSpPr/>
              <p:nvPr/>
            </p:nvGrpSpPr>
            <p:grpSpPr>
              <a:xfrm flipH="1" flipV="1">
                <a:off x="4609172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8" name="Group 77"/>
          <p:cNvGrpSpPr/>
          <p:nvPr/>
        </p:nvGrpSpPr>
        <p:grpSpPr>
          <a:xfrm>
            <a:off x="4783967" y="306363"/>
            <a:ext cx="412384" cy="412384"/>
            <a:chOff x="2757655" y="3211858"/>
            <a:chExt cx="285156" cy="285156"/>
          </a:xfrm>
        </p:grpSpPr>
        <p:sp>
          <p:nvSpPr>
            <p:cNvPr id="76" name="Pie 75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3" name="Hip Hop Power L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98808" y="288015"/>
            <a:ext cx="609601" cy="6096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6392711" y="1853555"/>
            <a:ext cx="395806" cy="402320"/>
            <a:chOff x="4147564" y="3175291"/>
            <a:chExt cx="395806" cy="402320"/>
          </a:xfrm>
        </p:grpSpPr>
        <p:sp>
          <p:nvSpPr>
            <p:cNvPr id="6" name="Chord 5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" name="Oval 6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6" name="Oval 85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Oval 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7" name="Oval 86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2" name="Oval 11"/>
          <p:cNvSpPr/>
          <p:nvPr/>
        </p:nvSpPr>
        <p:spPr>
          <a:xfrm>
            <a:off x="6057214" y="398988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88" name="Group 87"/>
          <p:cNvGrpSpPr/>
          <p:nvPr/>
        </p:nvGrpSpPr>
        <p:grpSpPr>
          <a:xfrm>
            <a:off x="4048362" y="1910472"/>
            <a:ext cx="395806" cy="402320"/>
            <a:chOff x="4147564" y="3175291"/>
            <a:chExt cx="395806" cy="402320"/>
          </a:xfrm>
        </p:grpSpPr>
        <p:sp>
          <p:nvSpPr>
            <p:cNvPr id="89" name="Chord 88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0" name="Oval 89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1" name="Oval 90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2" name="Oval 91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3" name="Oval 92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6346356" y="5298422"/>
            <a:ext cx="395806" cy="402320"/>
            <a:chOff x="4147564" y="3175291"/>
            <a:chExt cx="395806" cy="402320"/>
          </a:xfrm>
        </p:grpSpPr>
        <p:sp>
          <p:nvSpPr>
            <p:cNvPr id="95" name="Chord 94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6" name="Oval 95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7" name="Oval 96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8" name="Oval 9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9" name="Oval 98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5" name="Oval 104"/>
          <p:cNvSpPr/>
          <p:nvPr/>
        </p:nvSpPr>
        <p:spPr>
          <a:xfrm>
            <a:off x="5531857" y="402056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7" name="Oval 106"/>
          <p:cNvSpPr/>
          <p:nvPr/>
        </p:nvSpPr>
        <p:spPr>
          <a:xfrm>
            <a:off x="6543702" y="398987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extBox 3"/>
          <p:cNvSpPr txBox="1"/>
          <p:nvPr/>
        </p:nvSpPr>
        <p:spPr>
          <a:xfrm>
            <a:off x="8131918" y="168886"/>
            <a:ext cx="928459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</a:p>
          <a:p>
            <a:pPr algn="ctr"/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pt-PT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Oval 112"/>
          <p:cNvSpPr/>
          <p:nvPr/>
        </p:nvSpPr>
        <p:spPr>
          <a:xfrm>
            <a:off x="7053180" y="406216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5" name="Oval 114"/>
          <p:cNvSpPr/>
          <p:nvPr/>
        </p:nvSpPr>
        <p:spPr>
          <a:xfrm>
            <a:off x="7578537" y="400058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7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11217" y="-705839"/>
            <a:ext cx="609600" cy="609600"/>
          </a:xfrm>
          <a:prstGeom prst="rect">
            <a:avLst/>
          </a:prstGeom>
        </p:spPr>
      </p:pic>
      <p:pic>
        <p:nvPicPr>
          <p:cNvPr id="118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0279" y="-774501"/>
            <a:ext cx="609600" cy="609600"/>
          </a:xfrm>
          <a:prstGeom prst="rect">
            <a:avLst/>
          </a:prstGeom>
        </p:spPr>
      </p:pic>
      <p:pic>
        <p:nvPicPr>
          <p:cNvPr id="119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38577" y="-771369"/>
            <a:ext cx="609600" cy="609600"/>
          </a:xfrm>
          <a:prstGeom prst="rect">
            <a:avLst/>
          </a:prstGeom>
        </p:spPr>
      </p:pic>
      <p:pic>
        <p:nvPicPr>
          <p:cNvPr id="120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96015" y="-752905"/>
            <a:ext cx="609600" cy="609600"/>
          </a:xfrm>
          <a:prstGeom prst="rect">
            <a:avLst/>
          </a:prstGeom>
        </p:spPr>
      </p:pic>
      <p:pic>
        <p:nvPicPr>
          <p:cNvPr id="121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98522" y="-752905"/>
            <a:ext cx="609600" cy="609600"/>
          </a:xfrm>
          <a:prstGeom prst="rect">
            <a:avLst/>
          </a:prstGeom>
        </p:spPr>
      </p:pic>
      <p:sp>
        <p:nvSpPr>
          <p:cNvPr id="131" name="Rounded Rectangle 130"/>
          <p:cNvSpPr/>
          <p:nvPr/>
        </p:nvSpPr>
        <p:spPr>
          <a:xfrm>
            <a:off x="1536385" y="1609222"/>
            <a:ext cx="6253978" cy="3490159"/>
          </a:xfrm>
          <a:prstGeom prst="roundRect">
            <a:avLst>
              <a:gd name="adj" fmla="val 10985"/>
            </a:avLst>
          </a:prstGeom>
          <a:solidFill>
            <a:schemeClr val="tx1">
              <a:alpha val="95000"/>
            </a:schemeClr>
          </a:solidFill>
          <a:ln w="92075">
            <a:solidFill>
              <a:srgbClr val="544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32" name="TextBox 131"/>
          <p:cNvSpPr txBox="1"/>
          <p:nvPr/>
        </p:nvSpPr>
        <p:spPr>
          <a:xfrm>
            <a:off x="1829703" y="2691877"/>
            <a:ext cx="5667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 AGAIN</a:t>
            </a:r>
          </a:p>
        </p:txBody>
      </p:sp>
      <p:sp>
        <p:nvSpPr>
          <p:cNvPr id="133" name="TextBox 132">
            <a:hlinkClick r:id="" action="ppaction://hlinkshowjump?jump=previousslide"/>
          </p:cNvPr>
          <p:cNvSpPr txBox="1"/>
          <p:nvPr/>
        </p:nvSpPr>
        <p:spPr>
          <a:xfrm>
            <a:off x="1829702" y="3913092"/>
            <a:ext cx="5667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</a:t>
            </a:r>
            <a:r>
              <a:rPr lang="pt-PT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pt-PT" sz="4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41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48148E-6 L 0.17847 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2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7" fill="hold"/>
                                        <p:tgtEl>
                                          <p:spTgt spid="1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87" fill="hold"/>
                                        <p:tgtEl>
                                          <p:spTgt spid="1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87" fill="hold"/>
                                        <p:tgtEl>
                                          <p:spTgt spid="1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96296E-6 L 2.77778E-7 -0.2243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7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8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0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1"/>
                </p:tgtEl>
              </p:cMediaNode>
            </p:audio>
          </p:childTnLst>
        </p:cTn>
      </p:par>
    </p:tnLst>
    <p:bldLst>
      <p:bldP spid="12" grpId="0" animBg="1"/>
      <p:bldP spid="105" grpId="0" animBg="1"/>
      <p:bldP spid="107" grpId="0" animBg="1"/>
      <p:bldP spid="131" grpId="0" animBg="1"/>
      <p:bldP spid="132" grpId="0"/>
      <p:bldP spid="1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43005" y="190920"/>
            <a:ext cx="6985244" cy="6442415"/>
            <a:chOff x="1531435" y="527825"/>
            <a:chExt cx="6170342" cy="5690840"/>
          </a:xfrm>
        </p:grpSpPr>
        <p:grpSp>
          <p:nvGrpSpPr>
            <p:cNvPr id="74" name="Group 73"/>
            <p:cNvGrpSpPr/>
            <p:nvPr/>
          </p:nvGrpSpPr>
          <p:grpSpPr>
            <a:xfrm>
              <a:off x="1977485" y="1003609"/>
              <a:ext cx="5263376" cy="4739272"/>
              <a:chOff x="1977485" y="1003609"/>
              <a:chExt cx="5263376" cy="4739272"/>
            </a:xfrm>
            <a:solidFill>
              <a:schemeClr val="accent4">
                <a:lumMod val="75000"/>
              </a:schemeClr>
            </a:solidFill>
          </p:grpSpPr>
          <p:grpSp>
            <p:nvGrpSpPr>
              <p:cNvPr id="64" name="Group 63"/>
              <p:cNvGrpSpPr/>
              <p:nvPr/>
            </p:nvGrpSpPr>
            <p:grpSpPr>
              <a:xfrm>
                <a:off x="1977485" y="1003609"/>
                <a:ext cx="5263376" cy="4739272"/>
                <a:chOff x="1984919" y="1003609"/>
                <a:chExt cx="5263376" cy="4739272"/>
              </a:xfrm>
              <a:grpFill/>
            </p:grpSpPr>
            <p:sp>
              <p:nvSpPr>
                <p:cNvPr id="21" name="Rounded Rectangle 20"/>
                <p:cNvSpPr/>
                <p:nvPr/>
              </p:nvSpPr>
              <p:spPr>
                <a:xfrm>
                  <a:off x="1992352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4" name="Rounded Rectangle 43"/>
                <p:cNvSpPr/>
                <p:nvPr/>
              </p:nvSpPr>
              <p:spPr>
                <a:xfrm>
                  <a:off x="6527183" y="1003610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5" name="Rounded Rectangle 44"/>
                <p:cNvSpPr/>
                <p:nvPr/>
              </p:nvSpPr>
              <p:spPr>
                <a:xfrm>
                  <a:off x="1984919" y="5386042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6" name="Rounded Rectangle 45"/>
                <p:cNvSpPr/>
                <p:nvPr/>
              </p:nvSpPr>
              <p:spPr>
                <a:xfrm>
                  <a:off x="6527183" y="5386041"/>
                  <a:ext cx="721112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3" name="Rounded Rectangle 42"/>
                <p:cNvSpPr/>
                <p:nvPr/>
              </p:nvSpPr>
              <p:spPr>
                <a:xfrm>
                  <a:off x="3144645" y="100361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8" name="Rounded Rectangle 47"/>
                <p:cNvSpPr/>
                <p:nvPr/>
              </p:nvSpPr>
              <p:spPr>
                <a:xfrm>
                  <a:off x="5181602" y="1003609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9" name="Rounded Rectangle 48"/>
                <p:cNvSpPr/>
                <p:nvPr/>
              </p:nvSpPr>
              <p:spPr>
                <a:xfrm>
                  <a:off x="3144645" y="5386041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0" name="Rounded Rectangle 49"/>
                <p:cNvSpPr/>
                <p:nvPr/>
              </p:nvSpPr>
              <p:spPr>
                <a:xfrm>
                  <a:off x="5181602" y="5386040"/>
                  <a:ext cx="914400" cy="356839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47" name="Rounded Rectangle 46"/>
                <p:cNvSpPr/>
                <p:nvPr/>
              </p:nvSpPr>
              <p:spPr>
                <a:xfrm>
                  <a:off x="1984919" y="1784195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2" name="Rounded Rectangle 51"/>
                <p:cNvSpPr/>
                <p:nvPr/>
              </p:nvSpPr>
              <p:spPr>
                <a:xfrm>
                  <a:off x="1984919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3" name="Rounded Rectangle 52"/>
                <p:cNvSpPr/>
                <p:nvPr/>
              </p:nvSpPr>
              <p:spPr>
                <a:xfrm>
                  <a:off x="6527183" y="1780479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4" name="Rounded Rectangle 53"/>
                <p:cNvSpPr/>
                <p:nvPr/>
              </p:nvSpPr>
              <p:spPr>
                <a:xfrm>
                  <a:off x="6527183" y="4795027"/>
                  <a:ext cx="721112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1" name="Rounded Rectangle 50"/>
                <p:cNvSpPr/>
                <p:nvPr/>
              </p:nvSpPr>
              <p:spPr>
                <a:xfrm>
                  <a:off x="3122343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6" name="Rounded Rectangle 55"/>
                <p:cNvSpPr/>
                <p:nvPr/>
              </p:nvSpPr>
              <p:spPr>
                <a:xfrm>
                  <a:off x="5865544" y="1780479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5" name="Rounded Rectangle 54"/>
                <p:cNvSpPr/>
                <p:nvPr/>
              </p:nvSpPr>
              <p:spPr>
                <a:xfrm>
                  <a:off x="3187389" y="2402158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0" name="Rounded Rectangle 59"/>
                <p:cNvSpPr/>
                <p:nvPr/>
              </p:nvSpPr>
              <p:spPr>
                <a:xfrm>
                  <a:off x="5217840" y="2393797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59" name="Rounded Rectangle 58"/>
                <p:cNvSpPr/>
                <p:nvPr/>
              </p:nvSpPr>
              <p:spPr>
                <a:xfrm>
                  <a:off x="3798849" y="1780479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3" name="Rounded Rectangle 62"/>
                <p:cNvSpPr/>
                <p:nvPr/>
              </p:nvSpPr>
              <p:spPr>
                <a:xfrm>
                  <a:off x="4497661" y="1878051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  <p:grpSp>
            <p:nvGrpSpPr>
              <p:cNvPr id="67" name="Group 66"/>
              <p:cNvGrpSpPr/>
              <p:nvPr/>
            </p:nvGrpSpPr>
            <p:grpSpPr>
              <a:xfrm flipV="1">
                <a:off x="3122343" y="3549806"/>
                <a:ext cx="3003394" cy="1349297"/>
                <a:chOff x="3122343" y="3549806"/>
                <a:chExt cx="3003394" cy="1349297"/>
              </a:xfrm>
              <a:grpFill/>
            </p:grpSpPr>
            <p:sp>
              <p:nvSpPr>
                <p:cNvPr id="68" name="Rounded Rectangle 67"/>
                <p:cNvSpPr/>
                <p:nvPr/>
              </p:nvSpPr>
              <p:spPr>
                <a:xfrm>
                  <a:off x="3122343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69" name="Rounded Rectangle 68"/>
                <p:cNvSpPr/>
                <p:nvPr/>
              </p:nvSpPr>
              <p:spPr>
                <a:xfrm>
                  <a:off x="5865544" y="3549806"/>
                  <a:ext cx="260193" cy="1349297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0" name="Rounded Rectangle 69"/>
                <p:cNvSpPr/>
                <p:nvPr/>
              </p:nvSpPr>
              <p:spPr>
                <a:xfrm>
                  <a:off x="3187389" y="4171485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1" name="Rounded Rectangle 70"/>
                <p:cNvSpPr/>
                <p:nvPr/>
              </p:nvSpPr>
              <p:spPr>
                <a:xfrm>
                  <a:off x="5217840" y="4163124"/>
                  <a:ext cx="851213" cy="176562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2" name="Rounded Rectangle 71"/>
                <p:cNvSpPr/>
                <p:nvPr/>
              </p:nvSpPr>
              <p:spPr>
                <a:xfrm>
                  <a:off x="3798849" y="3549806"/>
                  <a:ext cx="1650381" cy="178420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  <p:sp>
              <p:nvSpPr>
                <p:cNvPr id="73" name="Rounded Rectangle 72"/>
                <p:cNvSpPr/>
                <p:nvPr/>
              </p:nvSpPr>
              <p:spPr>
                <a:xfrm>
                  <a:off x="4497661" y="3647378"/>
                  <a:ext cx="259263" cy="670006"/>
                </a:xfrm>
                <a:prstGeom prst="roundRect">
                  <a:avLst/>
                </a:pr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</p:grpSp>
        <p:grpSp>
          <p:nvGrpSpPr>
            <p:cNvPr id="75" name="Group 74"/>
            <p:cNvGrpSpPr/>
            <p:nvPr/>
          </p:nvGrpSpPr>
          <p:grpSpPr>
            <a:xfrm>
              <a:off x="1531435" y="527825"/>
              <a:ext cx="6170342" cy="5690840"/>
              <a:chOff x="1531435" y="527825"/>
              <a:chExt cx="6170342" cy="5690840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1538869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9" name="Straight Connector 8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" name="Group 21"/>
              <p:cNvGrpSpPr/>
              <p:nvPr/>
            </p:nvGrpSpPr>
            <p:grpSpPr>
              <a:xfrm flipV="1">
                <a:off x="1531435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23" name="Straight Connector 22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Group 28"/>
              <p:cNvGrpSpPr/>
              <p:nvPr/>
            </p:nvGrpSpPr>
            <p:grpSpPr>
              <a:xfrm flipH="1">
                <a:off x="4616606" y="527825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0" name="Straight Connector 29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 35"/>
              <p:cNvGrpSpPr/>
              <p:nvPr/>
            </p:nvGrpSpPr>
            <p:grpSpPr>
              <a:xfrm flipH="1" flipV="1">
                <a:off x="4609172" y="3616714"/>
                <a:ext cx="3085171" cy="2601951"/>
                <a:chOff x="1471961" y="178420"/>
                <a:chExt cx="3085171" cy="2601951"/>
              </a:xfrm>
            </p:grpSpPr>
            <p:cxnSp>
              <p:nvCxnSpPr>
                <p:cNvPr id="37" name="Straight Connector 36"/>
                <p:cNvCxnSpPr/>
                <p:nvPr/>
              </p:nvCxnSpPr>
              <p:spPr>
                <a:xfrm>
                  <a:off x="1471961" y="2059259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2579649" y="2066693"/>
                  <a:ext cx="0" cy="713678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flipH="1">
                  <a:off x="1471961" y="2780371"/>
                  <a:ext cx="1115122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>
                <a:xfrm flipV="1">
                  <a:off x="1471961" y="178420"/>
                  <a:ext cx="0" cy="1880839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1471961" y="185854"/>
                  <a:ext cx="3085171" cy="0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4549698" y="178420"/>
                  <a:ext cx="0" cy="832624"/>
                </a:xfrm>
                <a:prstGeom prst="line">
                  <a:avLst/>
                </a:prstGeom>
                <a:ln w="66675">
                  <a:solidFill>
                    <a:schemeClr val="accent4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8" name="Group 77"/>
          <p:cNvGrpSpPr/>
          <p:nvPr/>
        </p:nvGrpSpPr>
        <p:grpSpPr>
          <a:xfrm>
            <a:off x="4783967" y="306363"/>
            <a:ext cx="412384" cy="412384"/>
            <a:chOff x="2757655" y="3211858"/>
            <a:chExt cx="285156" cy="285156"/>
          </a:xfrm>
        </p:grpSpPr>
        <p:sp>
          <p:nvSpPr>
            <p:cNvPr id="76" name="Pie 75"/>
            <p:cNvSpPr/>
            <p:nvPr/>
          </p:nvSpPr>
          <p:spPr>
            <a:xfrm rot="1800000">
              <a:off x="2757655" y="3211858"/>
              <a:ext cx="285156" cy="285156"/>
            </a:xfrm>
            <a:prstGeom prst="pie">
              <a:avLst>
                <a:gd name="adj1" fmla="val 0"/>
                <a:gd name="adj2" fmla="val 1811244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2893219" y="3255169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3" name="Hip Hop Power L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98808" y="288015"/>
            <a:ext cx="609601" cy="6096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6392711" y="1853555"/>
            <a:ext cx="395806" cy="402320"/>
            <a:chOff x="4147564" y="3175291"/>
            <a:chExt cx="395806" cy="402320"/>
          </a:xfrm>
        </p:grpSpPr>
        <p:sp>
          <p:nvSpPr>
            <p:cNvPr id="6" name="Chord 5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" name="Oval 6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6" name="Oval 85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Oval 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7" name="Oval 86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2" name="Oval 11"/>
          <p:cNvSpPr/>
          <p:nvPr/>
        </p:nvSpPr>
        <p:spPr>
          <a:xfrm>
            <a:off x="6057214" y="398988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88" name="Group 87"/>
          <p:cNvGrpSpPr/>
          <p:nvPr/>
        </p:nvGrpSpPr>
        <p:grpSpPr>
          <a:xfrm>
            <a:off x="4048362" y="1910472"/>
            <a:ext cx="395806" cy="402320"/>
            <a:chOff x="4147564" y="3175291"/>
            <a:chExt cx="395806" cy="402320"/>
          </a:xfrm>
        </p:grpSpPr>
        <p:sp>
          <p:nvSpPr>
            <p:cNvPr id="89" name="Chord 88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0" name="Oval 89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1" name="Oval 90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2" name="Oval 91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3" name="Oval 92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6346356" y="5298422"/>
            <a:ext cx="395806" cy="402320"/>
            <a:chOff x="4147564" y="3175291"/>
            <a:chExt cx="395806" cy="402320"/>
          </a:xfrm>
        </p:grpSpPr>
        <p:sp>
          <p:nvSpPr>
            <p:cNvPr id="95" name="Chord 94"/>
            <p:cNvSpPr/>
            <p:nvPr/>
          </p:nvSpPr>
          <p:spPr>
            <a:xfrm rot="6735519">
              <a:off x="4153484" y="3187726"/>
              <a:ext cx="383965" cy="395806"/>
            </a:xfrm>
            <a:prstGeom prst="chord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6" name="Oval 95"/>
            <p:cNvSpPr/>
            <p:nvPr/>
          </p:nvSpPr>
          <p:spPr>
            <a:xfrm>
              <a:off x="4214828" y="3175291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7" name="Oval 96"/>
            <p:cNvSpPr/>
            <p:nvPr/>
          </p:nvSpPr>
          <p:spPr>
            <a:xfrm>
              <a:off x="4362850" y="3178327"/>
              <a:ext cx="124013" cy="1369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8" name="Oval 97"/>
            <p:cNvSpPr/>
            <p:nvPr/>
          </p:nvSpPr>
          <p:spPr>
            <a:xfrm>
              <a:off x="4276253" y="322374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99" name="Oval 98"/>
            <p:cNvSpPr/>
            <p:nvPr/>
          </p:nvSpPr>
          <p:spPr>
            <a:xfrm>
              <a:off x="4380371" y="322582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5" name="Oval 104"/>
          <p:cNvSpPr/>
          <p:nvPr/>
        </p:nvSpPr>
        <p:spPr>
          <a:xfrm>
            <a:off x="5531857" y="402056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7" name="Oval 106"/>
          <p:cNvSpPr/>
          <p:nvPr/>
        </p:nvSpPr>
        <p:spPr>
          <a:xfrm>
            <a:off x="6543702" y="398987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extBox 3"/>
          <p:cNvSpPr txBox="1"/>
          <p:nvPr/>
        </p:nvSpPr>
        <p:spPr>
          <a:xfrm>
            <a:off x="8131918" y="168886"/>
            <a:ext cx="928459" cy="64633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</a:p>
          <a:p>
            <a:pPr algn="ctr"/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pt-PT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Oval 112"/>
          <p:cNvSpPr/>
          <p:nvPr/>
        </p:nvSpPr>
        <p:spPr>
          <a:xfrm>
            <a:off x="7053180" y="406216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5" name="Oval 114"/>
          <p:cNvSpPr/>
          <p:nvPr/>
        </p:nvSpPr>
        <p:spPr>
          <a:xfrm>
            <a:off x="7578537" y="400058"/>
            <a:ext cx="156333" cy="162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7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11217" y="-705839"/>
            <a:ext cx="609600" cy="609600"/>
          </a:xfrm>
          <a:prstGeom prst="rect">
            <a:avLst/>
          </a:prstGeom>
        </p:spPr>
      </p:pic>
      <p:pic>
        <p:nvPicPr>
          <p:cNvPr id="118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0279" y="-774501"/>
            <a:ext cx="609600" cy="609600"/>
          </a:xfrm>
          <a:prstGeom prst="rect">
            <a:avLst/>
          </a:prstGeom>
        </p:spPr>
      </p:pic>
      <p:pic>
        <p:nvPicPr>
          <p:cNvPr id="119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38577" y="-771369"/>
            <a:ext cx="609600" cy="609600"/>
          </a:xfrm>
          <a:prstGeom prst="rect">
            <a:avLst/>
          </a:prstGeom>
        </p:spPr>
      </p:pic>
      <p:pic>
        <p:nvPicPr>
          <p:cNvPr id="120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96015" y="-752905"/>
            <a:ext cx="609600" cy="609600"/>
          </a:xfrm>
          <a:prstGeom prst="rect">
            <a:avLst/>
          </a:prstGeom>
        </p:spPr>
      </p:pic>
      <p:pic>
        <p:nvPicPr>
          <p:cNvPr id="121" name="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98522" y="-752905"/>
            <a:ext cx="609600" cy="609600"/>
          </a:xfrm>
          <a:prstGeom prst="rect">
            <a:avLst/>
          </a:prstGeom>
        </p:spPr>
      </p:pic>
      <p:sp>
        <p:nvSpPr>
          <p:cNvPr id="131" name="Rounded Rectangle 130"/>
          <p:cNvSpPr/>
          <p:nvPr/>
        </p:nvSpPr>
        <p:spPr>
          <a:xfrm>
            <a:off x="1600752" y="1609222"/>
            <a:ext cx="6253978" cy="3490159"/>
          </a:xfrm>
          <a:prstGeom prst="roundRect">
            <a:avLst>
              <a:gd name="adj" fmla="val 10985"/>
            </a:avLst>
          </a:prstGeom>
          <a:solidFill>
            <a:schemeClr val="tx1">
              <a:alpha val="95000"/>
            </a:schemeClr>
          </a:solidFill>
          <a:ln w="92075">
            <a:solidFill>
              <a:srgbClr val="544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32" name="TextBox 131"/>
          <p:cNvSpPr txBox="1"/>
          <p:nvPr/>
        </p:nvSpPr>
        <p:spPr>
          <a:xfrm>
            <a:off x="1894070" y="2691877"/>
            <a:ext cx="56673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SUCCESS!!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1939120" y="2005696"/>
            <a:ext cx="56673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haven’t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trained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hard for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feel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winner.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35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48148E-6 L 0.30017 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7" fill="hold"/>
                                        <p:tgtEl>
                                          <p:spTgt spid="1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87" fill="hold"/>
                                        <p:tgtEl>
                                          <p:spTgt spid="1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87" fill="hold"/>
                                        <p:tgtEl>
                                          <p:spTgt spid="1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87" fill="hold"/>
                                        <p:tgtEl>
                                          <p:spTgt spid="1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287" fill="hold"/>
                                        <p:tgtEl>
                                          <p:spTgt spid="1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96296E-6 L 2.77778E-7 -0.2243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7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8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9"/>
                </p:tgtEl>
              </p:cMediaNode>
            </p:audio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0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1"/>
                </p:tgtEl>
              </p:cMediaNode>
            </p:audio>
          </p:childTnLst>
        </p:cTn>
      </p:par>
    </p:tnLst>
    <p:bldLst>
      <p:bldP spid="12" grpId="1" animBg="1"/>
      <p:bldP spid="105" grpId="1" animBg="1"/>
      <p:bldP spid="107" grpId="1" animBg="1"/>
      <p:bldP spid="113" grpId="1" animBg="1"/>
      <p:bldP spid="115" grpId="1" animBg="1"/>
      <p:bldP spid="131" grpId="0" animBg="1"/>
      <p:bldP spid="132" grpId="0"/>
      <p:bldP spid="1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ba5c2b3485ba090b1581df8a116126a2a2354d2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393</TotalTime>
  <Words>131</Words>
  <Application>Microsoft Office PowerPoint</Application>
  <PresentationFormat>On-screen Show (4:3)</PresentationFormat>
  <Paragraphs>48</Paragraphs>
  <Slides>10</Slides>
  <Notes>0</Notes>
  <HiddenSlides>0</HiddenSlides>
  <MMClips>45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tiago tavares</dc:creator>
  <cp:lastModifiedBy>Mariana Pereira Teixeira</cp:lastModifiedBy>
  <cp:revision>74</cp:revision>
  <dcterms:created xsi:type="dcterms:W3CDTF">2014-01-19T13:01:09Z</dcterms:created>
  <dcterms:modified xsi:type="dcterms:W3CDTF">2014-07-28T09:18:56Z</dcterms:modified>
</cp:coreProperties>
</file>