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4" r:id="rId7"/>
    <p:sldId id="263" r:id="rId8"/>
    <p:sldId id="269" r:id="rId9"/>
    <p:sldId id="270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80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116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848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902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869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903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956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76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07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407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298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143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183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3.xml"/><Relationship Id="rId5" Type="http://schemas.openxmlformats.org/officeDocument/2006/relationships/slide" Target="slide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slide" Target="slide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slide" Target="slide5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microsoft.com/office/2007/relationships/media" Target="../media/media2.wav"/><Relationship Id="rId7" Type="http://schemas.openxmlformats.org/officeDocument/2006/relationships/slide" Target="slide9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31435" y="527825"/>
            <a:ext cx="6170342" cy="5690840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1" name="Group 110"/>
          <p:cNvGrpSpPr/>
          <p:nvPr/>
        </p:nvGrpSpPr>
        <p:grpSpPr>
          <a:xfrm>
            <a:off x="1933745" y="7010547"/>
            <a:ext cx="1140275" cy="1159041"/>
            <a:chOff x="4147564" y="3175291"/>
            <a:chExt cx="395806" cy="402320"/>
          </a:xfrm>
        </p:grpSpPr>
        <p:sp>
          <p:nvSpPr>
            <p:cNvPr id="112" name="Chord 111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3" name="Oval 112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5" name="Oval 114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81" name="TextBox 80"/>
          <p:cNvSpPr txBox="1"/>
          <p:nvPr/>
        </p:nvSpPr>
        <p:spPr>
          <a:xfrm rot="21126948">
            <a:off x="495073" y="538428"/>
            <a:ext cx="4322017" cy="83099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ENGLISHMAN</a:t>
            </a:r>
            <a:endParaRPr lang="pt-PT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3992719" y="2690404"/>
            <a:ext cx="1262639" cy="1262639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79" name="TextBox 78"/>
          <p:cNvSpPr txBox="1"/>
          <p:nvPr/>
        </p:nvSpPr>
        <p:spPr>
          <a:xfrm rot="21160024">
            <a:off x="399549" y="482117"/>
            <a:ext cx="432201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PT" sz="4800" b="1" dirty="0" smtClean="0">
                <a:solidFill>
                  <a:srgbClr val="544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ENGLISHMAN</a:t>
            </a:r>
            <a:endParaRPr lang="pt-PT" sz="4800" b="1" dirty="0">
              <a:solidFill>
                <a:srgbClr val="544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 flipH="1">
            <a:off x="4592981" y="2685169"/>
            <a:ext cx="1262639" cy="1262639"/>
            <a:chOff x="2757655" y="3211858"/>
            <a:chExt cx="285156" cy="285156"/>
          </a:xfrm>
        </p:grpSpPr>
        <p:sp>
          <p:nvSpPr>
            <p:cNvPr id="66" name="Pie 6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382013" y="2692869"/>
            <a:ext cx="1262639" cy="1262639"/>
            <a:chOff x="2757655" y="3211858"/>
            <a:chExt cx="285156" cy="285156"/>
          </a:xfrm>
        </p:grpSpPr>
        <p:sp>
          <p:nvSpPr>
            <p:cNvPr id="83" name="Pie 82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70183" y="4975374"/>
            <a:ext cx="2498042" cy="683688"/>
            <a:chOff x="3370183" y="4975374"/>
            <a:chExt cx="2498042" cy="683688"/>
          </a:xfrm>
        </p:grpSpPr>
        <p:sp>
          <p:nvSpPr>
            <p:cNvPr id="85" name="Rectangle 84"/>
            <p:cNvSpPr/>
            <p:nvPr/>
          </p:nvSpPr>
          <p:spPr>
            <a:xfrm rot="21334150">
              <a:off x="3455439" y="5025661"/>
              <a:ext cx="2412786" cy="633401"/>
            </a:xfrm>
            <a:prstGeom prst="rect">
              <a:avLst/>
            </a:prstGeom>
            <a:solidFill>
              <a:srgbClr val="544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b="1" dirty="0" smtClean="0">
                  <a:solidFill>
                    <a:srgbClr val="544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endParaRPr lang="pt-PT" sz="2800" b="1" dirty="0">
                <a:solidFill>
                  <a:srgbClr val="544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hlinkClick r:id="" action="ppaction://hlinkshowjump?jump=nextslide"/>
            </p:cNvPr>
            <p:cNvSpPr/>
            <p:nvPr/>
          </p:nvSpPr>
          <p:spPr>
            <a:xfrm rot="21334150">
              <a:off x="3370183" y="4975374"/>
              <a:ext cx="2412786" cy="633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b="1" dirty="0" smtClean="0">
                  <a:solidFill>
                    <a:srgbClr val="544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endParaRPr lang="pt-PT" sz="2800" b="1" dirty="0">
                <a:solidFill>
                  <a:srgbClr val="544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-1411855" y="3642490"/>
            <a:ext cx="1140275" cy="1159041"/>
            <a:chOff x="4147564" y="3175291"/>
            <a:chExt cx="395806" cy="402320"/>
          </a:xfrm>
        </p:grpSpPr>
        <p:sp>
          <p:nvSpPr>
            <p:cNvPr id="93" name="Chord 92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4" name="Oval 9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5" name="Oval 9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9293165" y="1317806"/>
            <a:ext cx="1140275" cy="1159041"/>
            <a:chOff x="4147564" y="3175291"/>
            <a:chExt cx="395806" cy="402320"/>
          </a:xfrm>
        </p:grpSpPr>
        <p:sp>
          <p:nvSpPr>
            <p:cNvPr id="99" name="Chord 9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0" name="Oval 9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1" name="Oval 10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3" name="Oval 102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6009083" y="-1008842"/>
            <a:ext cx="1140275" cy="1159041"/>
            <a:chOff x="4147564" y="3175291"/>
            <a:chExt cx="395806" cy="402320"/>
          </a:xfrm>
        </p:grpSpPr>
        <p:sp>
          <p:nvSpPr>
            <p:cNvPr id="106" name="Chord 10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7" name="Oval 10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9" name="Oval 108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0" name="Oval 109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38730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44444E-6 7.40741E-7 L 0.0684 -0.0002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16667E-6 -4.81481E-6 L -0.12673 0.0004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7" y="2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1.11111E-6 -2.22222E-6 L 0.06666 -0.0004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-4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accel="10000" decel="10000" autoRev="1" fill="hold" nodeType="withEffect">
                                  <p:stCondLst>
                                    <p:cond delay="4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-1.48148E-6 L -0.00018 0.0099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-3.7037E-7 L -1.16528 -3.7037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64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accel="50000" decel="5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44444E-6 -1.38778E-17 L -4.44444E-6 1.1796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98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repeatCount="indefinite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4.72222E-6 -2.96296E-6 L -4.72222E-6 -1.1444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22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indefinite" accel="50000" decel="50000" autoRev="1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3.88889E-6 7.40741E-7 L 1.15659 7.40741E-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1" grpId="0" animBg="1"/>
      <p:bldP spid="7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2464311" y="3161109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4492557" y="3289861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14016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3" name="Oval 102"/>
          <p:cNvSpPr/>
          <p:nvPr/>
        </p:nvSpPr>
        <p:spPr>
          <a:xfrm>
            <a:off x="5169133" y="329947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Oval 104"/>
          <p:cNvSpPr/>
          <p:nvPr/>
        </p:nvSpPr>
        <p:spPr>
          <a:xfrm>
            <a:off x="3145521" y="3279530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3822097" y="3289145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3" name="Oval 112"/>
          <p:cNvSpPr/>
          <p:nvPr/>
        </p:nvSpPr>
        <p:spPr>
          <a:xfrm>
            <a:off x="5867108" y="329809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6543684" y="3307713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7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1939120" y="2109557"/>
            <a:ext cx="5667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programmer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038963" y="3041937"/>
            <a:ext cx="395806" cy="402320"/>
            <a:chOff x="4147564" y="3175291"/>
            <a:chExt cx="395806" cy="402320"/>
          </a:xfrm>
        </p:grpSpPr>
        <p:sp>
          <p:nvSpPr>
            <p:cNvPr id="101" name="Chord 100">
              <a:hlinkClick r:id="rId5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4" name="Oval 10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6" name="Oval 10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016017" y="4144085"/>
            <a:ext cx="395806" cy="402320"/>
            <a:chOff x="4147564" y="3175291"/>
            <a:chExt cx="395806" cy="402320"/>
          </a:xfrm>
        </p:grpSpPr>
        <p:sp>
          <p:nvSpPr>
            <p:cNvPr id="110" name="Chord 109">
              <a:hlinkClick r:id="rId6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1" name="Oval 110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Oval 111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2034841" y="3598985"/>
            <a:ext cx="395806" cy="402320"/>
            <a:chOff x="4147564" y="3175291"/>
            <a:chExt cx="395806" cy="402320"/>
          </a:xfrm>
        </p:grpSpPr>
        <p:sp>
          <p:nvSpPr>
            <p:cNvPr id="123" name="Chord 122">
              <a:hlinkClick r:id="rId6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4" name="Oval 12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5" name="Oval 12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6" name="Oval 12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7" name="Oval 12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8" name="TextBox 127">
            <a:hlinkClick r:id="rId5" action="ppaction://hlinksldjump"/>
          </p:cNvPr>
          <p:cNvSpPr txBox="1"/>
          <p:nvPr/>
        </p:nvSpPr>
        <p:spPr>
          <a:xfrm>
            <a:off x="2555281" y="2999281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hlinkClick r:id="rId6" action="ppaction://hlinksldjump"/>
          </p:cNvPr>
          <p:cNvSpPr txBox="1"/>
          <p:nvPr/>
        </p:nvSpPr>
        <p:spPr>
          <a:xfrm>
            <a:off x="2555280" y="3570110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hlinkClick r:id="rId6" action="ppaction://hlinksldjump"/>
          </p:cNvPr>
          <p:cNvSpPr txBox="1"/>
          <p:nvPr/>
        </p:nvSpPr>
        <p:spPr>
          <a:xfrm>
            <a:off x="2540324" y="4121357"/>
            <a:ext cx="110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90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16" grpId="0"/>
      <p:bldP spid="128" grpId="0"/>
      <p:bldP spid="129" grpId="0"/>
      <p:bldP spid="1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2464311" y="3161109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4492557" y="3289861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14016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3" name="Oval 102"/>
          <p:cNvSpPr/>
          <p:nvPr/>
        </p:nvSpPr>
        <p:spPr>
          <a:xfrm>
            <a:off x="5169133" y="329947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Oval 104"/>
          <p:cNvSpPr/>
          <p:nvPr/>
        </p:nvSpPr>
        <p:spPr>
          <a:xfrm>
            <a:off x="3145521" y="3279530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3822097" y="3289145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3" name="Oval 112"/>
          <p:cNvSpPr/>
          <p:nvPr/>
        </p:nvSpPr>
        <p:spPr>
          <a:xfrm>
            <a:off x="5867108" y="329809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6543684" y="3307713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5" y="-694303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ounded Rectangle 99">
            <a:hlinkClick r:id="rId7" action="ppaction://hlinksldjump"/>
          </p:cNvPr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1" name="TextBox 100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AGAIN!</a:t>
            </a:r>
          </a:p>
        </p:txBody>
      </p:sp>
      <p:sp>
        <p:nvSpPr>
          <p:cNvPr id="102" name="TextBox 101">
            <a:hlinkClick r:id="" action="ppaction://hlinkshowjump?jump=previousslide"/>
          </p:cNvPr>
          <p:cNvSpPr txBox="1"/>
          <p:nvPr/>
        </p:nvSpPr>
        <p:spPr>
          <a:xfrm>
            <a:off x="1894069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</p:txBody>
      </p:sp>
    </p:spTree>
    <p:extLst>
      <p:ext uri="{BB962C8B-B14F-4D97-AF65-F5344CB8AC3E}">
        <p14:creationId xmlns:p14="http://schemas.microsoft.com/office/powerpoint/2010/main" val="287316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16719 -2.22222E-6 " pathEditMode="relative" rAng="0" ptsTypes="AA">
                                      <p:cBhvr>
                                        <p:cTn id="6" dur="12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0.0217 0.00046 " pathEditMode="relative" rAng="0" ptsTypes="AA">
                                      <p:cBhvr>
                                        <p:cTn id="1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17 0.00046 L 0.02031 0.18472 " pathEditMode="relative" rAng="0" ptsTypes="AA">
                                      <p:cBhvr>
                                        <p:cTn id="18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05" grpId="0" animBg="1"/>
      <p:bldP spid="107" grpId="0" animBg="1"/>
      <p:bldP spid="100" grpId="0" animBg="1"/>
      <p:bldP spid="101" grpId="0"/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2464311" y="3161109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4492557" y="3289861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14016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3" name="Oval 102"/>
          <p:cNvSpPr/>
          <p:nvPr/>
        </p:nvSpPr>
        <p:spPr>
          <a:xfrm>
            <a:off x="5169133" y="329947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Oval 104"/>
          <p:cNvSpPr/>
          <p:nvPr/>
        </p:nvSpPr>
        <p:spPr>
          <a:xfrm>
            <a:off x="3145521" y="3279530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3822097" y="3289145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3" name="Oval 112"/>
          <p:cNvSpPr/>
          <p:nvPr/>
        </p:nvSpPr>
        <p:spPr>
          <a:xfrm>
            <a:off x="5867108" y="329809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6543684" y="3307713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5" y="-694303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4" name="TextBox 123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SUCCESS!!</a:t>
            </a:r>
          </a:p>
        </p:txBody>
      </p:sp>
      <p:sp>
        <p:nvSpPr>
          <p:cNvPr id="125" name="TextBox 124">
            <a:hlinkClick r:id="rId7" action="ppaction://hlinksldjump"/>
          </p:cNvPr>
          <p:cNvSpPr txBox="1"/>
          <p:nvPr/>
        </p:nvSpPr>
        <p:spPr>
          <a:xfrm>
            <a:off x="1894069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939120" y="2109557"/>
            <a:ext cx="5667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programmer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63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43212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7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8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0.0217 0.00046 " pathEditMode="relative" rAng="0" ptsTypes="AA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0217 0.00046 L 0.02031 0.1847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2" grpId="0" animBg="1"/>
      <p:bldP spid="103" grpId="0" animBg="1"/>
      <p:bldP spid="105" grpId="0" animBg="1"/>
      <p:bldP spid="107" grpId="0" animBg="1"/>
      <p:bldP spid="113" grpId="0" animBg="1"/>
      <p:bldP spid="115" grpId="0" animBg="1"/>
      <p:bldP spid="123" grpId="0" animBg="1"/>
      <p:bldP spid="124" grpId="0"/>
      <p:bldP spid="125" grpId="0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 rot="5400000">
            <a:off x="2479425" y="1869901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2091839" y="329765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46100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2620422" y="262927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2607450" y="3279529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00222" y="1696691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7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1838590" y="2197026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That’s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1938433" y="3129406"/>
            <a:ext cx="395806" cy="402320"/>
            <a:chOff x="4147564" y="3175291"/>
            <a:chExt cx="395806" cy="402320"/>
          </a:xfrm>
        </p:grpSpPr>
        <p:sp>
          <p:nvSpPr>
            <p:cNvPr id="101" name="Chord 100">
              <a:hlinkClick r:id="rId5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4" name="Oval 10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6" name="Oval 10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1915487" y="4231554"/>
            <a:ext cx="395806" cy="402320"/>
            <a:chOff x="4147564" y="3175291"/>
            <a:chExt cx="395806" cy="402320"/>
          </a:xfrm>
        </p:grpSpPr>
        <p:sp>
          <p:nvSpPr>
            <p:cNvPr id="110" name="Chord 109">
              <a:hlinkClick r:id="rId6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1" name="Oval 110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Oval 111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934311" y="3686454"/>
            <a:ext cx="395806" cy="402320"/>
            <a:chOff x="4147564" y="3175291"/>
            <a:chExt cx="395806" cy="402320"/>
          </a:xfrm>
        </p:grpSpPr>
        <p:sp>
          <p:nvSpPr>
            <p:cNvPr id="123" name="Chord 122">
              <a:hlinkClick r:id="rId5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4" name="Oval 12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5" name="Oval 12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6" name="Oval 12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7" name="Oval 12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8" name="TextBox 127">
            <a:hlinkClick r:id="rId5" action="ppaction://hlinksldjump"/>
          </p:cNvPr>
          <p:cNvSpPr txBox="1"/>
          <p:nvPr/>
        </p:nvSpPr>
        <p:spPr>
          <a:xfrm>
            <a:off x="2454751" y="3086750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hlinkClick r:id="rId5" action="ppaction://hlinksldjump"/>
          </p:cNvPr>
          <p:cNvSpPr txBox="1"/>
          <p:nvPr/>
        </p:nvSpPr>
        <p:spPr>
          <a:xfrm>
            <a:off x="2454750" y="3657579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hlinkClick r:id="rId6" action="ppaction://hlinksldjump"/>
          </p:cNvPr>
          <p:cNvSpPr txBox="1"/>
          <p:nvPr/>
        </p:nvSpPr>
        <p:spPr>
          <a:xfrm>
            <a:off x="2439794" y="4208826"/>
            <a:ext cx="110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16" grpId="0"/>
      <p:bldP spid="128" grpId="0"/>
      <p:bldP spid="129" grpId="0"/>
      <p:bldP spid="1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 rot="5400000">
            <a:off x="2479425" y="1869901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2091839" y="329765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491044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2620422" y="262927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2607450" y="3279529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13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5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grpSp>
        <p:nvGrpSpPr>
          <p:cNvPr id="120" name="Group 119"/>
          <p:cNvGrpSpPr/>
          <p:nvPr/>
        </p:nvGrpSpPr>
        <p:grpSpPr>
          <a:xfrm flipH="1">
            <a:off x="2485348" y="3199623"/>
            <a:ext cx="412384" cy="412384"/>
            <a:chOff x="2757655" y="3211858"/>
            <a:chExt cx="285156" cy="285156"/>
          </a:xfrm>
        </p:grpSpPr>
        <p:sp>
          <p:nvSpPr>
            <p:cNvPr id="121" name="Pie 120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32" name="Rounded Rectangle 131"/>
          <p:cNvSpPr/>
          <p:nvPr/>
        </p:nvSpPr>
        <p:spPr>
          <a:xfrm>
            <a:off x="1546403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3" name="TextBox 132"/>
          <p:cNvSpPr txBox="1"/>
          <p:nvPr/>
        </p:nvSpPr>
        <p:spPr>
          <a:xfrm>
            <a:off x="1839721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</a:p>
        </p:txBody>
      </p:sp>
      <p:sp>
        <p:nvSpPr>
          <p:cNvPr id="134" name="TextBox 133">
            <a:hlinkClick r:id="" action="ppaction://hlinkshowjump?jump=previousslide"/>
          </p:cNvPr>
          <p:cNvSpPr txBox="1"/>
          <p:nvPr/>
        </p:nvSpPr>
        <p:spPr>
          <a:xfrm>
            <a:off x="1839720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131812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19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61111E-6 -4.07407E-6 L -3.61111E-6 -0.2009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</p:childTnLst>
        </p:cTn>
      </p:par>
    </p:tnLst>
    <p:bldLst>
      <p:bldP spid="12" grpId="0" animBg="1"/>
      <p:bldP spid="105" grpId="0" animBg="1"/>
      <p:bldP spid="107" grpId="0" animBg="1"/>
      <p:bldP spid="132" grpId="0" animBg="1"/>
      <p:bldP spid="133" grpId="0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 rot="5400000">
            <a:off x="2479425" y="1869901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2091839" y="329765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491044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2620422" y="262927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2607450" y="3279529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5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grpSp>
        <p:nvGrpSpPr>
          <p:cNvPr id="120" name="Group 119"/>
          <p:cNvGrpSpPr/>
          <p:nvPr/>
        </p:nvGrpSpPr>
        <p:grpSpPr>
          <a:xfrm flipH="1">
            <a:off x="2485348" y="3199623"/>
            <a:ext cx="412384" cy="412384"/>
            <a:chOff x="2757655" y="3211858"/>
            <a:chExt cx="285156" cy="285156"/>
          </a:xfrm>
        </p:grpSpPr>
        <p:sp>
          <p:nvSpPr>
            <p:cNvPr id="121" name="Pie 120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32" name="Rounded Rectangle 131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3" name="TextBox 132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SUCCESS!!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894069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39120" y="2005696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That’s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whose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30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19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8.33333E-7 2.22222E-6 L -0.1467 2.22222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61111E-6 -4.07407E-6 L -0.00018 -0.40254 " pathEditMode="relative" rAng="0" ptsTypes="AA">
                                      <p:cBhvr>
                                        <p:cTn id="26" dur="4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3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</p:childTnLst>
        </p:cTn>
      </p:par>
    </p:tnLst>
    <p:bldLst>
      <p:bldP spid="12" grpId="0" animBg="1"/>
      <p:bldP spid="105" grpId="0" animBg="1"/>
      <p:bldP spid="107" grpId="0" animBg="1"/>
      <p:bldP spid="132" grpId="0" animBg="1"/>
      <p:bldP spid="133" grpId="0"/>
      <p:bldP spid="134" grpId="0"/>
      <p:bldP spid="1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4783967" y="306363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92711" y="1853555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6057214" y="39898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48362" y="1910472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346356" y="5298422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5531857" y="40205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6543702" y="39898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36385" y="1696691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7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1874753" y="2197026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movies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 are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website.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1974596" y="3129406"/>
            <a:ext cx="395806" cy="402320"/>
            <a:chOff x="4147564" y="3175291"/>
            <a:chExt cx="395806" cy="402320"/>
          </a:xfrm>
        </p:grpSpPr>
        <p:sp>
          <p:nvSpPr>
            <p:cNvPr id="101" name="Chord 100">
              <a:hlinkClick r:id="rId7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4" name="Oval 10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6" name="Oval 10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1951650" y="4231554"/>
            <a:ext cx="395806" cy="402320"/>
            <a:chOff x="4147564" y="3175291"/>
            <a:chExt cx="395806" cy="402320"/>
          </a:xfrm>
        </p:grpSpPr>
        <p:sp>
          <p:nvSpPr>
            <p:cNvPr id="110" name="Chord 109">
              <a:hlinkClick r:id="rId7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1" name="Oval 110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Oval 111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970474" y="3686454"/>
            <a:ext cx="395806" cy="402320"/>
            <a:chOff x="4147564" y="3175291"/>
            <a:chExt cx="395806" cy="402320"/>
          </a:xfrm>
        </p:grpSpPr>
        <p:sp>
          <p:nvSpPr>
            <p:cNvPr id="123" name="Chord 122">
              <a:hlinkClick r:id="rId8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4" name="Oval 12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5" name="Oval 12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6" name="Oval 12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7" name="Oval 12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8" name="TextBox 127">
            <a:hlinkClick r:id="rId7" action="ppaction://hlinksldjump"/>
          </p:cNvPr>
          <p:cNvSpPr txBox="1"/>
          <p:nvPr/>
        </p:nvSpPr>
        <p:spPr>
          <a:xfrm>
            <a:off x="2490914" y="3086750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hlinkClick r:id="rId8" action="ppaction://hlinksldjump"/>
          </p:cNvPr>
          <p:cNvSpPr txBox="1"/>
          <p:nvPr/>
        </p:nvSpPr>
        <p:spPr>
          <a:xfrm>
            <a:off x="2490913" y="3657579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hlinkClick r:id="rId7" action="ppaction://hlinksldjump"/>
          </p:cNvPr>
          <p:cNvSpPr txBox="1"/>
          <p:nvPr/>
        </p:nvSpPr>
        <p:spPr>
          <a:xfrm>
            <a:off x="2475957" y="4208826"/>
            <a:ext cx="110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7053180" y="40621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7578537" y="40005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5" grpId="0" animBg="1"/>
      <p:bldP spid="16" grpId="0"/>
      <p:bldP spid="128" grpId="0"/>
      <p:bldP spid="129" grpId="0"/>
      <p:bldP spid="1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4783967" y="306363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92711" y="1853555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6057214" y="39898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48362" y="1910472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346356" y="5298422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5531857" y="40205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6543702" y="39898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7053180" y="40621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7578537" y="40005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31" name="Rounded Rectangle 130"/>
          <p:cNvSpPr/>
          <p:nvPr/>
        </p:nvSpPr>
        <p:spPr>
          <a:xfrm>
            <a:off x="1536385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2" name="TextBox 131"/>
          <p:cNvSpPr txBox="1"/>
          <p:nvPr/>
        </p:nvSpPr>
        <p:spPr>
          <a:xfrm>
            <a:off x="1829703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</a:p>
        </p:txBody>
      </p:sp>
      <p:sp>
        <p:nvSpPr>
          <p:cNvPr id="133" name="TextBox 132">
            <a:hlinkClick r:id="" action="ppaction://hlinkshowjump?jump=previousslide"/>
          </p:cNvPr>
          <p:cNvSpPr txBox="1"/>
          <p:nvPr/>
        </p:nvSpPr>
        <p:spPr>
          <a:xfrm>
            <a:off x="1829702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pt-PT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4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4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17847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2.77778E-7 -0.2243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2" grpId="0" animBg="1"/>
      <p:bldP spid="105" grpId="0" animBg="1"/>
      <p:bldP spid="107" grpId="0" animBg="1"/>
      <p:bldP spid="131" grpId="0" animBg="1"/>
      <p:bldP spid="132" grpId="0"/>
      <p:bldP spid="1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4783967" y="306363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92711" y="1853555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6057214" y="39898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48362" y="1910472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346356" y="5298422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5531857" y="40205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6543702" y="39898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7053180" y="40621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7578537" y="40005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31" name="Rounded Rectangle 130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2" name="TextBox 131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SUCCESS!!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939120" y="2005696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movies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website.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5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30017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2.77778E-7 -0.2243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2" grpId="1" animBg="1"/>
      <p:bldP spid="105" grpId="1" animBg="1"/>
      <p:bldP spid="107" grpId="1" animBg="1"/>
      <p:bldP spid="113" grpId="1" animBg="1"/>
      <p:bldP spid="115" grpId="1" animBg="1"/>
      <p:bldP spid="131" grpId="0" animBg="1"/>
      <p:bldP spid="132" grpId="0"/>
      <p:bldP spid="1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f28d58b565e12b5b4ff183df71293bed39304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</TotalTime>
  <Words>116</Words>
  <Application>Microsoft Office PowerPoint</Application>
  <PresentationFormat>On-screen Show (4:3)</PresentationFormat>
  <Paragraphs>48</Paragraphs>
  <Slides>10</Slides>
  <Notes>0</Notes>
  <HiddenSlides>0</HiddenSlides>
  <MMClips>45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67</cp:revision>
  <dcterms:created xsi:type="dcterms:W3CDTF">2014-01-19T13:01:09Z</dcterms:created>
  <dcterms:modified xsi:type="dcterms:W3CDTF">2014-07-28T09:22:50Z</dcterms:modified>
</cp:coreProperties>
</file>