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49" r:id="rId2"/>
    <p:sldMasterId id="2147483650" r:id="rId3"/>
    <p:sldMasterId id="2147483651" r:id="rId4"/>
    <p:sldMasterId id="2147483652" r:id="rId5"/>
    <p:sldMasterId id="2147483653" r:id="rId6"/>
    <p:sldMasterId id="2147483654" r:id="rId7"/>
    <p:sldMasterId id="2147483655" r:id="rId8"/>
    <p:sldMasterId id="2147483656" r:id="rId9"/>
    <p:sldMasterId id="2147483657" r:id="rId10"/>
    <p:sldMasterId id="2147483658" r:id="rId11"/>
    <p:sldMasterId id="2147483659" r:id="rId12"/>
    <p:sldMasterId id="2147483660" r:id="rId13"/>
    <p:sldMasterId id="2147483661" r:id="rId14"/>
  </p:sldMasterIdLst>
  <p:sldIdLst>
    <p:sldId id="258" r:id="rId15"/>
    <p:sldId id="256" r:id="rId16"/>
    <p:sldId id="257" r:id="rId17"/>
  </p:sldIdLst>
  <p:sldSz cx="10160000" cy="76200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200" kern="1200">
        <a:solidFill>
          <a:srgbClr val="FFFFFF"/>
        </a:solidFill>
        <a:latin typeface="Gill Sans" pitchFamily="-84" charset="0"/>
        <a:ea typeface="ヒラギノ角ゴ ProN W3" pitchFamily="-84" charset="-128"/>
        <a:cs typeface="+mn-cs"/>
        <a:sym typeface="Gill Sans" pitchFamily="-84" charset="0"/>
      </a:defRPr>
    </a:lvl1pPr>
    <a:lvl2pPr marL="457200" algn="ctr" rtl="0" fontAlgn="base">
      <a:spcBef>
        <a:spcPct val="0"/>
      </a:spcBef>
      <a:spcAft>
        <a:spcPct val="0"/>
      </a:spcAft>
      <a:defRPr sz="3200" kern="1200">
        <a:solidFill>
          <a:srgbClr val="FFFFFF"/>
        </a:solidFill>
        <a:latin typeface="Gill Sans" pitchFamily="-84" charset="0"/>
        <a:ea typeface="ヒラギノ角ゴ ProN W3" pitchFamily="-84" charset="-128"/>
        <a:cs typeface="+mn-cs"/>
        <a:sym typeface="Gill Sans" pitchFamily="-84" charset="0"/>
      </a:defRPr>
    </a:lvl2pPr>
    <a:lvl3pPr marL="914400" algn="ctr" rtl="0" fontAlgn="base">
      <a:spcBef>
        <a:spcPct val="0"/>
      </a:spcBef>
      <a:spcAft>
        <a:spcPct val="0"/>
      </a:spcAft>
      <a:defRPr sz="3200" kern="1200">
        <a:solidFill>
          <a:srgbClr val="FFFFFF"/>
        </a:solidFill>
        <a:latin typeface="Gill Sans" pitchFamily="-84" charset="0"/>
        <a:ea typeface="ヒラギノ角ゴ ProN W3" pitchFamily="-84" charset="-128"/>
        <a:cs typeface="+mn-cs"/>
        <a:sym typeface="Gill Sans" pitchFamily="-84" charset="0"/>
      </a:defRPr>
    </a:lvl3pPr>
    <a:lvl4pPr marL="1371600" algn="ctr" rtl="0" fontAlgn="base">
      <a:spcBef>
        <a:spcPct val="0"/>
      </a:spcBef>
      <a:spcAft>
        <a:spcPct val="0"/>
      </a:spcAft>
      <a:defRPr sz="3200" kern="1200">
        <a:solidFill>
          <a:srgbClr val="FFFFFF"/>
        </a:solidFill>
        <a:latin typeface="Gill Sans" pitchFamily="-84" charset="0"/>
        <a:ea typeface="ヒラギノ角ゴ ProN W3" pitchFamily="-84" charset="-128"/>
        <a:cs typeface="+mn-cs"/>
        <a:sym typeface="Gill Sans" pitchFamily="-84" charset="0"/>
      </a:defRPr>
    </a:lvl4pPr>
    <a:lvl5pPr marL="1828800" algn="ctr" rtl="0" fontAlgn="base">
      <a:spcBef>
        <a:spcPct val="0"/>
      </a:spcBef>
      <a:spcAft>
        <a:spcPct val="0"/>
      </a:spcAft>
      <a:defRPr sz="3200" kern="1200">
        <a:solidFill>
          <a:srgbClr val="FFFFFF"/>
        </a:solidFill>
        <a:latin typeface="Gill Sans" pitchFamily="-84" charset="0"/>
        <a:ea typeface="ヒラギノ角ゴ ProN W3" pitchFamily="-84" charset="-128"/>
        <a:cs typeface="+mn-cs"/>
        <a:sym typeface="Gill Sans" pitchFamily="-84" charset="0"/>
      </a:defRPr>
    </a:lvl5pPr>
    <a:lvl6pPr marL="2286000" algn="l" defTabSz="914400" rtl="0" eaLnBrk="1" latinLnBrk="0" hangingPunct="1">
      <a:defRPr sz="3200" kern="1200">
        <a:solidFill>
          <a:srgbClr val="FFFFFF"/>
        </a:solidFill>
        <a:latin typeface="Gill Sans" pitchFamily="-84" charset="0"/>
        <a:ea typeface="ヒラギノ角ゴ ProN W3" pitchFamily="-84" charset="-128"/>
        <a:cs typeface="+mn-cs"/>
        <a:sym typeface="Gill Sans" pitchFamily="-84" charset="0"/>
      </a:defRPr>
    </a:lvl6pPr>
    <a:lvl7pPr marL="2743200" algn="l" defTabSz="914400" rtl="0" eaLnBrk="1" latinLnBrk="0" hangingPunct="1">
      <a:defRPr sz="3200" kern="1200">
        <a:solidFill>
          <a:srgbClr val="FFFFFF"/>
        </a:solidFill>
        <a:latin typeface="Gill Sans" pitchFamily="-84" charset="0"/>
        <a:ea typeface="ヒラギノ角ゴ ProN W3" pitchFamily="-84" charset="-128"/>
        <a:cs typeface="+mn-cs"/>
        <a:sym typeface="Gill Sans" pitchFamily="-84" charset="0"/>
      </a:defRPr>
    </a:lvl7pPr>
    <a:lvl8pPr marL="3200400" algn="l" defTabSz="914400" rtl="0" eaLnBrk="1" latinLnBrk="0" hangingPunct="1">
      <a:defRPr sz="3200" kern="1200">
        <a:solidFill>
          <a:srgbClr val="FFFFFF"/>
        </a:solidFill>
        <a:latin typeface="Gill Sans" pitchFamily="-84" charset="0"/>
        <a:ea typeface="ヒラギノ角ゴ ProN W3" pitchFamily="-84" charset="-128"/>
        <a:cs typeface="+mn-cs"/>
        <a:sym typeface="Gill Sans" pitchFamily="-84" charset="0"/>
      </a:defRPr>
    </a:lvl8pPr>
    <a:lvl9pPr marL="3657600" algn="l" defTabSz="914400" rtl="0" eaLnBrk="1" latinLnBrk="0" hangingPunct="1">
      <a:defRPr sz="3200" kern="1200">
        <a:solidFill>
          <a:srgbClr val="FFFFFF"/>
        </a:solidFill>
        <a:latin typeface="Gill Sans" pitchFamily="-84" charset="0"/>
        <a:ea typeface="ヒラギノ角ゴ ProN W3" pitchFamily="-84" charset="-128"/>
        <a:cs typeface="+mn-cs"/>
        <a:sym typeface="Gill Sans" pitchFamily="-8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400">
          <p15:clr>
            <a:srgbClr val="A4A3A4"/>
          </p15:clr>
        </p15:guide>
        <p15:guide id="2" pos="315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72" y="954"/>
      </p:cViewPr>
      <p:guideLst>
        <p:guide orient="horz" pos="2400"/>
        <p:guide pos="315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10" Type="http://schemas.openxmlformats.org/officeDocument/2006/relationships/slideMaster" Target="slideMasters/slideMaster10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  <a:prstGeom prst="rect">
            <a:avLst/>
          </a:prstGeom>
        </p:spPr>
        <p:txBody>
          <a:bodyPr vert="horz"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PT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217685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  <a:prstGeom prst="rect">
            <a:avLst/>
          </a:prstGeom>
        </p:spPr>
        <p:txBody>
          <a:bodyPr vert="horz"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778000"/>
            <a:ext cx="9144000" cy="5029200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55553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2358035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  <a:prstGeom prst="rect">
            <a:avLst/>
          </a:prstGeom>
        </p:spPr>
        <p:txBody>
          <a:bodyPr vert="horz"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0" y="1778000"/>
            <a:ext cx="4495800" cy="5029200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6200" y="1778000"/>
            <a:ext cx="4495800" cy="5029200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563820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95215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  <a:prstGeom prst="rect">
            <a:avLst/>
          </a:prstGeom>
        </p:spPr>
        <p:txBody>
          <a:bodyPr vert="horz"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263273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1155107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2742572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9050132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  <a:prstGeom prst="rect">
            <a:avLst/>
          </a:prstGeom>
        </p:spPr>
        <p:txBody>
          <a:bodyPr vert="horz"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0" y="1778000"/>
            <a:ext cx="9144000" cy="5029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055151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6000" y="304800"/>
            <a:ext cx="2286000" cy="6502400"/>
          </a:xfrm>
          <a:prstGeom prst="rect">
            <a:avLst/>
          </a:prstGeom>
        </p:spPr>
        <p:txBody>
          <a:bodyPr vert="eaVert"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0" y="304800"/>
            <a:ext cx="6705600" cy="65024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933788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PT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870579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683140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21462232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2159000"/>
            <a:ext cx="4013200" cy="4470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6200" y="2159000"/>
            <a:ext cx="4013200" cy="4470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238850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336269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755465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6824722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68907141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16375107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008629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24700" y="203200"/>
            <a:ext cx="2044700" cy="6426200"/>
          </a:xfrm>
        </p:spPr>
        <p:txBody>
          <a:bodyPr vert="eaVert"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203200"/>
            <a:ext cx="5981700" cy="6426200"/>
          </a:xfrm>
        </p:spPr>
        <p:txBody>
          <a:bodyPr vert="eaVert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106388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PT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206355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778000"/>
            <a:ext cx="9144000" cy="5029200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074480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11920423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0" y="1778000"/>
            <a:ext cx="4495800" cy="5029200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6200" y="1778000"/>
            <a:ext cx="4495800" cy="5029200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105049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069917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447530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713444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62871724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1746783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0" y="1778000"/>
            <a:ext cx="9144000" cy="5029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731185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6000" y="1778000"/>
            <a:ext cx="2286000" cy="5029200"/>
          </a:xfrm>
        </p:spPr>
        <p:txBody>
          <a:bodyPr vert="eaVert"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0" y="1778000"/>
            <a:ext cx="6705600" cy="5029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085167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PT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323017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053463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50220605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3924300"/>
            <a:ext cx="4013200" cy="889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6200" y="3924300"/>
            <a:ext cx="4013200" cy="889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169507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471929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357580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0063286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10151342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98955253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399421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24700" y="1282700"/>
            <a:ext cx="2044700" cy="3530600"/>
          </a:xfrm>
        </p:spPr>
        <p:txBody>
          <a:bodyPr vert="eaVert"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1282700"/>
            <a:ext cx="5981700" cy="3530600"/>
          </a:xfrm>
        </p:spPr>
        <p:txBody>
          <a:bodyPr vert="eaVert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32379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PT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201851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778000"/>
            <a:ext cx="9144000" cy="5029200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121184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11229647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0" y="1778000"/>
            <a:ext cx="4495800" cy="5029200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6200" y="1778000"/>
            <a:ext cx="4495800" cy="5029200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79314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425992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558798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379439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0910608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7174916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0" y="1778000"/>
            <a:ext cx="9144000" cy="5029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365538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6000" y="1778000"/>
            <a:ext cx="2286000" cy="5308600"/>
          </a:xfrm>
        </p:spPr>
        <p:txBody>
          <a:bodyPr vert="eaVert"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0" y="1778000"/>
            <a:ext cx="6705600" cy="53086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854833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PT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627267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778000"/>
            <a:ext cx="9144000" cy="5029200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355162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01360295"/>
      </p:ext>
    </p:extLst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0" y="1778000"/>
            <a:ext cx="4495800" cy="5029200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6200" y="1778000"/>
            <a:ext cx="4495800" cy="5029200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063276"/>
      </p:ext>
    </p:extLst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073325"/>
      </p:ext>
    </p:extLst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501937"/>
      </p:ext>
    </p:extLst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9904497"/>
      </p:ext>
    </p:extLst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87577771"/>
      </p:ext>
    </p:extLst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99791324"/>
      </p:ext>
    </p:extLst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0" y="1778000"/>
            <a:ext cx="9144000" cy="5029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85539"/>
      </p:ext>
    </p:extLst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6000" y="1778000"/>
            <a:ext cx="2286000" cy="5308600"/>
          </a:xfrm>
        </p:spPr>
        <p:txBody>
          <a:bodyPr vert="eaVert"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0" y="1778000"/>
            <a:ext cx="6705600" cy="53086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43538"/>
      </p:ext>
    </p:extLst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PT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217452"/>
      </p:ext>
    </p:extLst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457441"/>
      </p:ext>
    </p:extLst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02350539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3835400"/>
            <a:ext cx="2216150" cy="2578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863850" y="3835400"/>
            <a:ext cx="2216150" cy="2578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951589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458679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167583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5846432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05144743"/>
      </p:ext>
    </p:extLst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37415406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128414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933825" y="1193800"/>
            <a:ext cx="1146175" cy="5219700"/>
          </a:xfrm>
        </p:spPr>
        <p:txBody>
          <a:bodyPr vert="eaVert"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1193800"/>
            <a:ext cx="3286125" cy="5219700"/>
          </a:xfrm>
        </p:spPr>
        <p:txBody>
          <a:bodyPr vert="eaVert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436535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PT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779798"/>
      </p:ext>
    </p:extLst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918059"/>
      </p:ext>
    </p:extLst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0011661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3835400"/>
            <a:ext cx="2216150" cy="2578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863850" y="3835400"/>
            <a:ext cx="2216150" cy="2578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001652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440183"/>
      </p:ext>
    </p:extLst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031491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9794165"/>
      </p:ext>
    </p:extLst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30190259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42141329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501548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933825" y="1193800"/>
            <a:ext cx="1146175" cy="5219700"/>
          </a:xfrm>
        </p:spPr>
        <p:txBody>
          <a:bodyPr vert="eaVert"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1193800"/>
            <a:ext cx="3286125" cy="5219700"/>
          </a:xfrm>
        </p:spPr>
        <p:txBody>
          <a:bodyPr vert="eaVert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141538"/>
      </p:ext>
    </p:extLst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PT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446763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778000"/>
            <a:ext cx="9144000" cy="5029200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083604"/>
      </p:ext>
    </p:extLst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67180012"/>
      </p:ext>
    </p:extLst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0" y="1778000"/>
            <a:ext cx="4495800" cy="5029200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6200" y="1778000"/>
            <a:ext cx="4495800" cy="5029200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447926"/>
      </p:ext>
    </p:extLst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650351"/>
      </p:ext>
    </p:extLst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907081"/>
      </p:ext>
    </p:extLst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3497629"/>
      </p:ext>
    </p:extLst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59063092"/>
      </p:ext>
    </p:extLst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85929877"/>
      </p:ext>
    </p:extLst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0" y="1778000"/>
            <a:ext cx="9144000" cy="5029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970840"/>
      </p:ext>
    </p:extLst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6000" y="203200"/>
            <a:ext cx="2286000" cy="6604000"/>
          </a:xfrm>
        </p:spPr>
        <p:txBody>
          <a:bodyPr vert="eaVert"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0" y="203200"/>
            <a:ext cx="6705600" cy="66040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6990"/>
      </p:ext>
    </p:extLst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  <a:prstGeom prst="rect">
            <a:avLst/>
          </a:prstGeom>
        </p:spPr>
        <p:txBody>
          <a:bodyPr vert="horz"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PT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404486"/>
      </p:ext>
    </p:extLst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  <a:prstGeom prst="rect">
            <a:avLst/>
          </a:prstGeom>
        </p:spPr>
        <p:txBody>
          <a:bodyPr vert="horz"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427336"/>
      </p:ext>
    </p:extLst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73559555"/>
      </p:ext>
    </p:extLst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  <a:prstGeom prst="rect">
            <a:avLst/>
          </a:prstGeom>
        </p:spPr>
        <p:txBody>
          <a:bodyPr vert="horz"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990600"/>
            <a:ext cx="4013200" cy="5638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6200" y="990600"/>
            <a:ext cx="4013200" cy="5638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587808"/>
      </p:ext>
    </p:extLst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654342"/>
      </p:ext>
    </p:extLst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  <a:prstGeom prst="rect">
            <a:avLst/>
          </a:prstGeom>
        </p:spPr>
        <p:txBody>
          <a:bodyPr vert="horz"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588461"/>
      </p:ext>
    </p:extLst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8775397"/>
      </p:ext>
    </p:extLst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7934187"/>
      </p:ext>
    </p:extLst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29270176"/>
      </p:ext>
    </p:extLst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  <a:prstGeom prst="rect">
            <a:avLst/>
          </a:prstGeom>
        </p:spPr>
        <p:txBody>
          <a:bodyPr vert="horz"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659072"/>
      </p:ext>
    </p:extLst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6000" y="304800"/>
            <a:ext cx="2286000" cy="6324600"/>
          </a:xfrm>
          <a:prstGeom prst="rect">
            <a:avLst/>
          </a:prstGeom>
        </p:spPr>
        <p:txBody>
          <a:bodyPr vert="eaVert"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0" y="304800"/>
            <a:ext cx="6705600" cy="6324600"/>
          </a:xfrm>
        </p:spPr>
        <p:txBody>
          <a:bodyPr vert="eaVert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036458"/>
      </p:ext>
    </p:extLst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PT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243113"/>
      </p:ext>
    </p:extLst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480972"/>
      </p:ext>
    </p:extLst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5484267"/>
      </p:ext>
    </p:extLst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2159000"/>
            <a:ext cx="1892300" cy="4470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35300" y="2159000"/>
            <a:ext cx="1892300" cy="4470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45564"/>
      </p:ext>
    </p:extLst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972781"/>
      </p:ext>
    </p:extLst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563452"/>
      </p:ext>
    </p:extLst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4728052"/>
      </p:ext>
    </p:extLst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5175530"/>
      </p:ext>
    </p:extLst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21543902"/>
      </p:ext>
    </p:extLst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831766"/>
      </p:ext>
    </p:extLst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24700" y="203200"/>
            <a:ext cx="2044700" cy="6426200"/>
          </a:xfrm>
        </p:spPr>
        <p:txBody>
          <a:bodyPr vert="eaVert"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203200"/>
            <a:ext cx="5981700" cy="6426200"/>
          </a:xfrm>
        </p:spPr>
        <p:txBody>
          <a:bodyPr vert="eaVert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836866"/>
      </p:ext>
    </p:extLst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PT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764907"/>
      </p:ext>
    </p:extLst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997152"/>
      </p:ext>
    </p:extLst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81828466"/>
      </p:ext>
    </p:extLst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2159000"/>
            <a:ext cx="4013200" cy="4470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6200" y="2159000"/>
            <a:ext cx="4013200" cy="4470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292709"/>
      </p:ext>
    </p:extLst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575189"/>
      </p:ext>
    </p:extLst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174583"/>
      </p:ext>
    </p:extLst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5341360"/>
      </p:ext>
    </p:extLst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11481435"/>
      </p:ext>
    </p:extLst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71571778"/>
      </p:ext>
    </p:extLst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813942"/>
      </p:ext>
    </p:extLst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24700" y="203200"/>
            <a:ext cx="2044700" cy="6426200"/>
          </a:xfrm>
        </p:spPr>
        <p:txBody>
          <a:bodyPr vert="eaVert"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203200"/>
            <a:ext cx="5981700" cy="6426200"/>
          </a:xfrm>
        </p:spPr>
        <p:txBody>
          <a:bodyPr vert="eaVert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396252"/>
      </p:ext>
    </p:extLst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PT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433304"/>
      </p:ext>
    </p:extLst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123090"/>
      </p:ext>
    </p:extLst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36475672"/>
      </p:ext>
    </p:extLst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70600" y="2159000"/>
            <a:ext cx="1473200" cy="4470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96200" y="2159000"/>
            <a:ext cx="1473200" cy="4470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217001"/>
      </p:ext>
    </p:extLst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092257"/>
      </p:ext>
    </p:extLst>
  </p:cSld>
  <p:clrMapOvr>
    <a:masterClrMapping/>
  </p:clrMapOvr>
  <p:transition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972112"/>
      </p:ext>
    </p:extLst>
  </p:cSld>
  <p:clrMapOvr>
    <a:masterClrMapping/>
  </p:clrMapOvr>
  <p:transition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3688864"/>
      </p:ext>
    </p:extLst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2941845"/>
      </p:ext>
    </p:extLst>
  </p:cSld>
  <p:clrMapOvr>
    <a:masterClrMapping/>
  </p:clrMapOvr>
  <p:transition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1531745"/>
      </p:ext>
    </p:extLst>
  </p:cSld>
  <p:clrMapOvr>
    <a:masterClrMapping/>
  </p:clrMapOvr>
  <p:transition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920006"/>
      </p:ext>
    </p:extLst>
  </p:cSld>
  <p:clrMapOvr>
    <a:masterClrMapping/>
  </p:clrMapOvr>
  <p:transition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24700" y="203200"/>
            <a:ext cx="2044700" cy="6426200"/>
          </a:xfrm>
        </p:spPr>
        <p:txBody>
          <a:bodyPr vert="eaVert"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203200"/>
            <a:ext cx="5981700" cy="6426200"/>
          </a:xfrm>
        </p:spPr>
        <p:txBody>
          <a:bodyPr vert="eaVert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779906"/>
      </p:ext>
    </p:extLst>
  </p:cSld>
  <p:clrMapOvr>
    <a:masterClrMapping/>
  </p:clrMapOvr>
  <p:transition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PT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724991"/>
      </p:ext>
    </p:extLst>
  </p:cSld>
  <p:clrMapOvr>
    <a:masterClrMapping/>
  </p:clrMapOvr>
  <p:transition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050000"/>
      </p:ext>
    </p:extLst>
  </p:cSld>
  <p:clrMapOvr>
    <a:masterClrMapping/>
  </p:clrMapOvr>
  <p:transition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85416525"/>
      </p:ext>
    </p:extLst>
  </p:cSld>
  <p:clrMapOvr>
    <a:masterClrMapping/>
  </p:clrMapOvr>
  <p:transition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2159000"/>
            <a:ext cx="1892300" cy="4470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35300" y="2159000"/>
            <a:ext cx="1892300" cy="4470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445926"/>
      </p:ext>
    </p:extLst>
  </p:cSld>
  <p:clrMapOvr>
    <a:masterClrMapping/>
  </p:clrMapOvr>
  <p:transition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211026"/>
      </p:ext>
    </p:extLst>
  </p:cSld>
  <p:clrMapOvr>
    <a:masterClrMapping/>
  </p:clrMapOvr>
  <p:transition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791801"/>
      </p:ext>
    </p:extLst>
  </p:cSld>
  <p:clrMapOvr>
    <a:masterClrMapping/>
  </p:clrMapOvr>
  <p:transition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9786649"/>
      </p:ext>
    </p:extLst>
  </p:cSld>
  <p:clrMapOvr>
    <a:masterClrMapping/>
  </p:clrMapOvr>
  <p:transition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0270312"/>
      </p:ext>
    </p:extLst>
  </p:cSld>
  <p:clrMapOvr>
    <a:masterClrMapping/>
  </p:clrMapOvr>
  <p:transition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65652508"/>
      </p:ext>
    </p:extLst>
  </p:cSld>
  <p:clrMapOvr>
    <a:masterClrMapping/>
  </p:clrMapOvr>
  <p:transition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36072"/>
      </p:ext>
    </p:extLst>
  </p:cSld>
  <p:clrMapOvr>
    <a:masterClrMapping/>
  </p:clrMapOvr>
  <p:transition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24700" y="203200"/>
            <a:ext cx="2044700" cy="6426200"/>
          </a:xfrm>
        </p:spPr>
        <p:txBody>
          <a:bodyPr vert="eaVert"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203200"/>
            <a:ext cx="5981700" cy="6426200"/>
          </a:xfrm>
        </p:spPr>
        <p:txBody>
          <a:bodyPr vert="eaVert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87024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2" tx1="lt1" bg2="dk1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+mj-lt"/>
          <a:ea typeface="+mj-ea"/>
          <a:cs typeface="+mj-cs"/>
          <a:sym typeface="Gill Sans" pitchFamily="-8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698500" indent="-444500" algn="l" rtl="0" eaLnBrk="0" fontAlgn="base" hangingPunct="0">
        <a:spcBef>
          <a:spcPts val="1800"/>
        </a:spcBef>
        <a:spcAft>
          <a:spcPct val="0"/>
        </a:spcAft>
        <a:buSzPct val="171000"/>
        <a:buFont typeface="Gill Sans" pitchFamily="-8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1pPr>
      <a:lvl2pPr marL="1041400" indent="-444500" algn="l" rtl="0" eaLnBrk="0" fontAlgn="base" hangingPunct="0">
        <a:spcBef>
          <a:spcPts val="1800"/>
        </a:spcBef>
        <a:spcAft>
          <a:spcPct val="0"/>
        </a:spcAft>
        <a:buSzPct val="171000"/>
        <a:buFont typeface="Gill Sans" pitchFamily="-8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2pPr>
      <a:lvl3pPr marL="1384300" indent="-444500" algn="l" rtl="0" eaLnBrk="0" fontAlgn="base" hangingPunct="0">
        <a:spcBef>
          <a:spcPts val="1800"/>
        </a:spcBef>
        <a:spcAft>
          <a:spcPct val="0"/>
        </a:spcAft>
        <a:buSzPct val="171000"/>
        <a:buFont typeface="Gill Sans" pitchFamily="-8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3pPr>
      <a:lvl4pPr marL="1739900" indent="-444500" algn="l" rtl="0" eaLnBrk="0" fontAlgn="base" hangingPunct="0">
        <a:spcBef>
          <a:spcPts val="1800"/>
        </a:spcBef>
        <a:spcAft>
          <a:spcPct val="0"/>
        </a:spcAft>
        <a:buSzPct val="171000"/>
        <a:buFont typeface="Gill Sans" pitchFamily="-8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4pPr>
      <a:lvl5pPr marL="2082800" indent="-444500" algn="l" rtl="0" eaLnBrk="0" fontAlgn="base" hangingPunct="0">
        <a:spcBef>
          <a:spcPts val="1800"/>
        </a:spcBef>
        <a:spcAft>
          <a:spcPct val="0"/>
        </a:spcAft>
        <a:buSzPct val="171000"/>
        <a:buFont typeface="Gill Sans" pitchFamily="-8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5pPr>
      <a:lvl6pPr marL="2540000" indent="-444500" algn="l" rtl="0" fontAlgn="base">
        <a:spcBef>
          <a:spcPts val="1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997200" indent="-444500" algn="l" rtl="0" fontAlgn="base">
        <a:spcBef>
          <a:spcPts val="1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454400" indent="-444500" algn="l" rtl="0" fontAlgn="base">
        <a:spcBef>
          <a:spcPts val="1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911600" indent="-444500" algn="l" rtl="0" fontAlgn="base">
        <a:spcBef>
          <a:spcPts val="1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203200"/>
            <a:ext cx="81788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PT" smtClean="0">
                <a:sym typeface="Gill Sans" pitchFamily="-84" charset="0"/>
              </a:rPr>
              <a:t>Click to edit Master title style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2159000"/>
            <a:ext cx="8178800" cy="447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PT" smtClean="0">
                <a:sym typeface="Gill Sans" pitchFamily="-84" charset="0"/>
              </a:rPr>
              <a:t>Click to edit Master text styles</a:t>
            </a:r>
          </a:p>
          <a:p>
            <a:pPr lvl="1"/>
            <a:r>
              <a:rPr lang="en-US" altLang="pt-PT" smtClean="0">
                <a:sym typeface="Gill Sans" pitchFamily="-84" charset="0"/>
              </a:rPr>
              <a:t>Second level</a:t>
            </a:r>
          </a:p>
          <a:p>
            <a:pPr lvl="2"/>
            <a:r>
              <a:rPr lang="en-US" altLang="pt-PT" smtClean="0">
                <a:sym typeface="Gill Sans" pitchFamily="-84" charset="0"/>
              </a:rPr>
              <a:t>Third level</a:t>
            </a:r>
          </a:p>
          <a:p>
            <a:pPr lvl="3"/>
            <a:r>
              <a:rPr lang="en-US" altLang="pt-PT" smtClean="0">
                <a:sym typeface="Gill Sans" pitchFamily="-84" charset="0"/>
              </a:rPr>
              <a:t>Fourth level</a:t>
            </a:r>
          </a:p>
          <a:p>
            <a:pPr lvl="4"/>
            <a:r>
              <a:rPr lang="en-US" altLang="pt-PT" smtClean="0">
                <a:sym typeface="Gill Sans" pitchFamily="-84" charset="0"/>
              </a:rPr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+mj-lt"/>
          <a:ea typeface="+mj-ea"/>
          <a:cs typeface="+mj-cs"/>
          <a:sym typeface="Gill Sans" pitchFamily="-8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660400" indent="-444500" algn="l" rtl="0" eaLnBrk="0" fontAlgn="base" hangingPunct="0">
        <a:spcBef>
          <a:spcPts val="1800"/>
        </a:spcBef>
        <a:spcAft>
          <a:spcPct val="0"/>
        </a:spcAft>
        <a:buSzPct val="171000"/>
        <a:buFont typeface="Gill Sans" pitchFamily="-8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1pPr>
      <a:lvl2pPr marL="1003300" indent="-444500" algn="l" rtl="0" eaLnBrk="0" fontAlgn="base" hangingPunct="0">
        <a:spcBef>
          <a:spcPts val="1800"/>
        </a:spcBef>
        <a:spcAft>
          <a:spcPct val="0"/>
        </a:spcAft>
        <a:buSzPct val="171000"/>
        <a:buFont typeface="Gill Sans" pitchFamily="-8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2pPr>
      <a:lvl3pPr marL="1346200" indent="-444500" algn="l" rtl="0" eaLnBrk="0" fontAlgn="base" hangingPunct="0">
        <a:spcBef>
          <a:spcPts val="1800"/>
        </a:spcBef>
        <a:spcAft>
          <a:spcPct val="0"/>
        </a:spcAft>
        <a:buSzPct val="171000"/>
        <a:buFont typeface="Gill Sans" pitchFamily="-8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3pPr>
      <a:lvl4pPr marL="1701800" indent="-444500" algn="l" rtl="0" eaLnBrk="0" fontAlgn="base" hangingPunct="0">
        <a:spcBef>
          <a:spcPts val="1800"/>
        </a:spcBef>
        <a:spcAft>
          <a:spcPct val="0"/>
        </a:spcAft>
        <a:buSzPct val="171000"/>
        <a:buFont typeface="Gill Sans" pitchFamily="-8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4pPr>
      <a:lvl5pPr marL="2044700" indent="-444500" algn="l" rtl="0" eaLnBrk="0" fontAlgn="base" hangingPunct="0">
        <a:spcBef>
          <a:spcPts val="1800"/>
        </a:spcBef>
        <a:spcAft>
          <a:spcPct val="0"/>
        </a:spcAft>
        <a:buSzPct val="171000"/>
        <a:buFont typeface="Gill Sans" pitchFamily="-8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5pPr>
      <a:lvl6pPr marL="2501900" indent="-444500" algn="l" rtl="0" fontAlgn="base">
        <a:spcBef>
          <a:spcPts val="1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959100" indent="-444500" algn="l" rtl="0" fontAlgn="base">
        <a:spcBef>
          <a:spcPts val="1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416300" indent="-444500" algn="l" rtl="0" fontAlgn="base">
        <a:spcBef>
          <a:spcPts val="1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873500" indent="-444500" algn="l" rtl="0" fontAlgn="base">
        <a:spcBef>
          <a:spcPts val="1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2324100"/>
            <a:ext cx="81788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PT" smtClean="0">
                <a:sym typeface="Gill Sans" pitchFamily="-84" charset="0"/>
              </a:rPr>
              <a:t>Click to edit Master title style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+mj-lt"/>
          <a:ea typeface="+mj-ea"/>
          <a:cs typeface="+mj-cs"/>
          <a:sym typeface="Gill Sans" pitchFamily="-8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1282700"/>
            <a:ext cx="8178800" cy="257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PT" smtClean="0">
                <a:sym typeface="Gill Sans" pitchFamily="-84" charset="0"/>
              </a:rPr>
              <a:t>Click to edit Master title style</a:t>
            </a: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3924300"/>
            <a:ext cx="81788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PT" smtClean="0">
                <a:sym typeface="Gill Sans" pitchFamily="-84" charset="0"/>
              </a:rPr>
              <a:t>Click to edit Master text styles</a:t>
            </a:r>
          </a:p>
          <a:p>
            <a:pPr lvl="1"/>
            <a:r>
              <a:rPr lang="en-US" altLang="pt-PT" smtClean="0">
                <a:sym typeface="Gill Sans" pitchFamily="-84" charset="0"/>
              </a:rPr>
              <a:t>Second level</a:t>
            </a:r>
          </a:p>
          <a:p>
            <a:pPr lvl="2"/>
            <a:r>
              <a:rPr lang="en-US" altLang="pt-PT" smtClean="0">
                <a:sym typeface="Gill Sans" pitchFamily="-84" charset="0"/>
              </a:rPr>
              <a:t>Third level</a:t>
            </a:r>
          </a:p>
          <a:p>
            <a:pPr lvl="3"/>
            <a:r>
              <a:rPr lang="en-US" altLang="pt-PT" smtClean="0">
                <a:sym typeface="Gill Sans" pitchFamily="-84" charset="0"/>
              </a:rPr>
              <a:t>Fourth level</a:t>
            </a:r>
          </a:p>
          <a:p>
            <a:pPr lvl="4"/>
            <a:r>
              <a:rPr lang="en-US" altLang="pt-PT" smtClean="0">
                <a:sym typeface="Gill Sans" pitchFamily="-84" charset="0"/>
              </a:rPr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+mj-lt"/>
          <a:ea typeface="+mj-ea"/>
          <a:cs typeface="+mj-cs"/>
          <a:sym typeface="Gill Sans" pitchFamily="-8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5753100"/>
            <a:ext cx="8178800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PT" smtClean="0">
                <a:sym typeface="Gill Sans" pitchFamily="-84" charset="0"/>
              </a:rPr>
              <a:t>Click to edit Master title style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+mj-lt"/>
          <a:ea typeface="+mj-ea"/>
          <a:cs typeface="+mj-cs"/>
          <a:sym typeface="Gill Sans" pitchFamily="-8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5753100"/>
            <a:ext cx="8178800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PT" smtClean="0">
                <a:sym typeface="Gill Sans" pitchFamily="-84" charset="0"/>
              </a:rPr>
              <a:t>Click to edit Master title style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+mj-lt"/>
          <a:ea typeface="+mj-ea"/>
          <a:cs typeface="+mj-cs"/>
          <a:sym typeface="Gill Sans" pitchFamily="-8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3835400"/>
            <a:ext cx="4584700" cy="257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PT" smtClean="0">
                <a:sym typeface="Gill Sans" pitchFamily="-84" charset="0"/>
              </a:rPr>
              <a:t>Click to edit Master text styles</a:t>
            </a:r>
          </a:p>
          <a:p>
            <a:pPr lvl="1"/>
            <a:r>
              <a:rPr lang="en-US" altLang="pt-PT" smtClean="0">
                <a:sym typeface="Gill Sans" pitchFamily="-84" charset="0"/>
              </a:rPr>
              <a:t>Second level</a:t>
            </a:r>
          </a:p>
          <a:p>
            <a:pPr lvl="2"/>
            <a:r>
              <a:rPr lang="en-US" altLang="pt-PT" smtClean="0">
                <a:sym typeface="Gill Sans" pitchFamily="-84" charset="0"/>
              </a:rPr>
              <a:t>Third level</a:t>
            </a:r>
          </a:p>
          <a:p>
            <a:pPr lvl="3"/>
            <a:r>
              <a:rPr lang="en-US" altLang="pt-PT" smtClean="0">
                <a:sym typeface="Gill Sans" pitchFamily="-84" charset="0"/>
              </a:rPr>
              <a:t>Fourth level</a:t>
            </a:r>
          </a:p>
          <a:p>
            <a:pPr lvl="4"/>
            <a:r>
              <a:rPr lang="en-US" altLang="pt-PT" smtClean="0">
                <a:sym typeface="Gill Sans" pitchFamily="-84" charset="0"/>
              </a:rPr>
              <a:t>Fifth level</a:t>
            </a:r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1193800"/>
            <a:ext cx="4584700" cy="257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PT" smtClean="0">
                <a:sym typeface="Gill Sans" pitchFamily="-84" charset="0"/>
              </a:rPr>
              <a:t>Click to edit Master title style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+mj-lt"/>
          <a:ea typeface="+mj-ea"/>
          <a:cs typeface="+mj-cs"/>
          <a:sym typeface="Gill Sans" pitchFamily="-8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3835400"/>
            <a:ext cx="4584700" cy="257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PT" smtClean="0">
                <a:sym typeface="Gill Sans" pitchFamily="-84" charset="0"/>
              </a:rPr>
              <a:t>Click to edit Master text styles</a:t>
            </a:r>
          </a:p>
          <a:p>
            <a:pPr lvl="1"/>
            <a:r>
              <a:rPr lang="en-US" altLang="pt-PT" smtClean="0">
                <a:sym typeface="Gill Sans" pitchFamily="-84" charset="0"/>
              </a:rPr>
              <a:t>Second level</a:t>
            </a:r>
          </a:p>
          <a:p>
            <a:pPr lvl="2"/>
            <a:r>
              <a:rPr lang="en-US" altLang="pt-PT" smtClean="0">
                <a:sym typeface="Gill Sans" pitchFamily="-84" charset="0"/>
              </a:rPr>
              <a:t>Third level</a:t>
            </a:r>
          </a:p>
          <a:p>
            <a:pPr lvl="3"/>
            <a:r>
              <a:rPr lang="en-US" altLang="pt-PT" smtClean="0">
                <a:sym typeface="Gill Sans" pitchFamily="-84" charset="0"/>
              </a:rPr>
              <a:t>Fourth level</a:t>
            </a:r>
          </a:p>
          <a:p>
            <a:pPr lvl="4"/>
            <a:r>
              <a:rPr lang="en-US" altLang="pt-PT" smtClean="0">
                <a:sym typeface="Gill Sans" pitchFamily="-84" charset="0"/>
              </a:rPr>
              <a:t>Fifth level</a:t>
            </a: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1193800"/>
            <a:ext cx="4584700" cy="257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PT" smtClean="0">
                <a:sym typeface="Gill Sans" pitchFamily="-84" charset="0"/>
              </a:rPr>
              <a:t>Click to edit Master title style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+mj-lt"/>
          <a:ea typeface="+mj-ea"/>
          <a:cs typeface="+mj-cs"/>
          <a:sym typeface="Gill Sans" pitchFamily="-8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203200"/>
            <a:ext cx="81788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PT" smtClean="0">
                <a:sym typeface="Gill Sans" pitchFamily="-84" charset="0"/>
              </a:rPr>
              <a:t>Click to edit Master title style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+mj-lt"/>
          <a:ea typeface="+mj-ea"/>
          <a:cs typeface="+mj-cs"/>
          <a:sym typeface="Gill Sans" pitchFamily="-8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698500" indent="-444500" algn="l" rtl="0" eaLnBrk="0" fontAlgn="base" hangingPunct="0">
        <a:spcBef>
          <a:spcPts val="1800"/>
        </a:spcBef>
        <a:spcAft>
          <a:spcPct val="0"/>
        </a:spcAft>
        <a:buSzPct val="171000"/>
        <a:buFont typeface="Gill Sans" pitchFamily="-8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1pPr>
      <a:lvl2pPr marL="1041400" indent="-444500" algn="l" rtl="0" eaLnBrk="0" fontAlgn="base" hangingPunct="0">
        <a:spcBef>
          <a:spcPts val="1800"/>
        </a:spcBef>
        <a:spcAft>
          <a:spcPct val="0"/>
        </a:spcAft>
        <a:buSzPct val="171000"/>
        <a:buFont typeface="Gill Sans" pitchFamily="-8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2pPr>
      <a:lvl3pPr marL="1384300" indent="-444500" algn="l" rtl="0" eaLnBrk="0" fontAlgn="base" hangingPunct="0">
        <a:spcBef>
          <a:spcPts val="1800"/>
        </a:spcBef>
        <a:spcAft>
          <a:spcPct val="0"/>
        </a:spcAft>
        <a:buSzPct val="171000"/>
        <a:buFont typeface="Gill Sans" pitchFamily="-8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3pPr>
      <a:lvl4pPr marL="1739900" indent="-444500" algn="l" rtl="0" eaLnBrk="0" fontAlgn="base" hangingPunct="0">
        <a:spcBef>
          <a:spcPts val="1800"/>
        </a:spcBef>
        <a:spcAft>
          <a:spcPct val="0"/>
        </a:spcAft>
        <a:buSzPct val="171000"/>
        <a:buFont typeface="Gill Sans" pitchFamily="-8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4pPr>
      <a:lvl5pPr marL="2082800" indent="-444500" algn="l" rtl="0" eaLnBrk="0" fontAlgn="base" hangingPunct="0">
        <a:spcBef>
          <a:spcPts val="1800"/>
        </a:spcBef>
        <a:spcAft>
          <a:spcPct val="0"/>
        </a:spcAft>
        <a:buSzPct val="171000"/>
        <a:buFont typeface="Gill Sans" pitchFamily="-8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5pPr>
      <a:lvl6pPr marL="2540000" indent="-444500" algn="l" rtl="0" fontAlgn="base">
        <a:spcBef>
          <a:spcPts val="1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997200" indent="-444500" algn="l" rtl="0" fontAlgn="base">
        <a:spcBef>
          <a:spcPts val="1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454400" indent="-444500" algn="l" rtl="0" fontAlgn="base">
        <a:spcBef>
          <a:spcPts val="1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911600" indent="-444500" algn="l" rtl="0" fontAlgn="base">
        <a:spcBef>
          <a:spcPts val="1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990600"/>
            <a:ext cx="81788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PT" smtClean="0">
                <a:sym typeface="Gill Sans" pitchFamily="-84" charset="0"/>
              </a:rPr>
              <a:t>Click to edit Master text styles</a:t>
            </a:r>
          </a:p>
          <a:p>
            <a:pPr lvl="1"/>
            <a:r>
              <a:rPr lang="en-US" altLang="pt-PT" smtClean="0">
                <a:sym typeface="Gill Sans" pitchFamily="-84" charset="0"/>
              </a:rPr>
              <a:t>Second level</a:t>
            </a:r>
          </a:p>
          <a:p>
            <a:pPr lvl="2"/>
            <a:r>
              <a:rPr lang="en-US" altLang="pt-PT" smtClean="0">
                <a:sym typeface="Gill Sans" pitchFamily="-84" charset="0"/>
              </a:rPr>
              <a:t>Third level</a:t>
            </a:r>
          </a:p>
          <a:p>
            <a:pPr lvl="3"/>
            <a:r>
              <a:rPr lang="en-US" altLang="pt-PT" smtClean="0">
                <a:sym typeface="Gill Sans" pitchFamily="-84" charset="0"/>
              </a:rPr>
              <a:t>Fourth level</a:t>
            </a:r>
          </a:p>
          <a:p>
            <a:pPr lvl="4"/>
            <a:r>
              <a:rPr lang="en-US" altLang="pt-PT" smtClean="0">
                <a:sym typeface="Gill Sans" pitchFamily="-84" charset="0"/>
              </a:rPr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+mj-lt"/>
          <a:ea typeface="+mj-ea"/>
          <a:cs typeface="+mj-cs"/>
          <a:sym typeface="Gill Sans" pitchFamily="-8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660400" indent="-444500" algn="l" rtl="0" eaLnBrk="0" fontAlgn="base" hangingPunct="0">
        <a:spcBef>
          <a:spcPts val="3700"/>
        </a:spcBef>
        <a:spcAft>
          <a:spcPct val="0"/>
        </a:spcAft>
        <a:buSzPct val="171000"/>
        <a:buFont typeface="Gill Sans" pitchFamily="-8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1pPr>
      <a:lvl2pPr marL="1003300" indent="-444500" algn="l" rtl="0" eaLnBrk="0" fontAlgn="base" hangingPunct="0">
        <a:spcBef>
          <a:spcPts val="3700"/>
        </a:spcBef>
        <a:spcAft>
          <a:spcPct val="0"/>
        </a:spcAft>
        <a:buSzPct val="171000"/>
        <a:buFont typeface="Gill Sans" pitchFamily="-8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2pPr>
      <a:lvl3pPr marL="1346200" indent="-444500" algn="l" rtl="0" eaLnBrk="0" fontAlgn="base" hangingPunct="0">
        <a:spcBef>
          <a:spcPts val="3700"/>
        </a:spcBef>
        <a:spcAft>
          <a:spcPct val="0"/>
        </a:spcAft>
        <a:buSzPct val="171000"/>
        <a:buFont typeface="Gill Sans" pitchFamily="-8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3pPr>
      <a:lvl4pPr marL="1701800" indent="-444500" algn="l" rtl="0" eaLnBrk="0" fontAlgn="base" hangingPunct="0">
        <a:spcBef>
          <a:spcPts val="3700"/>
        </a:spcBef>
        <a:spcAft>
          <a:spcPct val="0"/>
        </a:spcAft>
        <a:buSzPct val="171000"/>
        <a:buFont typeface="Gill Sans" pitchFamily="-8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4pPr>
      <a:lvl5pPr marL="2044700" indent="-444500" algn="l" rtl="0" eaLnBrk="0" fontAlgn="base" hangingPunct="0">
        <a:spcBef>
          <a:spcPts val="3700"/>
        </a:spcBef>
        <a:spcAft>
          <a:spcPct val="0"/>
        </a:spcAft>
        <a:buSzPct val="171000"/>
        <a:buFont typeface="Gill Sans" pitchFamily="-8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5pPr>
      <a:lvl6pPr marL="2501900" indent="-444500" algn="l" rtl="0" fontAlgn="base">
        <a:spcBef>
          <a:spcPts val="37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959100" indent="-444500" algn="l" rtl="0" fontAlgn="base">
        <a:spcBef>
          <a:spcPts val="37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416300" indent="-444500" algn="l" rtl="0" fontAlgn="base">
        <a:spcBef>
          <a:spcPts val="37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873500" indent="-444500" algn="l" rtl="0" fontAlgn="base">
        <a:spcBef>
          <a:spcPts val="37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203200"/>
            <a:ext cx="81788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PT" smtClean="0">
                <a:sym typeface="Gill Sans" pitchFamily="-84" charset="0"/>
              </a:rPr>
              <a:t>Click to edit Master title style</a:t>
            </a:r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2159000"/>
            <a:ext cx="3937000" cy="447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PT" smtClean="0">
                <a:sym typeface="Gill Sans" pitchFamily="-84" charset="0"/>
              </a:rPr>
              <a:t>Click to edit Master text styles</a:t>
            </a:r>
          </a:p>
          <a:p>
            <a:pPr lvl="1"/>
            <a:r>
              <a:rPr lang="en-US" altLang="pt-PT" smtClean="0">
                <a:sym typeface="Gill Sans" pitchFamily="-84" charset="0"/>
              </a:rPr>
              <a:t>Second level</a:t>
            </a:r>
          </a:p>
          <a:p>
            <a:pPr lvl="2"/>
            <a:r>
              <a:rPr lang="en-US" altLang="pt-PT" smtClean="0">
                <a:sym typeface="Gill Sans" pitchFamily="-84" charset="0"/>
              </a:rPr>
              <a:t>Third level</a:t>
            </a:r>
          </a:p>
          <a:p>
            <a:pPr lvl="3"/>
            <a:r>
              <a:rPr lang="en-US" altLang="pt-PT" smtClean="0">
                <a:sym typeface="Gill Sans" pitchFamily="-84" charset="0"/>
              </a:rPr>
              <a:t>Fourth level</a:t>
            </a:r>
          </a:p>
          <a:p>
            <a:pPr lvl="4"/>
            <a:r>
              <a:rPr lang="en-US" altLang="pt-PT" smtClean="0">
                <a:sym typeface="Gill Sans" pitchFamily="-84" charset="0"/>
              </a:rPr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+mj-lt"/>
          <a:ea typeface="+mj-ea"/>
          <a:cs typeface="+mj-cs"/>
          <a:sym typeface="Gill Sans" pitchFamily="-8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601663" indent="-385763" algn="l" rtl="0" eaLnBrk="0" fontAlgn="base" hangingPunct="0">
        <a:spcBef>
          <a:spcPts val="3000"/>
        </a:spcBef>
        <a:spcAft>
          <a:spcPct val="0"/>
        </a:spcAft>
        <a:buSzPct val="171000"/>
        <a:buFont typeface="Gill Sans" pitchFamily="-8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1pPr>
      <a:lvl2pPr marL="944563" indent="-385763" algn="l" rtl="0" eaLnBrk="0" fontAlgn="base" hangingPunct="0">
        <a:spcBef>
          <a:spcPts val="3000"/>
        </a:spcBef>
        <a:spcAft>
          <a:spcPct val="0"/>
        </a:spcAft>
        <a:buSzPct val="171000"/>
        <a:buFont typeface="Gill Sans" pitchFamily="-8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2pPr>
      <a:lvl3pPr marL="1287463" indent="-385763" algn="l" rtl="0" eaLnBrk="0" fontAlgn="base" hangingPunct="0">
        <a:spcBef>
          <a:spcPts val="3000"/>
        </a:spcBef>
        <a:spcAft>
          <a:spcPct val="0"/>
        </a:spcAft>
        <a:buSzPct val="171000"/>
        <a:buFont typeface="Gill Sans" pitchFamily="-8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3pPr>
      <a:lvl4pPr marL="1643063" indent="-385763" algn="l" rtl="0" eaLnBrk="0" fontAlgn="base" hangingPunct="0">
        <a:spcBef>
          <a:spcPts val="3000"/>
        </a:spcBef>
        <a:spcAft>
          <a:spcPct val="0"/>
        </a:spcAft>
        <a:buSzPct val="171000"/>
        <a:buFont typeface="Gill Sans" pitchFamily="-8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4pPr>
      <a:lvl5pPr marL="1985963" indent="-385763" algn="l" rtl="0" eaLnBrk="0" fontAlgn="base" hangingPunct="0">
        <a:spcBef>
          <a:spcPts val="3000"/>
        </a:spcBef>
        <a:spcAft>
          <a:spcPct val="0"/>
        </a:spcAft>
        <a:buSzPct val="171000"/>
        <a:buFont typeface="Gill Sans" pitchFamily="-8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5pPr>
      <a:lvl6pPr marL="2443163" indent="-385763" algn="l" rtl="0" fontAlgn="base">
        <a:spcBef>
          <a:spcPts val="3000"/>
        </a:spcBef>
        <a:spcAft>
          <a:spcPct val="0"/>
        </a:spcAft>
        <a:buSzPct val="171000"/>
        <a:buFont typeface="Gill Sans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900363" indent="-385763" algn="l" rtl="0" fontAlgn="base">
        <a:spcBef>
          <a:spcPts val="3000"/>
        </a:spcBef>
        <a:spcAft>
          <a:spcPct val="0"/>
        </a:spcAft>
        <a:buSzPct val="171000"/>
        <a:buFont typeface="Gill Sans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357563" indent="-385763" algn="l" rtl="0" fontAlgn="base">
        <a:spcBef>
          <a:spcPts val="3000"/>
        </a:spcBef>
        <a:spcAft>
          <a:spcPct val="0"/>
        </a:spcAft>
        <a:buSzPct val="171000"/>
        <a:buFont typeface="Gill Sans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814763" indent="-385763" algn="l" rtl="0" fontAlgn="base">
        <a:spcBef>
          <a:spcPts val="3000"/>
        </a:spcBef>
        <a:spcAft>
          <a:spcPct val="0"/>
        </a:spcAft>
        <a:buSzPct val="171000"/>
        <a:buFont typeface="Gill Sans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203200"/>
            <a:ext cx="81788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PT" smtClean="0">
                <a:sym typeface="Gill Sans" pitchFamily="-84" charset="0"/>
              </a:rPr>
              <a:t>Click to edit Master title style</a:t>
            </a: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2159000"/>
            <a:ext cx="8178800" cy="447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PT" smtClean="0">
                <a:sym typeface="Gill Sans" pitchFamily="-84" charset="0"/>
              </a:rPr>
              <a:t>Click to edit Master text styles</a:t>
            </a:r>
          </a:p>
          <a:p>
            <a:pPr lvl="1"/>
            <a:r>
              <a:rPr lang="en-US" altLang="pt-PT" smtClean="0">
                <a:sym typeface="Gill Sans" pitchFamily="-84" charset="0"/>
              </a:rPr>
              <a:t>Second level</a:t>
            </a:r>
          </a:p>
          <a:p>
            <a:pPr lvl="2"/>
            <a:r>
              <a:rPr lang="en-US" altLang="pt-PT" smtClean="0">
                <a:sym typeface="Gill Sans" pitchFamily="-84" charset="0"/>
              </a:rPr>
              <a:t>Third level</a:t>
            </a:r>
          </a:p>
          <a:p>
            <a:pPr lvl="3"/>
            <a:r>
              <a:rPr lang="en-US" altLang="pt-PT" smtClean="0">
                <a:sym typeface="Gill Sans" pitchFamily="-84" charset="0"/>
              </a:rPr>
              <a:t>Fourth level</a:t>
            </a:r>
          </a:p>
          <a:p>
            <a:pPr lvl="4"/>
            <a:r>
              <a:rPr lang="en-US" altLang="pt-PT" smtClean="0">
                <a:sym typeface="Gill Sans" pitchFamily="-84" charset="0"/>
              </a:rPr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+mj-lt"/>
          <a:ea typeface="+mj-ea"/>
          <a:cs typeface="+mj-cs"/>
          <a:sym typeface="Gill Sans" pitchFamily="-8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601663" indent="-385763" algn="l" rtl="0" eaLnBrk="0" fontAlgn="base" hangingPunct="0">
        <a:spcBef>
          <a:spcPts val="3000"/>
        </a:spcBef>
        <a:spcAft>
          <a:spcPct val="0"/>
        </a:spcAft>
        <a:buSzPct val="171000"/>
        <a:buFont typeface="Gill Sans" pitchFamily="-8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1pPr>
      <a:lvl2pPr marL="944563" indent="-385763" algn="l" rtl="0" eaLnBrk="0" fontAlgn="base" hangingPunct="0">
        <a:spcBef>
          <a:spcPts val="3000"/>
        </a:spcBef>
        <a:spcAft>
          <a:spcPct val="0"/>
        </a:spcAft>
        <a:buSzPct val="171000"/>
        <a:buFont typeface="Gill Sans" pitchFamily="-8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2pPr>
      <a:lvl3pPr marL="1287463" indent="-385763" algn="l" rtl="0" eaLnBrk="0" fontAlgn="base" hangingPunct="0">
        <a:spcBef>
          <a:spcPts val="3000"/>
        </a:spcBef>
        <a:spcAft>
          <a:spcPct val="0"/>
        </a:spcAft>
        <a:buSzPct val="171000"/>
        <a:buFont typeface="Gill Sans" pitchFamily="-8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3pPr>
      <a:lvl4pPr marL="1643063" indent="-385763" algn="l" rtl="0" eaLnBrk="0" fontAlgn="base" hangingPunct="0">
        <a:spcBef>
          <a:spcPts val="3000"/>
        </a:spcBef>
        <a:spcAft>
          <a:spcPct val="0"/>
        </a:spcAft>
        <a:buSzPct val="171000"/>
        <a:buFont typeface="Gill Sans" pitchFamily="-8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4pPr>
      <a:lvl5pPr marL="1985963" indent="-385763" algn="l" rtl="0" eaLnBrk="0" fontAlgn="base" hangingPunct="0">
        <a:spcBef>
          <a:spcPts val="3000"/>
        </a:spcBef>
        <a:spcAft>
          <a:spcPct val="0"/>
        </a:spcAft>
        <a:buSzPct val="171000"/>
        <a:buFont typeface="Gill Sans" pitchFamily="-8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5pPr>
      <a:lvl6pPr marL="2443163" indent="-385763" algn="l" rtl="0" fontAlgn="base">
        <a:spcBef>
          <a:spcPts val="3000"/>
        </a:spcBef>
        <a:spcAft>
          <a:spcPct val="0"/>
        </a:spcAft>
        <a:buSzPct val="171000"/>
        <a:buFont typeface="Gill Sans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900363" indent="-385763" algn="l" rtl="0" fontAlgn="base">
        <a:spcBef>
          <a:spcPts val="3000"/>
        </a:spcBef>
        <a:spcAft>
          <a:spcPct val="0"/>
        </a:spcAft>
        <a:buSzPct val="171000"/>
        <a:buFont typeface="Gill Sans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357563" indent="-385763" algn="l" rtl="0" fontAlgn="base">
        <a:spcBef>
          <a:spcPts val="3000"/>
        </a:spcBef>
        <a:spcAft>
          <a:spcPct val="0"/>
        </a:spcAft>
        <a:buSzPct val="171000"/>
        <a:buFont typeface="Gill Sans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814763" indent="-385763" algn="l" rtl="0" fontAlgn="base">
        <a:spcBef>
          <a:spcPts val="3000"/>
        </a:spcBef>
        <a:spcAft>
          <a:spcPct val="0"/>
        </a:spcAft>
        <a:buSzPct val="171000"/>
        <a:buFont typeface="Gill Sans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203200"/>
            <a:ext cx="81788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PT" smtClean="0">
                <a:sym typeface="Gill Sans" pitchFamily="-84" charset="0"/>
              </a:rPr>
              <a:t>Click to edit Master title style</a:t>
            </a: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70600" y="2159000"/>
            <a:ext cx="3098800" cy="447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PT" smtClean="0">
                <a:sym typeface="Gill Sans" pitchFamily="-84" charset="0"/>
              </a:rPr>
              <a:t>Click to edit Master text styles</a:t>
            </a:r>
          </a:p>
          <a:p>
            <a:pPr lvl="1"/>
            <a:r>
              <a:rPr lang="en-US" altLang="pt-PT" smtClean="0">
                <a:sym typeface="Gill Sans" pitchFamily="-84" charset="0"/>
              </a:rPr>
              <a:t>Second level</a:t>
            </a:r>
          </a:p>
          <a:p>
            <a:pPr lvl="2"/>
            <a:r>
              <a:rPr lang="en-US" altLang="pt-PT" smtClean="0">
                <a:sym typeface="Gill Sans" pitchFamily="-84" charset="0"/>
              </a:rPr>
              <a:t>Third level</a:t>
            </a:r>
          </a:p>
          <a:p>
            <a:pPr lvl="3"/>
            <a:r>
              <a:rPr lang="en-US" altLang="pt-PT" smtClean="0">
                <a:sym typeface="Gill Sans" pitchFamily="-84" charset="0"/>
              </a:rPr>
              <a:t>Fourth level</a:t>
            </a:r>
          </a:p>
          <a:p>
            <a:pPr lvl="4"/>
            <a:r>
              <a:rPr lang="en-US" altLang="pt-PT" smtClean="0">
                <a:sym typeface="Gill Sans" pitchFamily="-84" charset="0"/>
              </a:rPr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+mj-lt"/>
          <a:ea typeface="+mj-ea"/>
          <a:cs typeface="+mj-cs"/>
          <a:sym typeface="Gill Sans" pitchFamily="-8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601663" indent="-385763" algn="l" rtl="0" eaLnBrk="0" fontAlgn="base" hangingPunct="0">
        <a:spcBef>
          <a:spcPts val="3000"/>
        </a:spcBef>
        <a:spcAft>
          <a:spcPct val="0"/>
        </a:spcAft>
        <a:buSzPct val="171000"/>
        <a:buFont typeface="Gill Sans" pitchFamily="-8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1pPr>
      <a:lvl2pPr marL="944563" indent="-385763" algn="l" rtl="0" eaLnBrk="0" fontAlgn="base" hangingPunct="0">
        <a:spcBef>
          <a:spcPts val="3000"/>
        </a:spcBef>
        <a:spcAft>
          <a:spcPct val="0"/>
        </a:spcAft>
        <a:buSzPct val="171000"/>
        <a:buFont typeface="Gill Sans" pitchFamily="-8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2pPr>
      <a:lvl3pPr marL="1287463" indent="-385763" algn="l" rtl="0" eaLnBrk="0" fontAlgn="base" hangingPunct="0">
        <a:spcBef>
          <a:spcPts val="3000"/>
        </a:spcBef>
        <a:spcAft>
          <a:spcPct val="0"/>
        </a:spcAft>
        <a:buSzPct val="171000"/>
        <a:buFont typeface="Gill Sans" pitchFamily="-8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3pPr>
      <a:lvl4pPr marL="1643063" indent="-385763" algn="l" rtl="0" eaLnBrk="0" fontAlgn="base" hangingPunct="0">
        <a:spcBef>
          <a:spcPts val="3000"/>
        </a:spcBef>
        <a:spcAft>
          <a:spcPct val="0"/>
        </a:spcAft>
        <a:buSzPct val="171000"/>
        <a:buFont typeface="Gill Sans" pitchFamily="-8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4pPr>
      <a:lvl5pPr marL="1985963" indent="-385763" algn="l" rtl="0" eaLnBrk="0" fontAlgn="base" hangingPunct="0">
        <a:spcBef>
          <a:spcPts val="3000"/>
        </a:spcBef>
        <a:spcAft>
          <a:spcPct val="0"/>
        </a:spcAft>
        <a:buSzPct val="171000"/>
        <a:buFont typeface="Gill Sans" pitchFamily="-8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5pPr>
      <a:lvl6pPr marL="2443163" indent="-385763" algn="l" rtl="0" fontAlgn="base">
        <a:spcBef>
          <a:spcPts val="3000"/>
        </a:spcBef>
        <a:spcAft>
          <a:spcPct val="0"/>
        </a:spcAft>
        <a:buSzPct val="171000"/>
        <a:buFont typeface="Gill Sans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900363" indent="-385763" algn="l" rtl="0" fontAlgn="base">
        <a:spcBef>
          <a:spcPts val="3000"/>
        </a:spcBef>
        <a:spcAft>
          <a:spcPct val="0"/>
        </a:spcAft>
        <a:buSzPct val="171000"/>
        <a:buFont typeface="Gill Sans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357563" indent="-385763" algn="l" rtl="0" fontAlgn="base">
        <a:spcBef>
          <a:spcPts val="3000"/>
        </a:spcBef>
        <a:spcAft>
          <a:spcPct val="0"/>
        </a:spcAft>
        <a:buSzPct val="171000"/>
        <a:buFont typeface="Gill Sans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814763" indent="-385763" algn="l" rtl="0" fontAlgn="base">
        <a:spcBef>
          <a:spcPts val="3000"/>
        </a:spcBef>
        <a:spcAft>
          <a:spcPct val="0"/>
        </a:spcAft>
        <a:buSzPct val="171000"/>
        <a:buFont typeface="Gill Sans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2159000"/>
            <a:ext cx="3937000" cy="447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PT" smtClean="0">
                <a:sym typeface="Gill Sans" pitchFamily="-84" charset="0"/>
              </a:rPr>
              <a:t>Click to edit Master text styles</a:t>
            </a:r>
          </a:p>
          <a:p>
            <a:pPr lvl="1"/>
            <a:r>
              <a:rPr lang="en-US" altLang="pt-PT" smtClean="0">
                <a:sym typeface="Gill Sans" pitchFamily="-84" charset="0"/>
              </a:rPr>
              <a:t>Second level</a:t>
            </a:r>
          </a:p>
          <a:p>
            <a:pPr lvl="2"/>
            <a:r>
              <a:rPr lang="en-US" altLang="pt-PT" smtClean="0">
                <a:sym typeface="Gill Sans" pitchFamily="-84" charset="0"/>
              </a:rPr>
              <a:t>Third level</a:t>
            </a:r>
          </a:p>
          <a:p>
            <a:pPr lvl="3"/>
            <a:r>
              <a:rPr lang="en-US" altLang="pt-PT" smtClean="0">
                <a:sym typeface="Gill Sans" pitchFamily="-84" charset="0"/>
              </a:rPr>
              <a:t>Fourth level</a:t>
            </a:r>
          </a:p>
          <a:p>
            <a:pPr lvl="4"/>
            <a:r>
              <a:rPr lang="en-US" altLang="pt-PT" smtClean="0">
                <a:sym typeface="Gill Sans" pitchFamily="-84" charset="0"/>
              </a:rPr>
              <a:t>Fifth level</a:t>
            </a: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203200"/>
            <a:ext cx="81788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PT" smtClean="0">
                <a:sym typeface="Gill Sans" pitchFamily="-84" charset="0"/>
              </a:rPr>
              <a:t>Click to edit Master title style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+mj-lt"/>
          <a:ea typeface="+mj-ea"/>
          <a:cs typeface="+mj-cs"/>
          <a:sym typeface="Gill Sans" pitchFamily="-8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pitchFamily="-8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601663" indent="-385763" algn="l" rtl="0" eaLnBrk="0" fontAlgn="base" hangingPunct="0">
        <a:spcBef>
          <a:spcPts val="3000"/>
        </a:spcBef>
        <a:spcAft>
          <a:spcPct val="0"/>
        </a:spcAft>
        <a:buSzPct val="171000"/>
        <a:buFont typeface="Gill Sans" pitchFamily="-8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1pPr>
      <a:lvl2pPr marL="944563" indent="-385763" algn="l" rtl="0" eaLnBrk="0" fontAlgn="base" hangingPunct="0">
        <a:spcBef>
          <a:spcPts val="3000"/>
        </a:spcBef>
        <a:spcAft>
          <a:spcPct val="0"/>
        </a:spcAft>
        <a:buSzPct val="171000"/>
        <a:buFont typeface="Gill Sans" pitchFamily="-8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2pPr>
      <a:lvl3pPr marL="1287463" indent="-385763" algn="l" rtl="0" eaLnBrk="0" fontAlgn="base" hangingPunct="0">
        <a:spcBef>
          <a:spcPts val="3000"/>
        </a:spcBef>
        <a:spcAft>
          <a:spcPct val="0"/>
        </a:spcAft>
        <a:buSzPct val="171000"/>
        <a:buFont typeface="Gill Sans" pitchFamily="-8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3pPr>
      <a:lvl4pPr marL="1643063" indent="-385763" algn="l" rtl="0" eaLnBrk="0" fontAlgn="base" hangingPunct="0">
        <a:spcBef>
          <a:spcPts val="3000"/>
        </a:spcBef>
        <a:spcAft>
          <a:spcPct val="0"/>
        </a:spcAft>
        <a:buSzPct val="171000"/>
        <a:buFont typeface="Gill Sans" pitchFamily="-8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4pPr>
      <a:lvl5pPr marL="1985963" indent="-385763" algn="l" rtl="0" eaLnBrk="0" fontAlgn="base" hangingPunct="0">
        <a:spcBef>
          <a:spcPts val="3000"/>
        </a:spcBef>
        <a:spcAft>
          <a:spcPct val="0"/>
        </a:spcAft>
        <a:buSzPct val="171000"/>
        <a:buFont typeface="Gill Sans" pitchFamily="-8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pitchFamily="-84" charset="0"/>
        </a:defRPr>
      </a:lvl5pPr>
      <a:lvl6pPr marL="2443163" indent="-385763" algn="l" rtl="0" fontAlgn="base">
        <a:spcBef>
          <a:spcPts val="3000"/>
        </a:spcBef>
        <a:spcAft>
          <a:spcPct val="0"/>
        </a:spcAft>
        <a:buSzPct val="171000"/>
        <a:buFont typeface="Gill Sans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900363" indent="-385763" algn="l" rtl="0" fontAlgn="base">
        <a:spcBef>
          <a:spcPts val="3000"/>
        </a:spcBef>
        <a:spcAft>
          <a:spcPct val="0"/>
        </a:spcAft>
        <a:buSzPct val="171000"/>
        <a:buFont typeface="Gill Sans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357563" indent="-385763" algn="l" rtl="0" fontAlgn="base">
        <a:spcBef>
          <a:spcPts val="3000"/>
        </a:spcBef>
        <a:spcAft>
          <a:spcPct val="0"/>
        </a:spcAft>
        <a:buSzPct val="171000"/>
        <a:buFont typeface="Gill Sans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814763" indent="-385763" algn="l" rtl="0" fontAlgn="base">
        <a:spcBef>
          <a:spcPts val="3000"/>
        </a:spcBef>
        <a:spcAft>
          <a:spcPct val="0"/>
        </a:spcAft>
        <a:buSzPct val="171000"/>
        <a:buFont typeface="Gill Sans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160000" cy="7620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auto">
          <a:xfrm>
            <a:off x="471488" y="389620"/>
            <a:ext cx="9217024" cy="68407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4400" b="0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  <a:ea typeface="ヒラギノ角ゴ ProN W3" charset="0"/>
              <a:cs typeface="Arial" panose="020B0604020202020204" pitchFamily="34" charset="0"/>
              <a:sym typeface="Gill Sans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PT" sz="4400" dirty="0">
              <a:latin typeface="Arial" panose="020B0604020202020204" pitchFamily="34" charset="0"/>
              <a:ea typeface="ヒラギノ角ゴ ProN W3" charset="0"/>
              <a:cs typeface="Arial" panose="020B0604020202020204" pitchFamily="34" charset="0"/>
              <a:sym typeface="Gill Sans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4800" b="0" i="0" u="none" strike="noStrike" cap="none" normalizeH="0" baseline="0" dirty="0" err="1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ヒラギノ角ゴ ProN W3" charset="0"/>
                <a:cs typeface="Arial" panose="020B0604020202020204" pitchFamily="34" charset="0"/>
                <a:sym typeface="Gill Sans" charset="0"/>
              </a:rPr>
              <a:t>Try</a:t>
            </a:r>
            <a:r>
              <a:rPr kumimoji="0" lang="pt-PT" sz="4800" b="0" i="0" u="none" strike="noStrike" cap="none" normalizeH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ヒラギノ角ゴ ProN W3" charset="0"/>
                <a:cs typeface="Arial" panose="020B0604020202020204" pitchFamily="34" charset="0"/>
                <a:sym typeface="Gill Sans" charset="0"/>
              </a:rPr>
              <a:t> to </a:t>
            </a:r>
            <a:r>
              <a:rPr kumimoji="0" lang="pt-PT" sz="4800" b="0" i="0" u="none" strike="noStrike" cap="none" normalizeH="0" dirty="0" err="1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ヒラギノ角ゴ ProN W3" charset="0"/>
                <a:cs typeface="Arial" panose="020B0604020202020204" pitchFamily="34" charset="0"/>
                <a:sym typeface="Gill Sans" charset="0"/>
              </a:rPr>
              <a:t>be</a:t>
            </a:r>
            <a:r>
              <a:rPr kumimoji="0" lang="pt-PT" sz="4800" b="0" i="0" u="none" strike="noStrike" cap="none" normalizeH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ヒラギノ角ゴ ProN W3" charset="0"/>
                <a:cs typeface="Arial" panose="020B0604020202020204" pitchFamily="34" charset="0"/>
                <a:sym typeface="Gill Sans" charset="0"/>
              </a:rPr>
              <a:t> </a:t>
            </a:r>
            <a:r>
              <a:rPr kumimoji="0" lang="pt-PT" sz="4800" b="0" i="0" u="none" strike="noStrike" cap="none" normalizeH="0" dirty="0" err="1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ヒラギノ角ゴ ProN W3" charset="0"/>
                <a:cs typeface="Arial" panose="020B0604020202020204" pitchFamily="34" charset="0"/>
                <a:sym typeface="Gill Sans" charset="0"/>
              </a:rPr>
              <a:t>the</a:t>
            </a:r>
            <a:r>
              <a:rPr kumimoji="0" lang="pt-PT" sz="4800" b="0" i="0" u="none" strike="noStrike" cap="none" normalizeH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ヒラギノ角ゴ ProN W3" charset="0"/>
                <a:cs typeface="Arial" panose="020B0604020202020204" pitchFamily="34" charset="0"/>
                <a:sym typeface="Gill Sans" charset="0"/>
              </a:rPr>
              <a:t> </a:t>
            </a:r>
            <a:r>
              <a:rPr kumimoji="0" lang="pt-PT" sz="4800" b="0" i="0" u="none" strike="noStrike" cap="none" normalizeH="0" dirty="0" err="1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ヒラギノ角ゴ ProN W3" charset="0"/>
                <a:cs typeface="Arial" panose="020B0604020202020204" pitchFamily="34" charset="0"/>
                <a:sym typeface="Gill Sans" charset="0"/>
              </a:rPr>
              <a:t>first</a:t>
            </a:r>
            <a:r>
              <a:rPr kumimoji="0" lang="pt-PT" sz="4800" b="0" i="0" u="none" strike="noStrike" cap="none" normalizeH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ヒラギノ角ゴ ProN W3" charset="0"/>
                <a:cs typeface="Arial" panose="020B0604020202020204" pitchFamily="34" charset="0"/>
                <a:sym typeface="Gill Sans" charset="0"/>
              </a:rPr>
              <a:t> </a:t>
            </a:r>
            <a:r>
              <a:rPr kumimoji="0" lang="pt-PT" sz="4800" b="0" i="0" u="none" strike="noStrike" cap="none" normalizeH="0" dirty="0" err="1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ヒラギノ角ゴ ProN W3" charset="0"/>
                <a:cs typeface="Arial" panose="020B0604020202020204" pitchFamily="34" charset="0"/>
                <a:sym typeface="Gill Sans" charset="0"/>
              </a:rPr>
              <a:t>one</a:t>
            </a:r>
            <a:r>
              <a:rPr kumimoji="0" lang="pt-PT" sz="4800" b="0" i="0" u="none" strike="noStrike" cap="none" normalizeH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ヒラギノ角ゴ ProN W3" charset="0"/>
                <a:cs typeface="Arial" panose="020B0604020202020204" pitchFamily="34" charset="0"/>
                <a:sym typeface="Gill Sans" charset="0"/>
              </a:rPr>
              <a:t> to </a:t>
            </a:r>
            <a:r>
              <a:rPr kumimoji="0" lang="pt-PT" sz="4800" b="0" i="0" u="none" strike="noStrike" cap="none" normalizeH="0" dirty="0" err="1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ヒラギノ角ゴ ProN W3" charset="0"/>
                <a:cs typeface="Arial" panose="020B0604020202020204" pitchFamily="34" charset="0"/>
                <a:sym typeface="Gill Sans" charset="0"/>
              </a:rPr>
              <a:t>guess</a:t>
            </a:r>
            <a:r>
              <a:rPr kumimoji="0" lang="pt-PT" sz="4800" b="0" i="0" u="none" strike="noStrike" cap="none" normalizeH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ヒラギノ角ゴ ProN W3" charset="0"/>
                <a:cs typeface="Arial" panose="020B0604020202020204" pitchFamily="34" charset="0"/>
                <a:sym typeface="Gill Sans" charset="0"/>
              </a:rPr>
              <a:t> </a:t>
            </a:r>
            <a:r>
              <a:rPr kumimoji="0" lang="pt-PT" sz="4800" b="0" i="0" u="none" strike="noStrike" cap="none" normalizeH="0" dirty="0" err="1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ヒラギノ角ゴ ProN W3" charset="0"/>
                <a:cs typeface="Arial" panose="020B0604020202020204" pitchFamily="34" charset="0"/>
                <a:sym typeface="Gill Sans" charset="0"/>
              </a:rPr>
              <a:t>what’s</a:t>
            </a:r>
            <a:r>
              <a:rPr kumimoji="0" lang="pt-PT" sz="4800" b="0" i="0" u="none" strike="noStrike" cap="none" normalizeH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ヒラギノ角ゴ ProN W3" charset="0"/>
                <a:cs typeface="Arial" panose="020B0604020202020204" pitchFamily="34" charset="0"/>
                <a:sym typeface="Gill Sans" charset="0"/>
              </a:rPr>
              <a:t> </a:t>
            </a:r>
            <a:r>
              <a:rPr kumimoji="0" lang="pt-PT" sz="4800" b="0" i="0" u="none" strike="noStrike" cap="none" normalizeH="0" dirty="0" err="1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ヒラギノ角ゴ ProN W3" charset="0"/>
                <a:cs typeface="Arial" panose="020B0604020202020204" pitchFamily="34" charset="0"/>
                <a:sym typeface="Gill Sans" charset="0"/>
              </a:rPr>
              <a:t>on</a:t>
            </a:r>
            <a:r>
              <a:rPr kumimoji="0" lang="pt-PT" sz="4800" b="0" i="0" u="none" strike="noStrike" cap="none" normalizeH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ヒラギノ角ゴ ProN W3" charset="0"/>
                <a:cs typeface="Arial" panose="020B0604020202020204" pitchFamily="34" charset="0"/>
                <a:sym typeface="Gill Sans" charset="0"/>
              </a:rPr>
              <a:t> </a:t>
            </a:r>
            <a:r>
              <a:rPr kumimoji="0" lang="pt-PT" sz="4800" b="0" i="0" u="none" strike="noStrike" cap="none" normalizeH="0" dirty="0" err="1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ヒラギノ角ゴ ProN W3" charset="0"/>
                <a:cs typeface="Arial" panose="020B0604020202020204" pitchFamily="34" charset="0"/>
                <a:sym typeface="Gill Sans" charset="0"/>
              </a:rPr>
              <a:t>the</a:t>
            </a:r>
            <a:r>
              <a:rPr kumimoji="0" lang="pt-PT" sz="4800" b="0" i="0" u="none" strike="noStrike" cap="none" normalizeH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ヒラギノ角ゴ ProN W3" charset="0"/>
                <a:cs typeface="Arial" panose="020B0604020202020204" pitchFamily="34" charset="0"/>
                <a:sym typeface="Gill Sans" charset="0"/>
              </a:rPr>
              <a:t> </a:t>
            </a:r>
            <a:r>
              <a:rPr kumimoji="0" lang="pt-PT" sz="4800" b="0" i="0" u="none" strike="noStrike" cap="none" normalizeH="0" dirty="0" err="1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ヒラギノ角ゴ ProN W3" charset="0"/>
                <a:cs typeface="Arial" panose="020B0604020202020204" pitchFamily="34" charset="0"/>
                <a:sym typeface="Gill Sans" charset="0"/>
              </a:rPr>
              <a:t>picture</a:t>
            </a:r>
            <a:r>
              <a:rPr lang="pt-PT" sz="4800" dirty="0" smtClean="0">
                <a:latin typeface="Arial" panose="020B0604020202020204" pitchFamily="34" charset="0"/>
                <a:ea typeface="ヒラギノ角ゴ ProN W3" charset="0"/>
                <a:cs typeface="Arial" panose="020B0604020202020204" pitchFamily="34" charset="0"/>
                <a:sym typeface="Gill Sans" charset="0"/>
              </a:rPr>
              <a:t>.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48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  <a:ea typeface="ヒラギノ角ゴ ProN W3" charset="0"/>
              <a:cs typeface="Arial" panose="020B0604020202020204" pitchFamily="34" charset="0"/>
              <a:sym typeface="Gill Sans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PT" sz="4800" dirty="0" smtClean="0">
                <a:latin typeface="Arial" panose="020B0604020202020204" pitchFamily="34" charset="0"/>
                <a:ea typeface="ヒラギノ角ゴ ProN W3" charset="0"/>
                <a:cs typeface="Arial" panose="020B0604020202020204" pitchFamily="34" charset="0"/>
                <a:sym typeface="Gill Sans" charset="0"/>
              </a:rPr>
              <a:t>Use </a:t>
            </a:r>
            <a:r>
              <a:rPr lang="pt-PT" sz="4800" dirty="0" err="1" smtClean="0">
                <a:latin typeface="Arial" panose="020B0604020202020204" pitchFamily="34" charset="0"/>
                <a:ea typeface="ヒラギノ角ゴ ProN W3" charset="0"/>
                <a:cs typeface="Arial" panose="020B0604020202020204" pitchFamily="34" charset="0"/>
                <a:sym typeface="Gill Sans" charset="0"/>
              </a:rPr>
              <a:t>the</a:t>
            </a:r>
            <a:r>
              <a:rPr lang="pt-PT" sz="4800" dirty="0" smtClean="0">
                <a:latin typeface="Arial" panose="020B0604020202020204" pitchFamily="34" charset="0"/>
                <a:ea typeface="ヒラギノ角ゴ ProN W3" charset="0"/>
                <a:cs typeface="Arial" panose="020B0604020202020204" pitchFamily="34" charset="0"/>
                <a:sym typeface="Gill Sans" charset="0"/>
              </a:rPr>
              <a:t> </a:t>
            </a:r>
            <a:r>
              <a:rPr lang="pt-PT" sz="4800" dirty="0" err="1" smtClean="0">
                <a:latin typeface="Arial" panose="020B0604020202020204" pitchFamily="34" charset="0"/>
                <a:ea typeface="ヒラギノ角ゴ ProN W3" charset="0"/>
                <a:cs typeface="Arial" panose="020B0604020202020204" pitchFamily="34" charset="0"/>
                <a:sym typeface="Gill Sans" charset="0"/>
              </a:rPr>
              <a:t>words</a:t>
            </a:r>
            <a:r>
              <a:rPr lang="pt-PT" sz="4800" dirty="0" smtClean="0">
                <a:latin typeface="Arial" panose="020B0604020202020204" pitchFamily="34" charset="0"/>
                <a:ea typeface="ヒラギノ角ゴ ProN W3" charset="0"/>
                <a:cs typeface="Arial" panose="020B0604020202020204" pitchFamily="34" charset="0"/>
                <a:sym typeface="Gill Sans" charset="0"/>
              </a:rPr>
              <a:t> </a:t>
            </a:r>
            <a:r>
              <a:rPr lang="pt-PT" sz="4800" dirty="0" err="1" smtClean="0">
                <a:latin typeface="Arial" panose="020B0604020202020204" pitchFamily="34" charset="0"/>
                <a:ea typeface="ヒラギノ角ゴ ProN W3" charset="0"/>
                <a:cs typeface="Arial" panose="020B0604020202020204" pitchFamily="34" charset="0"/>
                <a:sym typeface="Gill Sans" charset="0"/>
              </a:rPr>
              <a:t>given</a:t>
            </a:r>
            <a:r>
              <a:rPr lang="pt-PT" sz="4800" dirty="0" smtClean="0">
                <a:latin typeface="Arial" panose="020B0604020202020204" pitchFamily="34" charset="0"/>
                <a:ea typeface="ヒラギノ角ゴ ProN W3" charset="0"/>
                <a:cs typeface="Arial" panose="020B0604020202020204" pitchFamily="34" charset="0"/>
                <a:sym typeface="Gill Sans" charset="0"/>
              </a:rPr>
              <a:t> to </a:t>
            </a:r>
            <a:r>
              <a:rPr lang="pt-PT" sz="4800" dirty="0" err="1" smtClean="0">
                <a:latin typeface="Arial" panose="020B0604020202020204" pitchFamily="34" charset="0"/>
                <a:ea typeface="ヒラギノ角ゴ ProN W3" charset="0"/>
                <a:cs typeface="Arial" panose="020B0604020202020204" pitchFamily="34" charset="0"/>
                <a:sym typeface="Gill Sans" charset="0"/>
              </a:rPr>
              <a:t>help</a:t>
            </a:r>
            <a:r>
              <a:rPr lang="pt-PT" sz="4800" dirty="0" smtClean="0">
                <a:latin typeface="Arial" panose="020B0604020202020204" pitchFamily="34" charset="0"/>
                <a:ea typeface="ヒラギノ角ゴ ProN W3" charset="0"/>
                <a:cs typeface="Arial" panose="020B0604020202020204" pitchFamily="34" charset="0"/>
                <a:sym typeface="Gill Sans" charset="0"/>
              </a:rPr>
              <a:t> </a:t>
            </a:r>
            <a:r>
              <a:rPr lang="pt-PT" sz="4800" dirty="0" err="1" smtClean="0">
                <a:latin typeface="Arial" panose="020B0604020202020204" pitchFamily="34" charset="0"/>
                <a:ea typeface="ヒラギノ角ゴ ProN W3" charset="0"/>
                <a:cs typeface="Arial" panose="020B0604020202020204" pitchFamily="34" charset="0"/>
                <a:sym typeface="Gill Sans" charset="0"/>
              </a:rPr>
              <a:t>you</a:t>
            </a:r>
            <a:r>
              <a:rPr lang="pt-PT" sz="4800" dirty="0" smtClean="0">
                <a:latin typeface="Arial" panose="020B0604020202020204" pitchFamily="34" charset="0"/>
                <a:ea typeface="ヒラギノ角ゴ ProN W3" charset="0"/>
                <a:cs typeface="Arial" panose="020B0604020202020204" pitchFamily="34" charset="0"/>
                <a:sym typeface="Gill Sans" charset="0"/>
              </a:rPr>
              <a:t>!</a:t>
            </a:r>
            <a:endParaRPr kumimoji="0" lang="pt-PT" sz="48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Arial" panose="020B0604020202020204" pitchFamily="34" charset="0"/>
              <a:ea typeface="ヒラギノ角ゴ ProN W3" charset="0"/>
              <a:cs typeface="Arial" panose="020B0604020202020204" pitchFamily="34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6452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3130" y="209600"/>
            <a:ext cx="5426478" cy="48369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361" name="AutoShape 1"/>
          <p:cNvSpPr>
            <a:spLocks/>
          </p:cNvSpPr>
          <p:nvPr/>
        </p:nvSpPr>
        <p:spPr bwMode="auto">
          <a:xfrm>
            <a:off x="5168900" y="6299200"/>
            <a:ext cx="2298700" cy="635000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/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en-US" sz="31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old" pitchFamily="-84" charset="0"/>
                <a:ea typeface="MS PGothic" pitchFamily="34" charset="-128"/>
                <a:sym typeface="Arial Bold" pitchFamily="-84" charset="0"/>
              </a:rPr>
              <a:t>delta</a:t>
            </a:r>
          </a:p>
        </p:txBody>
      </p:sp>
      <p:sp>
        <p:nvSpPr>
          <p:cNvPr id="15362" name="AutoShape 2"/>
          <p:cNvSpPr>
            <a:spLocks/>
          </p:cNvSpPr>
          <p:nvPr/>
        </p:nvSpPr>
        <p:spPr bwMode="auto">
          <a:xfrm>
            <a:off x="2692400" y="5461000"/>
            <a:ext cx="2298700" cy="635000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/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en-US" sz="31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old" pitchFamily="-84" charset="0"/>
                <a:ea typeface="MS PGothic" pitchFamily="34" charset="-128"/>
                <a:sym typeface="Arial Bold" pitchFamily="-84" charset="0"/>
              </a:rPr>
              <a:t>jumper</a:t>
            </a:r>
          </a:p>
        </p:txBody>
      </p:sp>
      <p:sp>
        <p:nvSpPr>
          <p:cNvPr id="15363" name="AutoShape 3"/>
          <p:cNvSpPr>
            <a:spLocks/>
          </p:cNvSpPr>
          <p:nvPr/>
        </p:nvSpPr>
        <p:spPr bwMode="auto">
          <a:xfrm>
            <a:off x="7645400" y="6299200"/>
            <a:ext cx="2298700" cy="635000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/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en-US" sz="31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old" pitchFamily="-84" charset="0"/>
                <a:ea typeface="MS PGothic" pitchFamily="34" charset="-128"/>
                <a:sym typeface="Arial Bold" pitchFamily="-84" charset="0"/>
              </a:rPr>
              <a:t>fly</a:t>
            </a:r>
          </a:p>
        </p:txBody>
      </p:sp>
      <p:sp>
        <p:nvSpPr>
          <p:cNvPr id="15364" name="AutoShape 4"/>
          <p:cNvSpPr>
            <a:spLocks/>
          </p:cNvSpPr>
          <p:nvPr/>
        </p:nvSpPr>
        <p:spPr bwMode="auto">
          <a:xfrm>
            <a:off x="215900" y="5461000"/>
            <a:ext cx="2298700" cy="635000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/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en-US" sz="31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old" pitchFamily="-84" charset="0"/>
                <a:ea typeface="MS PGothic" pitchFamily="34" charset="-128"/>
                <a:sym typeface="Arial Bold" pitchFamily="-84" charset="0"/>
              </a:rPr>
              <a:t>glider</a:t>
            </a:r>
          </a:p>
        </p:txBody>
      </p:sp>
      <p:sp>
        <p:nvSpPr>
          <p:cNvPr id="15365" name="AutoShape 5"/>
          <p:cNvSpPr>
            <a:spLocks/>
          </p:cNvSpPr>
          <p:nvPr/>
        </p:nvSpPr>
        <p:spPr bwMode="auto">
          <a:xfrm>
            <a:off x="2692400" y="6299200"/>
            <a:ext cx="2298700" cy="635000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/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en-US" sz="31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old" pitchFamily="-84" charset="0"/>
                <a:ea typeface="MS PGothic" pitchFamily="34" charset="-128"/>
                <a:sym typeface="Arial Bold" pitchFamily="-84" charset="0"/>
              </a:rPr>
              <a:t>bird</a:t>
            </a:r>
          </a:p>
        </p:txBody>
      </p:sp>
      <p:sp>
        <p:nvSpPr>
          <p:cNvPr id="15366" name="AutoShape 6"/>
          <p:cNvSpPr>
            <a:spLocks/>
          </p:cNvSpPr>
          <p:nvPr/>
        </p:nvSpPr>
        <p:spPr bwMode="auto">
          <a:xfrm>
            <a:off x="5168900" y="5461000"/>
            <a:ext cx="2298700" cy="635000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/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en-US" sz="31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old" pitchFamily="-84" charset="0"/>
                <a:ea typeface="MS PGothic" pitchFamily="34" charset="-128"/>
                <a:sym typeface="Arial Bold" pitchFamily="-84" charset="0"/>
              </a:rPr>
              <a:t>hang</a:t>
            </a:r>
          </a:p>
        </p:txBody>
      </p:sp>
      <p:sp>
        <p:nvSpPr>
          <p:cNvPr id="15367" name="AutoShape 7"/>
          <p:cNvSpPr>
            <a:spLocks/>
          </p:cNvSpPr>
          <p:nvPr/>
        </p:nvSpPr>
        <p:spPr bwMode="auto">
          <a:xfrm>
            <a:off x="7645400" y="5461000"/>
            <a:ext cx="2298700" cy="635000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/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en-US" sz="31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old" pitchFamily="-84" charset="0"/>
                <a:ea typeface="MS PGothic" pitchFamily="34" charset="-128"/>
                <a:sym typeface="Arial Bold" pitchFamily="-84" charset="0"/>
              </a:rPr>
              <a:t>suit</a:t>
            </a:r>
          </a:p>
        </p:txBody>
      </p:sp>
      <p:sp>
        <p:nvSpPr>
          <p:cNvPr id="15368" name="AutoShape 8"/>
          <p:cNvSpPr>
            <a:spLocks/>
          </p:cNvSpPr>
          <p:nvPr/>
        </p:nvSpPr>
        <p:spPr bwMode="auto">
          <a:xfrm>
            <a:off x="215900" y="6299200"/>
            <a:ext cx="2298700" cy="635000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/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en-US" sz="31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old" pitchFamily="-84" charset="0"/>
                <a:ea typeface="MS PGothic" pitchFamily="34" charset="-128"/>
                <a:sym typeface="Arial Bold" pitchFamily="-84" charset="0"/>
              </a:rPr>
              <a:t>wing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2199680" y="209600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2847752" y="209600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3495824" y="209600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4138097" y="209600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4780370" y="201517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5428442" y="209600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6076514" y="201517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6724586" y="209600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7369022" y="209600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2233130" y="849589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32" name="Rectangle 31"/>
          <p:cNvSpPr/>
          <p:nvPr/>
        </p:nvSpPr>
        <p:spPr bwMode="auto">
          <a:xfrm>
            <a:off x="2881202" y="849589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3529274" y="849589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4171547" y="849589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4813820" y="841506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5461892" y="849589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6109964" y="841506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38" name="Rectangle 37"/>
          <p:cNvSpPr/>
          <p:nvPr/>
        </p:nvSpPr>
        <p:spPr bwMode="auto">
          <a:xfrm>
            <a:off x="6758036" y="849589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39" name="Rectangle 38"/>
          <p:cNvSpPr/>
          <p:nvPr/>
        </p:nvSpPr>
        <p:spPr bwMode="auto">
          <a:xfrm>
            <a:off x="7402472" y="849589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0" name="Rectangle 39"/>
          <p:cNvSpPr/>
          <p:nvPr/>
        </p:nvSpPr>
        <p:spPr bwMode="auto">
          <a:xfrm>
            <a:off x="2227257" y="1485536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1" name="Rectangle 40"/>
          <p:cNvSpPr/>
          <p:nvPr/>
        </p:nvSpPr>
        <p:spPr bwMode="auto">
          <a:xfrm>
            <a:off x="2875329" y="1485536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2" name="Rectangle 41"/>
          <p:cNvSpPr/>
          <p:nvPr/>
        </p:nvSpPr>
        <p:spPr bwMode="auto">
          <a:xfrm>
            <a:off x="3523401" y="1485536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3" name="Rectangle 42"/>
          <p:cNvSpPr/>
          <p:nvPr/>
        </p:nvSpPr>
        <p:spPr bwMode="auto">
          <a:xfrm>
            <a:off x="4165674" y="1485536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4" name="Rectangle 43"/>
          <p:cNvSpPr/>
          <p:nvPr/>
        </p:nvSpPr>
        <p:spPr bwMode="auto">
          <a:xfrm>
            <a:off x="4807947" y="1477453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5" name="Rectangle 44"/>
          <p:cNvSpPr/>
          <p:nvPr/>
        </p:nvSpPr>
        <p:spPr bwMode="auto">
          <a:xfrm>
            <a:off x="5456019" y="1485536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6" name="Rectangle 45"/>
          <p:cNvSpPr/>
          <p:nvPr/>
        </p:nvSpPr>
        <p:spPr bwMode="auto">
          <a:xfrm>
            <a:off x="6104091" y="1477453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7" name="Rectangle 46"/>
          <p:cNvSpPr/>
          <p:nvPr/>
        </p:nvSpPr>
        <p:spPr bwMode="auto">
          <a:xfrm>
            <a:off x="6752163" y="1485536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8" name="Rectangle 47"/>
          <p:cNvSpPr/>
          <p:nvPr/>
        </p:nvSpPr>
        <p:spPr bwMode="auto">
          <a:xfrm>
            <a:off x="7396599" y="1485536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9" name="Rectangle 48"/>
          <p:cNvSpPr/>
          <p:nvPr/>
        </p:nvSpPr>
        <p:spPr bwMode="auto">
          <a:xfrm>
            <a:off x="2199680" y="2120857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2847752" y="2120857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51" name="Rectangle 50"/>
          <p:cNvSpPr/>
          <p:nvPr/>
        </p:nvSpPr>
        <p:spPr bwMode="auto">
          <a:xfrm>
            <a:off x="3495824" y="2120857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52" name="Rectangle 51"/>
          <p:cNvSpPr/>
          <p:nvPr/>
        </p:nvSpPr>
        <p:spPr bwMode="auto">
          <a:xfrm>
            <a:off x="4138097" y="2120857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53" name="Rectangle 52"/>
          <p:cNvSpPr/>
          <p:nvPr/>
        </p:nvSpPr>
        <p:spPr bwMode="auto">
          <a:xfrm>
            <a:off x="4780370" y="2112774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54" name="Rectangle 53"/>
          <p:cNvSpPr/>
          <p:nvPr/>
        </p:nvSpPr>
        <p:spPr bwMode="auto">
          <a:xfrm>
            <a:off x="5428442" y="2120857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55" name="Rectangle 54"/>
          <p:cNvSpPr/>
          <p:nvPr/>
        </p:nvSpPr>
        <p:spPr bwMode="auto">
          <a:xfrm>
            <a:off x="6076514" y="2112774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56" name="Rectangle 55"/>
          <p:cNvSpPr/>
          <p:nvPr/>
        </p:nvSpPr>
        <p:spPr bwMode="auto">
          <a:xfrm>
            <a:off x="6724586" y="2120857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57" name="Rectangle 56"/>
          <p:cNvSpPr/>
          <p:nvPr/>
        </p:nvSpPr>
        <p:spPr bwMode="auto">
          <a:xfrm>
            <a:off x="7369022" y="2120857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58" name="Rectangle 57"/>
          <p:cNvSpPr/>
          <p:nvPr/>
        </p:nvSpPr>
        <p:spPr bwMode="auto">
          <a:xfrm>
            <a:off x="2199680" y="2764887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59" name="Rectangle 58"/>
          <p:cNvSpPr/>
          <p:nvPr/>
        </p:nvSpPr>
        <p:spPr bwMode="auto">
          <a:xfrm>
            <a:off x="2847752" y="2764887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60" name="Rectangle 59"/>
          <p:cNvSpPr/>
          <p:nvPr/>
        </p:nvSpPr>
        <p:spPr bwMode="auto">
          <a:xfrm>
            <a:off x="3495824" y="2764887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61" name="Rectangle 60"/>
          <p:cNvSpPr/>
          <p:nvPr/>
        </p:nvSpPr>
        <p:spPr bwMode="auto">
          <a:xfrm>
            <a:off x="4138097" y="2764887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62" name="Rectangle 61"/>
          <p:cNvSpPr/>
          <p:nvPr/>
        </p:nvSpPr>
        <p:spPr bwMode="auto">
          <a:xfrm>
            <a:off x="4780370" y="2756804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63" name="Rectangle 62"/>
          <p:cNvSpPr/>
          <p:nvPr/>
        </p:nvSpPr>
        <p:spPr bwMode="auto">
          <a:xfrm>
            <a:off x="5428442" y="2764887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64" name="Rectangle 63"/>
          <p:cNvSpPr/>
          <p:nvPr/>
        </p:nvSpPr>
        <p:spPr bwMode="auto">
          <a:xfrm>
            <a:off x="6076514" y="2756804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65" name="Rectangle 64"/>
          <p:cNvSpPr/>
          <p:nvPr/>
        </p:nvSpPr>
        <p:spPr bwMode="auto">
          <a:xfrm>
            <a:off x="6724586" y="2764887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66" name="Rectangle 65"/>
          <p:cNvSpPr/>
          <p:nvPr/>
        </p:nvSpPr>
        <p:spPr bwMode="auto">
          <a:xfrm>
            <a:off x="7369022" y="2764887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67" name="Rectangle 66"/>
          <p:cNvSpPr/>
          <p:nvPr/>
        </p:nvSpPr>
        <p:spPr bwMode="auto">
          <a:xfrm>
            <a:off x="2127672" y="3401362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68" name="Rectangle 67"/>
          <p:cNvSpPr/>
          <p:nvPr/>
        </p:nvSpPr>
        <p:spPr bwMode="auto">
          <a:xfrm>
            <a:off x="2775744" y="3401362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69" name="Rectangle 68"/>
          <p:cNvSpPr/>
          <p:nvPr/>
        </p:nvSpPr>
        <p:spPr bwMode="auto">
          <a:xfrm>
            <a:off x="3423816" y="3401362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70" name="Rectangle 69"/>
          <p:cNvSpPr/>
          <p:nvPr/>
        </p:nvSpPr>
        <p:spPr bwMode="auto">
          <a:xfrm>
            <a:off x="4066089" y="3401362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71" name="Rectangle 70"/>
          <p:cNvSpPr/>
          <p:nvPr/>
        </p:nvSpPr>
        <p:spPr bwMode="auto">
          <a:xfrm>
            <a:off x="4708362" y="3393279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72" name="Rectangle 71"/>
          <p:cNvSpPr/>
          <p:nvPr/>
        </p:nvSpPr>
        <p:spPr bwMode="auto">
          <a:xfrm>
            <a:off x="5356434" y="3401362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73" name="Rectangle 72"/>
          <p:cNvSpPr/>
          <p:nvPr/>
        </p:nvSpPr>
        <p:spPr bwMode="auto">
          <a:xfrm>
            <a:off x="6004506" y="3393279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74" name="Rectangle 73"/>
          <p:cNvSpPr/>
          <p:nvPr/>
        </p:nvSpPr>
        <p:spPr bwMode="auto">
          <a:xfrm>
            <a:off x="6652578" y="3401362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7297014" y="3401362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2199680" y="4035124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77" name="Rectangle 76"/>
          <p:cNvSpPr/>
          <p:nvPr/>
        </p:nvSpPr>
        <p:spPr bwMode="auto">
          <a:xfrm>
            <a:off x="2847752" y="4035124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78" name="Rectangle 77"/>
          <p:cNvSpPr/>
          <p:nvPr/>
        </p:nvSpPr>
        <p:spPr bwMode="auto">
          <a:xfrm>
            <a:off x="3495824" y="4035124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79" name="Rectangle 78"/>
          <p:cNvSpPr/>
          <p:nvPr/>
        </p:nvSpPr>
        <p:spPr bwMode="auto">
          <a:xfrm>
            <a:off x="4138097" y="4035124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80" name="Rectangle 79"/>
          <p:cNvSpPr/>
          <p:nvPr/>
        </p:nvSpPr>
        <p:spPr bwMode="auto">
          <a:xfrm>
            <a:off x="4780370" y="4027041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81" name="Rectangle 80"/>
          <p:cNvSpPr/>
          <p:nvPr/>
        </p:nvSpPr>
        <p:spPr bwMode="auto">
          <a:xfrm>
            <a:off x="5428442" y="4035124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82" name="Rectangle 81"/>
          <p:cNvSpPr/>
          <p:nvPr/>
        </p:nvSpPr>
        <p:spPr bwMode="auto">
          <a:xfrm>
            <a:off x="6076514" y="4027041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83" name="Rectangle 82"/>
          <p:cNvSpPr/>
          <p:nvPr/>
        </p:nvSpPr>
        <p:spPr bwMode="auto">
          <a:xfrm>
            <a:off x="6724586" y="4035124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84" name="Rectangle 83"/>
          <p:cNvSpPr/>
          <p:nvPr/>
        </p:nvSpPr>
        <p:spPr bwMode="auto">
          <a:xfrm>
            <a:off x="7369022" y="4035124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85" name="Rectangle 84"/>
          <p:cNvSpPr/>
          <p:nvPr/>
        </p:nvSpPr>
        <p:spPr bwMode="auto">
          <a:xfrm>
            <a:off x="2127672" y="4655433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86" name="Rectangle 85"/>
          <p:cNvSpPr/>
          <p:nvPr/>
        </p:nvSpPr>
        <p:spPr bwMode="auto">
          <a:xfrm>
            <a:off x="2775744" y="4655433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87" name="Rectangle 86"/>
          <p:cNvSpPr/>
          <p:nvPr/>
        </p:nvSpPr>
        <p:spPr bwMode="auto">
          <a:xfrm>
            <a:off x="3423816" y="4655433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88" name="Rectangle 87"/>
          <p:cNvSpPr/>
          <p:nvPr/>
        </p:nvSpPr>
        <p:spPr bwMode="auto">
          <a:xfrm>
            <a:off x="4066089" y="4655433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89" name="Rectangle 88"/>
          <p:cNvSpPr/>
          <p:nvPr/>
        </p:nvSpPr>
        <p:spPr bwMode="auto">
          <a:xfrm>
            <a:off x="4708362" y="4647350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90" name="Rectangle 89"/>
          <p:cNvSpPr/>
          <p:nvPr/>
        </p:nvSpPr>
        <p:spPr bwMode="auto">
          <a:xfrm>
            <a:off x="5356434" y="4655433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91" name="Rectangle 90"/>
          <p:cNvSpPr/>
          <p:nvPr/>
        </p:nvSpPr>
        <p:spPr bwMode="auto">
          <a:xfrm>
            <a:off x="6004506" y="4647350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92" name="Rectangle 91"/>
          <p:cNvSpPr/>
          <p:nvPr/>
        </p:nvSpPr>
        <p:spPr bwMode="auto">
          <a:xfrm>
            <a:off x="6652578" y="4655433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93" name="Rectangle 92"/>
          <p:cNvSpPr/>
          <p:nvPr/>
        </p:nvSpPr>
        <p:spPr bwMode="auto">
          <a:xfrm>
            <a:off x="7297014" y="4655433"/>
            <a:ext cx="648072" cy="648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3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500"/>
                            </p:stCondLst>
                            <p:childTnLst>
                              <p:par>
                                <p:cTn id="41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500"/>
                            </p:stCondLst>
                            <p:childTnLst>
                              <p:par>
                                <p:cTn id="4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0"/>
                            </p:stCondLst>
                            <p:childTnLst>
                              <p:par>
                                <p:cTn id="4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1000"/>
                            </p:stCondLst>
                            <p:childTnLst>
                              <p:par>
                                <p:cTn id="53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1500"/>
                            </p:stCondLst>
                            <p:childTnLst>
                              <p:par>
                                <p:cTn id="5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2000"/>
                            </p:stCondLst>
                            <p:childTnLst>
                              <p:par>
                                <p:cTn id="61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2500"/>
                            </p:stCondLst>
                            <p:childTnLst>
                              <p:par>
                                <p:cTn id="6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3000"/>
                            </p:stCondLst>
                            <p:childTnLst>
                              <p:par>
                                <p:cTn id="6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3500"/>
                            </p:stCondLst>
                            <p:childTnLst>
                              <p:par>
                                <p:cTn id="73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4000"/>
                            </p:stCondLst>
                            <p:childTnLst>
                              <p:par>
                                <p:cTn id="7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4500"/>
                            </p:stCondLst>
                            <p:childTnLst>
                              <p:par>
                                <p:cTn id="81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0"/>
                            </p:stCondLst>
                            <p:childTnLst>
                              <p:par>
                                <p:cTn id="8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5500"/>
                            </p:stCondLst>
                            <p:childTnLst>
                              <p:par>
                                <p:cTn id="8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6000"/>
                            </p:stCondLst>
                            <p:childTnLst>
                              <p:par>
                                <p:cTn id="93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6500"/>
                            </p:stCondLst>
                            <p:childTnLst>
                              <p:par>
                                <p:cTn id="9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7000"/>
                            </p:stCondLst>
                            <p:childTnLst>
                              <p:par>
                                <p:cTn id="101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7500"/>
                            </p:stCondLst>
                            <p:childTnLst>
                              <p:par>
                                <p:cTn id="10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8000"/>
                            </p:stCondLst>
                            <p:childTnLst>
                              <p:par>
                                <p:cTn id="10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8500"/>
                            </p:stCondLst>
                            <p:childTnLst>
                              <p:par>
                                <p:cTn id="113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9000"/>
                            </p:stCondLst>
                            <p:childTnLst>
                              <p:par>
                                <p:cTn id="11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9500"/>
                            </p:stCondLst>
                            <p:childTnLst>
                              <p:par>
                                <p:cTn id="121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20000"/>
                            </p:stCondLst>
                            <p:childTnLst>
                              <p:par>
                                <p:cTn id="12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20500"/>
                            </p:stCondLst>
                            <p:childTnLst>
                              <p:par>
                                <p:cTn id="12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1000"/>
                            </p:stCondLst>
                            <p:childTnLst>
                              <p:par>
                                <p:cTn id="133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21500"/>
                            </p:stCondLst>
                            <p:childTnLst>
                              <p:par>
                                <p:cTn id="13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22000"/>
                            </p:stCondLst>
                            <p:childTnLst>
                              <p:par>
                                <p:cTn id="141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2500"/>
                            </p:stCondLst>
                            <p:childTnLst>
                              <p:par>
                                <p:cTn id="14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23000"/>
                            </p:stCondLst>
                            <p:childTnLst>
                              <p:par>
                                <p:cTn id="14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23500"/>
                            </p:stCondLst>
                            <p:childTnLst>
                              <p:par>
                                <p:cTn id="153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4000"/>
                            </p:stCondLst>
                            <p:childTnLst>
                              <p:par>
                                <p:cTn id="15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24500"/>
                            </p:stCondLst>
                            <p:childTnLst>
                              <p:par>
                                <p:cTn id="161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25000"/>
                            </p:stCondLst>
                            <p:childTnLst>
                              <p:par>
                                <p:cTn id="16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25500"/>
                            </p:stCondLst>
                            <p:childTnLst>
                              <p:par>
                                <p:cTn id="16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26000"/>
                            </p:stCondLst>
                            <p:childTnLst>
                              <p:par>
                                <p:cTn id="173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26500"/>
                            </p:stCondLst>
                            <p:childTnLst>
                              <p:par>
                                <p:cTn id="17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7000"/>
                            </p:stCondLst>
                            <p:childTnLst>
                              <p:par>
                                <p:cTn id="181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27500"/>
                            </p:stCondLst>
                            <p:childTnLst>
                              <p:par>
                                <p:cTn id="18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28000"/>
                            </p:stCondLst>
                            <p:childTnLst>
                              <p:par>
                                <p:cTn id="18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28500"/>
                            </p:stCondLst>
                            <p:childTnLst>
                              <p:par>
                                <p:cTn id="193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29000"/>
                            </p:stCondLst>
                            <p:childTnLst>
                              <p:par>
                                <p:cTn id="19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29500"/>
                            </p:stCondLst>
                            <p:childTnLst>
                              <p:par>
                                <p:cTn id="201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30000"/>
                            </p:stCondLst>
                            <p:childTnLst>
                              <p:par>
                                <p:cTn id="20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30500"/>
                            </p:stCondLst>
                            <p:childTnLst>
                              <p:par>
                                <p:cTn id="20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31000"/>
                            </p:stCondLst>
                            <p:childTnLst>
                              <p:par>
                                <p:cTn id="213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31500"/>
                            </p:stCondLst>
                            <p:childTnLst>
                              <p:par>
                                <p:cTn id="21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32000"/>
                            </p:stCondLst>
                            <p:childTnLst>
                              <p:par>
                                <p:cTn id="221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32500"/>
                            </p:stCondLst>
                            <p:childTnLst>
                              <p:par>
                                <p:cTn id="22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33000"/>
                            </p:stCondLst>
                            <p:childTnLst>
                              <p:par>
                                <p:cTn id="22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33500"/>
                            </p:stCondLst>
                            <p:childTnLst>
                              <p:par>
                                <p:cTn id="233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34000"/>
                            </p:stCondLst>
                            <p:childTnLst>
                              <p:par>
                                <p:cTn id="23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34500"/>
                            </p:stCondLst>
                            <p:childTnLst>
                              <p:par>
                                <p:cTn id="241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35000"/>
                            </p:stCondLst>
                            <p:childTnLst>
                              <p:par>
                                <p:cTn id="24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35500"/>
                            </p:stCondLst>
                            <p:childTnLst>
                              <p:par>
                                <p:cTn id="24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36000"/>
                            </p:stCondLst>
                            <p:childTnLst>
                              <p:par>
                                <p:cTn id="253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36500"/>
                            </p:stCondLst>
                            <p:childTnLst>
                              <p:par>
                                <p:cTn id="25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37000"/>
                            </p:stCondLst>
                            <p:childTnLst>
                              <p:par>
                                <p:cTn id="261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37500"/>
                            </p:stCondLst>
                            <p:childTnLst>
                              <p:par>
                                <p:cTn id="26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8" fill="hold">
                            <p:stCondLst>
                              <p:cond delay="38000"/>
                            </p:stCondLst>
                            <p:childTnLst>
                              <p:par>
                                <p:cTn id="26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2" fill="hold">
                            <p:stCondLst>
                              <p:cond delay="38500"/>
                            </p:stCondLst>
                            <p:childTnLst>
                              <p:par>
                                <p:cTn id="273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>
                            <p:stCondLst>
                              <p:cond delay="39000"/>
                            </p:stCondLst>
                            <p:childTnLst>
                              <p:par>
                                <p:cTn id="27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39500"/>
                            </p:stCondLst>
                            <p:childTnLst>
                              <p:par>
                                <p:cTn id="281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40000"/>
                            </p:stCondLst>
                            <p:childTnLst>
                              <p:par>
                                <p:cTn id="28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8" fill="hold">
                            <p:stCondLst>
                              <p:cond delay="40500"/>
                            </p:stCondLst>
                            <p:childTnLst>
                              <p:par>
                                <p:cTn id="28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 animBg="1"/>
      <p:bldP spid="21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AutoShape 1"/>
          <p:cNvSpPr>
            <a:spLocks/>
          </p:cNvSpPr>
          <p:nvPr/>
        </p:nvSpPr>
        <p:spPr bwMode="auto">
          <a:xfrm>
            <a:off x="5168900" y="6299200"/>
            <a:ext cx="2298700" cy="635000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/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en-US" sz="31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old" pitchFamily="-84" charset="0"/>
                <a:ea typeface="MS PGothic" pitchFamily="34" charset="-128"/>
                <a:sym typeface="Arial Bold" pitchFamily="-84" charset="0"/>
              </a:rPr>
              <a:t>delta</a:t>
            </a:r>
          </a:p>
        </p:txBody>
      </p:sp>
      <p:sp>
        <p:nvSpPr>
          <p:cNvPr id="2" name="AutoShape 2"/>
          <p:cNvSpPr>
            <a:spLocks/>
          </p:cNvSpPr>
          <p:nvPr/>
        </p:nvSpPr>
        <p:spPr bwMode="auto">
          <a:xfrm>
            <a:off x="6381750" y="4111625"/>
            <a:ext cx="2298700" cy="635000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/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en-US" sz="31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old" pitchFamily="-84" charset="0"/>
                <a:ea typeface="MS PGothic" pitchFamily="34" charset="-128"/>
                <a:sym typeface="Arial Bold" pitchFamily="-84" charset="0"/>
              </a:rPr>
              <a:t>jumper</a:t>
            </a:r>
          </a:p>
        </p:txBody>
      </p:sp>
      <p:sp>
        <p:nvSpPr>
          <p:cNvPr id="15363" name="AutoShape 3"/>
          <p:cNvSpPr>
            <a:spLocks/>
          </p:cNvSpPr>
          <p:nvPr/>
        </p:nvSpPr>
        <p:spPr bwMode="auto">
          <a:xfrm>
            <a:off x="7645400" y="6299200"/>
            <a:ext cx="2298700" cy="635000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/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en-US" sz="31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old" pitchFamily="-84" charset="0"/>
                <a:ea typeface="MS PGothic" pitchFamily="34" charset="-128"/>
                <a:sym typeface="Arial Bold" pitchFamily="-84" charset="0"/>
              </a:rPr>
              <a:t>fly</a:t>
            </a:r>
          </a:p>
        </p:txBody>
      </p:sp>
      <p:sp>
        <p:nvSpPr>
          <p:cNvPr id="15364" name="AutoShape 4"/>
          <p:cNvSpPr>
            <a:spLocks/>
          </p:cNvSpPr>
          <p:nvPr/>
        </p:nvSpPr>
        <p:spPr bwMode="auto">
          <a:xfrm>
            <a:off x="215900" y="5461000"/>
            <a:ext cx="2298700" cy="635000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/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en-US" sz="31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old" pitchFamily="-84" charset="0"/>
                <a:ea typeface="MS PGothic" pitchFamily="34" charset="-128"/>
                <a:sym typeface="Arial Bold" pitchFamily="-84" charset="0"/>
              </a:rPr>
              <a:t>glider</a:t>
            </a:r>
          </a:p>
        </p:txBody>
      </p:sp>
      <p:sp>
        <p:nvSpPr>
          <p:cNvPr id="15365" name="AutoShape 5"/>
          <p:cNvSpPr>
            <a:spLocks/>
          </p:cNvSpPr>
          <p:nvPr/>
        </p:nvSpPr>
        <p:spPr bwMode="auto">
          <a:xfrm>
            <a:off x="2692400" y="6299200"/>
            <a:ext cx="2298700" cy="635000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/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en-US" sz="31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old" pitchFamily="-84" charset="0"/>
                <a:ea typeface="MS PGothic" pitchFamily="34" charset="-128"/>
                <a:sym typeface="Arial Bold" pitchFamily="-84" charset="0"/>
              </a:rPr>
              <a:t>bird</a:t>
            </a:r>
          </a:p>
        </p:txBody>
      </p:sp>
      <p:sp>
        <p:nvSpPr>
          <p:cNvPr id="15366" name="AutoShape 6"/>
          <p:cNvSpPr>
            <a:spLocks/>
          </p:cNvSpPr>
          <p:nvPr/>
        </p:nvSpPr>
        <p:spPr bwMode="auto">
          <a:xfrm>
            <a:off x="5168900" y="5461000"/>
            <a:ext cx="2298700" cy="635000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/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en-US" sz="31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old" pitchFamily="-84" charset="0"/>
                <a:ea typeface="MS PGothic" pitchFamily="34" charset="-128"/>
                <a:sym typeface="Arial Bold" pitchFamily="-84" charset="0"/>
              </a:rPr>
              <a:t>hang</a:t>
            </a:r>
          </a:p>
        </p:txBody>
      </p:sp>
      <p:sp>
        <p:nvSpPr>
          <p:cNvPr id="15367" name="AutoShape 7"/>
          <p:cNvSpPr>
            <a:spLocks/>
          </p:cNvSpPr>
          <p:nvPr/>
        </p:nvSpPr>
        <p:spPr bwMode="auto">
          <a:xfrm>
            <a:off x="3930650" y="4111625"/>
            <a:ext cx="2298700" cy="635000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/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en-US" sz="31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old" pitchFamily="-84" charset="0"/>
                <a:ea typeface="MS PGothic" pitchFamily="34" charset="-128"/>
                <a:sym typeface="Arial Bold" pitchFamily="-84" charset="0"/>
              </a:rPr>
              <a:t>suit</a:t>
            </a:r>
          </a:p>
        </p:txBody>
      </p:sp>
      <p:sp>
        <p:nvSpPr>
          <p:cNvPr id="15368" name="AutoShape 8"/>
          <p:cNvSpPr>
            <a:spLocks/>
          </p:cNvSpPr>
          <p:nvPr/>
        </p:nvSpPr>
        <p:spPr bwMode="auto">
          <a:xfrm>
            <a:off x="1479550" y="4111625"/>
            <a:ext cx="2298700" cy="635000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/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en-US" sz="31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old" pitchFamily="-84" charset="0"/>
                <a:ea typeface="MS PGothic" pitchFamily="34" charset="-128"/>
                <a:sym typeface="Arial Bold" pitchFamily="-84" charset="0"/>
              </a:rPr>
              <a:t>wing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75" b="15896"/>
          <a:stretch/>
        </p:blipFill>
        <p:spPr>
          <a:xfrm>
            <a:off x="975544" y="20197"/>
            <a:ext cx="8548700" cy="3888432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ank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333399"/>
      </a:accent2>
      <a:accent3>
        <a:srgbClr val="AAAAAA"/>
      </a:accent3>
      <a:accent4>
        <a:srgbClr val="DADADA"/>
      </a:accent4>
      <a:accent5>
        <a:srgbClr val="FFFFF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:a14="http://schemas.microsoft.com/office/drawing/2010/main" xmlns="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:a14="http://schemas.microsoft.com/office/drawing/2010/main" xmlns="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itle &amp; Bullets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:a14="http://schemas.microsoft.com/office/drawing/2010/main" xmlns="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:a14="http://schemas.microsoft.com/office/drawing/2010/main" xmlns="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itle - Center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Center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:a14="http://schemas.microsoft.com/office/drawing/2010/main" xmlns="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:a14="http://schemas.microsoft.com/office/drawing/2010/main" xmlns="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- Cen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itle &amp; Subtitle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Subtitle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:a14="http://schemas.microsoft.com/office/drawing/2010/main" xmlns="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:a14="http://schemas.microsoft.com/office/drawing/2010/main" xmlns="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Photo - Horizontal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:a14="http://schemas.microsoft.com/office/drawing/2010/main" xmlns="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:a14="http://schemas.microsoft.com/office/drawing/2010/main" xmlns="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Photo - Horizont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Photo - Horizontal Reflection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 Reflection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:a14="http://schemas.microsoft.com/office/drawing/2010/main" xmlns="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:a14="http://schemas.microsoft.com/office/drawing/2010/main" xmlns="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Photo - Horizontal Reflec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Photo - Vertical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:a14="http://schemas.microsoft.com/office/drawing/2010/main" xmlns="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:a14="http://schemas.microsoft.com/office/drawing/2010/main" xmlns="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Photo - Vertic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Photo - Vertical Reflection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 Reflection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:a14="http://schemas.microsoft.com/office/drawing/2010/main" xmlns="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:a14="http://schemas.microsoft.com/office/drawing/2010/main" xmlns="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Photo - Vertical Reflec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Title - Top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Top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:a14="http://schemas.microsoft.com/office/drawing/2010/main" xmlns="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:a14="http://schemas.microsoft.com/office/drawing/2010/main" xmlns="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- T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Bullets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llets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:a14="http://schemas.microsoft.com/office/drawing/2010/main" xmlns="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:a14="http://schemas.microsoft.com/office/drawing/2010/main" xmlns="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Title &amp; Bullets - Left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Left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:a14="http://schemas.microsoft.com/office/drawing/2010/main" xmlns="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:a14="http://schemas.microsoft.com/office/drawing/2010/main" xmlns="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- Lef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Title &amp; Bullets - 2 Column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2 Column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:a14="http://schemas.microsoft.com/office/drawing/2010/main" xmlns="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:a14="http://schemas.microsoft.com/office/drawing/2010/main" xmlns="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- 2 Colum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Title &amp; Bullets - Right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Right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:a14="http://schemas.microsoft.com/office/drawing/2010/main" xmlns="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:a14="http://schemas.microsoft.com/office/drawing/2010/main" xmlns="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- Righ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Title, Bullets &amp; Photo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, Bullets &amp; Photo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:a14="http://schemas.microsoft.com/office/drawing/2010/main" xmlns="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:a14="http://schemas.microsoft.com/office/drawing/2010/main" xmlns=""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, Bullets &amp; Ph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Pages>0</Pages>
  <Words>37</Words>
  <Characters>0</Characters>
  <Application>Microsoft Office PowerPoint</Application>
  <PresentationFormat>Custom</PresentationFormat>
  <Lines>0</Lines>
  <Paragraphs>21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14</vt:i4>
      </vt:variant>
      <vt:variant>
        <vt:lpstr>Slide Titles</vt:lpstr>
      </vt:variant>
      <vt:variant>
        <vt:i4>3</vt:i4>
      </vt:variant>
    </vt:vector>
  </HeadingPairs>
  <TitlesOfParts>
    <vt:vector size="22" baseType="lpstr">
      <vt:lpstr>MS PGothic</vt:lpstr>
      <vt:lpstr>Arial</vt:lpstr>
      <vt:lpstr>Arial Bold</vt:lpstr>
      <vt:lpstr>Gill Sans</vt:lpstr>
      <vt:lpstr>ヒラギノ角ゴ ProN W3</vt:lpstr>
      <vt:lpstr>Blank</vt:lpstr>
      <vt:lpstr>Title &amp; Bullets</vt:lpstr>
      <vt:lpstr>Title - Center</vt:lpstr>
      <vt:lpstr>Title &amp; Subtitle</vt:lpstr>
      <vt:lpstr>Photo - Horizontal</vt:lpstr>
      <vt:lpstr>Photo - Horizontal Reflection</vt:lpstr>
      <vt:lpstr>Photo - Vertical</vt:lpstr>
      <vt:lpstr>Photo - Vertical Reflection</vt:lpstr>
      <vt:lpstr>Title - Top</vt:lpstr>
      <vt:lpstr>Bullets</vt:lpstr>
      <vt:lpstr>Title &amp; Bullets - Left</vt:lpstr>
      <vt:lpstr>Title &amp; Bullets - 2 Column</vt:lpstr>
      <vt:lpstr>Title &amp; Bullets - Right</vt:lpstr>
      <vt:lpstr>Title, Bullets &amp; Photo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Tiago Tavares</dc:creator>
  <cp:keywords/>
  <dc:description/>
  <cp:lastModifiedBy>tiago tavares</cp:lastModifiedBy>
  <cp:revision>8</cp:revision>
  <dcterms:modified xsi:type="dcterms:W3CDTF">2014-08-06T21:17:55Z</dcterms:modified>
</cp:coreProperties>
</file>