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026"/>
    <a:srgbClr val="21255E"/>
    <a:srgbClr val="938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>
        <p:scale>
          <a:sx n="80" d="100"/>
          <a:sy n="80" d="100"/>
        </p:scale>
        <p:origin x="954" y="1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620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1482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1394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4308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413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7423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  <p:sp>
        <p:nvSpPr>
          <p:cNvPr id="29" name="Rectangle 28"/>
          <p:cNvSpPr/>
          <p:nvPr userDrawn="1"/>
        </p:nvSpPr>
        <p:spPr>
          <a:xfrm>
            <a:off x="896816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Apple</a:t>
            </a: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/>
          <p:cNvSpPr/>
          <p:nvPr userDrawn="1"/>
        </p:nvSpPr>
        <p:spPr>
          <a:xfrm>
            <a:off x="2367499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Flour</a:t>
            </a:r>
            <a:endParaRPr lang="pt-PT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3838182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endParaRPr lang="pt-PT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 userDrawn="1"/>
        </p:nvSpPr>
        <p:spPr>
          <a:xfrm>
            <a:off x="5308865" y="167054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</a:t>
            </a: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896816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Pizza</a:t>
            </a: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2367499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Salt</a:t>
            </a:r>
            <a:endParaRPr lang="pt-PT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/>
          <p:cNvSpPr/>
          <p:nvPr userDrawn="1"/>
        </p:nvSpPr>
        <p:spPr>
          <a:xfrm>
            <a:off x="3838182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Egg</a:t>
            </a:r>
            <a:endParaRPr lang="pt-PT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35"/>
          <p:cNvSpPr/>
          <p:nvPr userDrawn="1"/>
        </p:nvSpPr>
        <p:spPr>
          <a:xfrm>
            <a:off x="5308865" y="2451853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Yoghurt</a:t>
            </a:r>
            <a:endParaRPr lang="pt-PT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 36"/>
          <p:cNvSpPr/>
          <p:nvPr userDrawn="1"/>
        </p:nvSpPr>
        <p:spPr>
          <a:xfrm>
            <a:off x="896816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Butter</a:t>
            </a:r>
            <a:endParaRPr lang="pt-PT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2367499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Sugar</a:t>
            </a: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 userDrawn="1"/>
        </p:nvSpPr>
        <p:spPr>
          <a:xfrm>
            <a:off x="3838182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</a:t>
            </a: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 39"/>
          <p:cNvSpPr/>
          <p:nvPr userDrawn="1"/>
        </p:nvSpPr>
        <p:spPr>
          <a:xfrm>
            <a:off x="5308865" y="4719952"/>
            <a:ext cx="1222130" cy="16353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</a:t>
            </a:r>
            <a:endParaRPr lang="pt-PT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73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35114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84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198938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9179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8B3F0-E707-49AE-80F1-B2A3D11C6366}" type="datetimeFigureOut">
              <a:rPr lang="pt-PT" smtClean="0"/>
              <a:t>01-06-2014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65DAF-CCBF-4C7A-9DBC-8A6E0391FBF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1583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slide" Target="slide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.png"/><Relationship Id="rId5" Type="http://schemas.openxmlformats.org/officeDocument/2006/relationships/slide" Target="slide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5" y="-2"/>
            <a:ext cx="1470683" cy="2285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5" y="2285827"/>
            <a:ext cx="1470683" cy="2285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4" y="4571656"/>
            <a:ext cx="1470683" cy="2285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28" y="512"/>
            <a:ext cx="1470683" cy="2285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28" y="2286341"/>
            <a:ext cx="1470683" cy="22858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27" y="4572170"/>
            <a:ext cx="1470683" cy="2285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-1"/>
            <a:ext cx="1470683" cy="22858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2285828"/>
            <a:ext cx="1470683" cy="2285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0" y="4571657"/>
            <a:ext cx="1470683" cy="2285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94" y="513"/>
            <a:ext cx="1470683" cy="2285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94" y="2286342"/>
            <a:ext cx="1470683" cy="22858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93" y="4572171"/>
            <a:ext cx="1470683" cy="228582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5" y="-1"/>
            <a:ext cx="1470683" cy="22858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5" y="2285828"/>
            <a:ext cx="1470683" cy="228582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674" y="4571657"/>
            <a:ext cx="1470683" cy="22858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58" y="513"/>
            <a:ext cx="1470683" cy="228582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58" y="2286342"/>
            <a:ext cx="1470683" cy="228582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57" y="4572171"/>
            <a:ext cx="1470683" cy="228582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255" y="-686"/>
            <a:ext cx="1470793" cy="22860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544" y="4572000"/>
            <a:ext cx="1470793" cy="2286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02" y="2285741"/>
            <a:ext cx="1470793" cy="2286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96" y="2285312"/>
            <a:ext cx="1470793" cy="22860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935" y="4570629"/>
            <a:ext cx="1470793" cy="228600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568" y="0"/>
            <a:ext cx="1470793" cy="2286000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1589489" y="2342072"/>
            <a:ext cx="5882814" cy="2170771"/>
          </a:xfrm>
          <a:prstGeom prst="rect">
            <a:avLst/>
          </a:prstGeom>
          <a:solidFill>
            <a:srgbClr val="21255E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MEMORY GAME</a:t>
            </a:r>
          </a:p>
          <a:p>
            <a:pPr algn="ctr"/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COUNTABLE AND UNCOUNTABLE NOUNS!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89489" y="0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angle 29"/>
          <p:cNvSpPr/>
          <p:nvPr/>
        </p:nvSpPr>
        <p:spPr>
          <a:xfrm>
            <a:off x="6001675" y="4568573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angle 30"/>
          <p:cNvSpPr/>
          <p:nvPr/>
        </p:nvSpPr>
        <p:spPr>
          <a:xfrm>
            <a:off x="118846" y="4572688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angle 31"/>
          <p:cNvSpPr/>
          <p:nvPr/>
        </p:nvSpPr>
        <p:spPr>
          <a:xfrm>
            <a:off x="7472411" y="-11394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ctangle 32"/>
          <p:cNvSpPr/>
          <p:nvPr/>
        </p:nvSpPr>
        <p:spPr>
          <a:xfrm>
            <a:off x="118791" y="2284801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ctangle 33"/>
          <p:cNvSpPr/>
          <p:nvPr/>
        </p:nvSpPr>
        <p:spPr>
          <a:xfrm>
            <a:off x="4521791" y="-2602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ctangle 34"/>
          <p:cNvSpPr/>
          <p:nvPr/>
        </p:nvSpPr>
        <p:spPr>
          <a:xfrm>
            <a:off x="3055709" y="4568369"/>
            <a:ext cx="1470574" cy="22853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ounded Rectangle 35">
            <a:hlinkClick r:id="rId6" action="ppaction://hlinksldjump"/>
          </p:cNvPr>
          <p:cNvSpPr/>
          <p:nvPr/>
        </p:nvSpPr>
        <p:spPr>
          <a:xfrm>
            <a:off x="5546558" y="3922295"/>
            <a:ext cx="1744579" cy="433137"/>
          </a:xfrm>
          <a:prstGeom prst="roundRect">
            <a:avLst/>
          </a:prstGeom>
          <a:solidFill>
            <a:srgbClr val="B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Elysium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696" y="-7735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64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07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repeatCount="indefinite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repeatCount="indefinite" autoRev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21255E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E2026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mph" presetSubtype="2" repeatCount="indefinite" autoRev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E2026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repeatCount="indefinite" autoRev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E2026"/>
                                      </p:to>
                                    </p:animClr>
                                    <p:set>
                                      <p:cBhvr>
                                        <p:cTn id="3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30823" y="1670539"/>
            <a:ext cx="8168055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play (</a:t>
            </a: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1):</a:t>
            </a:r>
          </a:p>
          <a:p>
            <a:pPr>
              <a:lnSpc>
                <a:spcPct val="150000"/>
              </a:lnSpc>
            </a:pP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notebooks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teams in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class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take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turns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saying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can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flip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a time.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memorise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writes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down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flipped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When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been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flipped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can move to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slide.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-686"/>
            <a:ext cx="956456" cy="1486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0"/>
            <a:ext cx="956456" cy="14865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0"/>
            <a:ext cx="956456" cy="1486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686"/>
            <a:ext cx="956456" cy="14865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0"/>
            <a:ext cx="956456" cy="14865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686"/>
            <a:ext cx="956456" cy="14865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686"/>
            <a:ext cx="956456" cy="1486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1372"/>
            <a:ext cx="956456" cy="1486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-1372"/>
            <a:ext cx="956456" cy="14865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-686"/>
            <a:ext cx="956456" cy="14865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5371414"/>
            <a:ext cx="956456" cy="14865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5372100"/>
            <a:ext cx="956456" cy="14865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5372100"/>
            <a:ext cx="956456" cy="14865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5372786"/>
            <a:ext cx="956456" cy="14865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5372100"/>
            <a:ext cx="956456" cy="14865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5372786"/>
            <a:ext cx="956456" cy="14865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5372786"/>
            <a:ext cx="956456" cy="148658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5373472"/>
            <a:ext cx="956456" cy="148658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5370728"/>
            <a:ext cx="956456" cy="14865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5371414"/>
            <a:ext cx="956456" cy="148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70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0"/>
            <a:ext cx="1470683" cy="2285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2285829"/>
            <a:ext cx="1470683" cy="2285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4571658"/>
            <a:ext cx="1470683" cy="2285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515"/>
            <a:ext cx="1470683" cy="2285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2286344"/>
            <a:ext cx="1470683" cy="22858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4572173"/>
            <a:ext cx="1470683" cy="2285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-515"/>
            <a:ext cx="1470683" cy="22858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2285314"/>
            <a:ext cx="1470683" cy="2285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4571143"/>
            <a:ext cx="1470683" cy="2285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0"/>
            <a:ext cx="1470683" cy="2285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2285829"/>
            <a:ext cx="1470683" cy="22858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4571658"/>
            <a:ext cx="1470683" cy="2285829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89681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36750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83758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30827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89681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36750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83758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30827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89681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6750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83758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0827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Rounded Rectangle 41">
            <a:hlinkClick r:id="rId5" action="ppaction://hlinksldjump"/>
          </p:cNvPr>
          <p:cNvSpPr/>
          <p:nvPr/>
        </p:nvSpPr>
        <p:spPr>
          <a:xfrm>
            <a:off x="7086600" y="685800"/>
            <a:ext cx="1652954" cy="430823"/>
          </a:xfrm>
          <a:prstGeom prst="roundRect">
            <a:avLst/>
          </a:prstGeom>
          <a:solidFill>
            <a:srgbClr val="BE20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err="1" smtClean="0"/>
              <a:t>Go</a:t>
            </a:r>
            <a:r>
              <a:rPr lang="pt-PT" dirty="0" smtClean="0"/>
              <a:t> to </a:t>
            </a:r>
            <a:r>
              <a:rPr lang="pt-PT" dirty="0" err="1" smtClean="0"/>
              <a:t>part</a:t>
            </a:r>
            <a:r>
              <a:rPr lang="pt-PT" dirty="0" smtClean="0"/>
              <a:t> 2</a:t>
            </a:r>
            <a:endParaRPr lang="pt-PT" dirty="0"/>
          </a:p>
        </p:txBody>
      </p:sp>
      <p:pic>
        <p:nvPicPr>
          <p:cNvPr id="43" name="car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5882" y="-784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1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9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33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1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497" y="2114619"/>
            <a:ext cx="81680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to play (</a:t>
            </a: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2):</a:t>
            </a:r>
          </a:p>
          <a:p>
            <a:pPr>
              <a:lnSpc>
                <a:spcPct val="150000"/>
              </a:lnSpc>
            </a:pP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Each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team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says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card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it’s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team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gets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point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-686"/>
            <a:ext cx="956456" cy="148658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0"/>
            <a:ext cx="956456" cy="14865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0"/>
            <a:ext cx="956456" cy="14865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686"/>
            <a:ext cx="956456" cy="14865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0"/>
            <a:ext cx="956456" cy="148658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686"/>
            <a:ext cx="956456" cy="14865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686"/>
            <a:ext cx="956456" cy="148658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1372"/>
            <a:ext cx="956456" cy="148658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-1372"/>
            <a:ext cx="956456" cy="14865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-686"/>
            <a:ext cx="956456" cy="148658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4979" y="5371414"/>
            <a:ext cx="956456" cy="14865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33" y="5372100"/>
            <a:ext cx="956456" cy="148658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89" y="5372100"/>
            <a:ext cx="956456" cy="148658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01" y="5372786"/>
            <a:ext cx="956456" cy="14865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513" y="5372100"/>
            <a:ext cx="956456" cy="14865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25" y="5372786"/>
            <a:ext cx="956456" cy="14865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81" y="5372786"/>
            <a:ext cx="956456" cy="14865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93" y="5373472"/>
            <a:ext cx="956456" cy="148658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561" y="5370728"/>
            <a:ext cx="956456" cy="148658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573" y="5371414"/>
            <a:ext cx="956456" cy="148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3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0"/>
            <a:ext cx="1470683" cy="22858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2285829"/>
            <a:ext cx="1470683" cy="22858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7" y="4571658"/>
            <a:ext cx="1470683" cy="22858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515"/>
            <a:ext cx="1470683" cy="22858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2286344"/>
            <a:ext cx="1470683" cy="22858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60" y="4572173"/>
            <a:ext cx="1470683" cy="22858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-515"/>
            <a:ext cx="1470683" cy="228582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2285314"/>
            <a:ext cx="1470683" cy="22858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943" y="4571143"/>
            <a:ext cx="1470683" cy="2285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0"/>
            <a:ext cx="1470683" cy="22858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2285829"/>
            <a:ext cx="1470683" cy="228582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26" y="4571658"/>
            <a:ext cx="1470683" cy="2285829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89681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236750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3837587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308270" y="13188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8" name="Oval 27"/>
          <p:cNvSpPr/>
          <p:nvPr/>
        </p:nvSpPr>
        <p:spPr>
          <a:xfrm>
            <a:off x="89681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236750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3837587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5308270" y="2460647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89681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36750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837587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5308270" y="4745446"/>
            <a:ext cx="307730" cy="307730"/>
          </a:xfrm>
          <a:prstGeom prst="ellipse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t-PT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pt-PT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cart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5882" y="-78441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9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7" dur="33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</TotalTime>
  <Words>135</Words>
  <Application>Microsoft Office PowerPoint</Application>
  <PresentationFormat>On-screen Show (4:3)</PresentationFormat>
  <Paragraphs>40</Paragraphs>
  <Slides>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29</cp:revision>
  <dcterms:created xsi:type="dcterms:W3CDTF">2014-06-01T16:28:01Z</dcterms:created>
  <dcterms:modified xsi:type="dcterms:W3CDTF">2014-06-01T17:53:29Z</dcterms:modified>
</cp:coreProperties>
</file>