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5"/>
  </p:handoutMasterIdLst>
  <p:sldIdLst>
    <p:sldId id="256" r:id="rId2"/>
    <p:sldId id="258" r:id="rId3"/>
    <p:sldId id="257" r:id="rId4"/>
    <p:sldId id="259" r:id="rId5"/>
    <p:sldId id="272" r:id="rId6"/>
    <p:sldId id="268" r:id="rId7"/>
    <p:sldId id="269" r:id="rId8"/>
    <p:sldId id="263" r:id="rId9"/>
    <p:sldId id="270" r:id="rId10"/>
    <p:sldId id="271" r:id="rId11"/>
    <p:sldId id="273" r:id="rId12"/>
    <p:sldId id="274" r:id="rId13"/>
    <p:sldId id="275" r:id="rId14"/>
  </p:sldIdLst>
  <p:sldSz cx="9144000" cy="6858000" type="screen4x3"/>
  <p:notesSz cx="6858000" cy="9144000"/>
  <p:custDataLst>
    <p:tags r:id="rId1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ago tavares" initials="tt" lastIdx="1" clrIdx="0">
    <p:extLst>
      <p:ext uri="{19B8F6BF-5375-455C-9EA6-DF929625EA0E}">
        <p15:presenceInfo xmlns:p15="http://schemas.microsoft.com/office/powerpoint/2012/main" userId="454c94035b113b3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  <a:srgbClr val="E18538"/>
    <a:srgbClr val="A58515"/>
    <a:srgbClr val="356A0E"/>
    <a:srgbClr val="EBA069"/>
    <a:srgbClr val="C9682B"/>
    <a:srgbClr val="473C1E"/>
    <a:srgbClr val="4848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336" y="1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351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F01107-BFC9-4240-AEFB-581ADF326C4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6652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527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757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5927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3387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36159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7160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29538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223"/>
            <a:ext cx="9144000" cy="7495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958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4869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3090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2714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7935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D9734-0981-4FE3-AE07-A4922FF72F16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1A480-93D5-4A80-839A-DBCCB994E0A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308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slide" Target="slide3.xml"/><Relationship Id="rId5" Type="http://schemas.openxmlformats.org/officeDocument/2006/relationships/slide" Target="slide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.wav"/><Relationship Id="rId7" Type="http://schemas.openxmlformats.org/officeDocument/2006/relationships/slide" Target="slide5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wav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.wav"/><Relationship Id="rId7" Type="http://schemas.openxmlformats.org/officeDocument/2006/relationships/slide" Target="slide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.wav"/><Relationship Id="rId7" Type="http://schemas.openxmlformats.org/officeDocument/2006/relationships/slide" Target="slide8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.wav"/><Relationship Id="rId7" Type="http://schemas.openxmlformats.org/officeDocument/2006/relationships/slide" Target="slide5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slide" Target="slide10.xml"/><Relationship Id="rId5" Type="http://schemas.openxmlformats.org/officeDocument/2006/relationships/slide" Target="slide9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microsoft.com/office/2007/relationships/media" Target="../media/media4.wav"/><Relationship Id="rId7" Type="http://schemas.openxmlformats.org/officeDocument/2006/relationships/image" Target="../media/image4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wav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.wav"/><Relationship Id="rId7" Type="http://schemas.openxmlformats.org/officeDocument/2006/relationships/slide" Target="slide8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slide" Target="slide12.xml"/><Relationship Id="rId5" Type="http://schemas.openxmlformats.org/officeDocument/2006/relationships/slide" Target="slide13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4.wav"/><Relationship Id="rId7" Type="http://schemas.openxmlformats.org/officeDocument/2006/relationships/slide" Target="slide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wav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5.wav"/><Relationship Id="rId7" Type="http://schemas.openxmlformats.org/officeDocument/2006/relationships/slide" Target="slide11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3132067" y="950885"/>
            <a:ext cx="6210098" cy="2616433"/>
            <a:chOff x="3143126" y="2468523"/>
            <a:chExt cx="6210098" cy="2616433"/>
          </a:xfrm>
        </p:grpSpPr>
        <p:grpSp>
          <p:nvGrpSpPr>
            <p:cNvPr id="21" name="Group 20"/>
            <p:cNvGrpSpPr/>
            <p:nvPr/>
          </p:nvGrpSpPr>
          <p:grpSpPr>
            <a:xfrm>
              <a:off x="4036741" y="2691161"/>
              <a:ext cx="4393581" cy="2393795"/>
              <a:chOff x="4036741" y="2691161"/>
              <a:chExt cx="4393581" cy="2393795"/>
            </a:xfrm>
          </p:grpSpPr>
          <p:sp>
            <p:nvSpPr>
              <p:cNvPr id="5" name="Freeform 4"/>
              <p:cNvSpPr/>
              <p:nvPr/>
            </p:nvSpPr>
            <p:spPr>
              <a:xfrm>
                <a:off x="4481316" y="2871669"/>
                <a:ext cx="589448" cy="982414"/>
              </a:xfrm>
              <a:custGeom>
                <a:avLst/>
                <a:gdLst>
                  <a:gd name="connsiteX0" fmla="*/ 68013 w 589448"/>
                  <a:gd name="connsiteY0" fmla="*/ 891729 h 982414"/>
                  <a:gd name="connsiteX1" fmla="*/ 0 w 589448"/>
                  <a:gd name="connsiteY1" fmla="*/ 0 h 982414"/>
                  <a:gd name="connsiteX2" fmla="*/ 521434 w 589448"/>
                  <a:gd name="connsiteY2" fmla="*/ 60457 h 982414"/>
                  <a:gd name="connsiteX3" fmla="*/ 589448 w 589448"/>
                  <a:gd name="connsiteY3" fmla="*/ 324952 h 982414"/>
                  <a:gd name="connsiteX4" fmla="*/ 498763 w 589448"/>
                  <a:gd name="connsiteY4" fmla="*/ 619676 h 982414"/>
                  <a:gd name="connsiteX5" fmla="*/ 370294 w 589448"/>
                  <a:gd name="connsiteY5" fmla="*/ 680133 h 982414"/>
                  <a:gd name="connsiteX6" fmla="*/ 347623 w 589448"/>
                  <a:gd name="connsiteY6" fmla="*/ 982414 h 982414"/>
                  <a:gd name="connsiteX7" fmla="*/ 68013 w 589448"/>
                  <a:gd name="connsiteY7" fmla="*/ 891729 h 9824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9448" h="982414">
                    <a:moveTo>
                      <a:pt x="68013" y="891729"/>
                    </a:moveTo>
                    <a:lnTo>
                      <a:pt x="0" y="0"/>
                    </a:lnTo>
                    <a:lnTo>
                      <a:pt x="521434" y="60457"/>
                    </a:lnTo>
                    <a:lnTo>
                      <a:pt x="589448" y="324952"/>
                    </a:lnTo>
                    <a:lnTo>
                      <a:pt x="498763" y="619676"/>
                    </a:lnTo>
                    <a:lnTo>
                      <a:pt x="370294" y="680133"/>
                    </a:lnTo>
                    <a:lnTo>
                      <a:pt x="347623" y="982414"/>
                    </a:lnTo>
                    <a:lnTo>
                      <a:pt x="68013" y="891729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6" name="Freeform 5"/>
              <p:cNvSpPr/>
              <p:nvPr/>
            </p:nvSpPr>
            <p:spPr>
              <a:xfrm>
                <a:off x="4980079" y="2826327"/>
                <a:ext cx="528992" cy="1020199"/>
              </a:xfrm>
              <a:custGeom>
                <a:avLst/>
                <a:gdLst>
                  <a:gd name="connsiteX0" fmla="*/ 15114 w 528992"/>
                  <a:gd name="connsiteY0" fmla="*/ 37785 h 1020199"/>
                  <a:gd name="connsiteX1" fmla="*/ 15114 w 528992"/>
                  <a:gd name="connsiteY1" fmla="*/ 37785 h 1020199"/>
                  <a:gd name="connsiteX2" fmla="*/ 468536 w 528992"/>
                  <a:gd name="connsiteY2" fmla="*/ 0 h 1020199"/>
                  <a:gd name="connsiteX3" fmla="*/ 468536 w 528992"/>
                  <a:gd name="connsiteY3" fmla="*/ 264496 h 1020199"/>
                  <a:gd name="connsiteX4" fmla="*/ 377852 w 528992"/>
                  <a:gd name="connsiteY4" fmla="*/ 294724 h 1020199"/>
                  <a:gd name="connsiteX5" fmla="*/ 491207 w 528992"/>
                  <a:gd name="connsiteY5" fmla="*/ 385409 h 1020199"/>
                  <a:gd name="connsiteX6" fmla="*/ 453422 w 528992"/>
                  <a:gd name="connsiteY6" fmla="*/ 597005 h 1020199"/>
                  <a:gd name="connsiteX7" fmla="*/ 385409 w 528992"/>
                  <a:gd name="connsiteY7" fmla="*/ 642347 h 1020199"/>
                  <a:gd name="connsiteX8" fmla="*/ 528992 w 528992"/>
                  <a:gd name="connsiteY8" fmla="*/ 725475 h 1020199"/>
                  <a:gd name="connsiteX9" fmla="*/ 506321 w 528992"/>
                  <a:gd name="connsiteY9" fmla="*/ 1020199 h 1020199"/>
                  <a:gd name="connsiteX10" fmla="*/ 0 w 528992"/>
                  <a:gd name="connsiteY10" fmla="*/ 1012642 h 1020199"/>
                  <a:gd name="connsiteX11" fmla="*/ 15114 w 528992"/>
                  <a:gd name="connsiteY11" fmla="*/ 944628 h 1020199"/>
                  <a:gd name="connsiteX12" fmla="*/ 52900 w 528992"/>
                  <a:gd name="connsiteY12" fmla="*/ 861501 h 1020199"/>
                  <a:gd name="connsiteX13" fmla="*/ 15114 w 528992"/>
                  <a:gd name="connsiteY13" fmla="*/ 37785 h 1020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28992" h="1020199">
                    <a:moveTo>
                      <a:pt x="15114" y="37785"/>
                    </a:moveTo>
                    <a:lnTo>
                      <a:pt x="15114" y="37785"/>
                    </a:lnTo>
                    <a:lnTo>
                      <a:pt x="468536" y="0"/>
                    </a:lnTo>
                    <a:lnTo>
                      <a:pt x="468536" y="264496"/>
                    </a:lnTo>
                    <a:lnTo>
                      <a:pt x="377852" y="294724"/>
                    </a:lnTo>
                    <a:lnTo>
                      <a:pt x="491207" y="385409"/>
                    </a:lnTo>
                    <a:lnTo>
                      <a:pt x="453422" y="597005"/>
                    </a:lnTo>
                    <a:lnTo>
                      <a:pt x="385409" y="642347"/>
                    </a:lnTo>
                    <a:lnTo>
                      <a:pt x="528992" y="725475"/>
                    </a:lnTo>
                    <a:lnTo>
                      <a:pt x="506321" y="1020199"/>
                    </a:lnTo>
                    <a:lnTo>
                      <a:pt x="0" y="1012642"/>
                    </a:lnTo>
                    <a:cubicBezTo>
                      <a:pt x="5038" y="989971"/>
                      <a:pt x="7442" y="966548"/>
                      <a:pt x="15114" y="944628"/>
                    </a:cubicBezTo>
                    <a:cubicBezTo>
                      <a:pt x="25169" y="915900"/>
                      <a:pt x="52900" y="861501"/>
                      <a:pt x="52900" y="861501"/>
                    </a:cubicBezTo>
                    <a:lnTo>
                      <a:pt x="15114" y="37785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7" name="Freeform 6"/>
              <p:cNvSpPr/>
              <p:nvPr/>
            </p:nvSpPr>
            <p:spPr>
              <a:xfrm>
                <a:off x="5441795" y="2780371"/>
                <a:ext cx="602166" cy="981307"/>
              </a:xfrm>
              <a:custGeom>
                <a:avLst/>
                <a:gdLst>
                  <a:gd name="connsiteX0" fmla="*/ 0 w 602166"/>
                  <a:gd name="connsiteY0" fmla="*/ 37170 h 981307"/>
                  <a:gd name="connsiteX1" fmla="*/ 208156 w 602166"/>
                  <a:gd name="connsiteY1" fmla="*/ 14868 h 981307"/>
                  <a:gd name="connsiteX2" fmla="*/ 275064 w 602166"/>
                  <a:gd name="connsiteY2" fmla="*/ 237892 h 981307"/>
                  <a:gd name="connsiteX3" fmla="*/ 275064 w 602166"/>
                  <a:gd name="connsiteY3" fmla="*/ 163551 h 981307"/>
                  <a:gd name="connsiteX4" fmla="*/ 297366 w 602166"/>
                  <a:gd name="connsiteY4" fmla="*/ 22302 h 981307"/>
                  <a:gd name="connsiteX5" fmla="*/ 602166 w 602166"/>
                  <a:gd name="connsiteY5" fmla="*/ 0 h 981307"/>
                  <a:gd name="connsiteX6" fmla="*/ 550127 w 602166"/>
                  <a:gd name="connsiteY6" fmla="*/ 929268 h 981307"/>
                  <a:gd name="connsiteX7" fmla="*/ 319668 w 602166"/>
                  <a:gd name="connsiteY7" fmla="*/ 906966 h 981307"/>
                  <a:gd name="connsiteX8" fmla="*/ 260195 w 602166"/>
                  <a:gd name="connsiteY8" fmla="*/ 713678 h 981307"/>
                  <a:gd name="connsiteX9" fmla="*/ 275064 w 602166"/>
                  <a:gd name="connsiteY9" fmla="*/ 981307 h 981307"/>
                  <a:gd name="connsiteX10" fmla="*/ 22303 w 602166"/>
                  <a:gd name="connsiteY10" fmla="*/ 914400 h 981307"/>
                  <a:gd name="connsiteX11" fmla="*/ 0 w 602166"/>
                  <a:gd name="connsiteY11" fmla="*/ 37170 h 9813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2166" h="981307">
                    <a:moveTo>
                      <a:pt x="0" y="37170"/>
                    </a:moveTo>
                    <a:lnTo>
                      <a:pt x="208156" y="14868"/>
                    </a:lnTo>
                    <a:lnTo>
                      <a:pt x="275064" y="237892"/>
                    </a:lnTo>
                    <a:lnTo>
                      <a:pt x="275064" y="163551"/>
                    </a:lnTo>
                    <a:lnTo>
                      <a:pt x="297366" y="22302"/>
                    </a:lnTo>
                    <a:lnTo>
                      <a:pt x="602166" y="0"/>
                    </a:lnTo>
                    <a:lnTo>
                      <a:pt x="550127" y="929268"/>
                    </a:lnTo>
                    <a:lnTo>
                      <a:pt x="319668" y="906966"/>
                    </a:lnTo>
                    <a:lnTo>
                      <a:pt x="260195" y="713678"/>
                    </a:lnTo>
                    <a:lnTo>
                      <a:pt x="275064" y="981307"/>
                    </a:lnTo>
                    <a:lnTo>
                      <a:pt x="22303" y="914400"/>
                    </a:lnTo>
                    <a:lnTo>
                      <a:pt x="0" y="3717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5999356" y="2765502"/>
                <a:ext cx="572429" cy="959005"/>
              </a:xfrm>
              <a:custGeom>
                <a:avLst/>
                <a:gdLst>
                  <a:gd name="connsiteX0" fmla="*/ 59473 w 572429"/>
                  <a:gd name="connsiteY0" fmla="*/ 29737 h 959005"/>
                  <a:gd name="connsiteX1" fmla="*/ 394010 w 572429"/>
                  <a:gd name="connsiteY1" fmla="*/ 0 h 959005"/>
                  <a:gd name="connsiteX2" fmla="*/ 572429 w 572429"/>
                  <a:gd name="connsiteY2" fmla="*/ 877230 h 959005"/>
                  <a:gd name="connsiteX3" fmla="*/ 275064 w 572429"/>
                  <a:gd name="connsiteY3" fmla="*/ 906966 h 959005"/>
                  <a:gd name="connsiteX4" fmla="*/ 267629 w 572429"/>
                  <a:gd name="connsiteY4" fmla="*/ 788020 h 959005"/>
                  <a:gd name="connsiteX5" fmla="*/ 185854 w 572429"/>
                  <a:gd name="connsiteY5" fmla="*/ 959005 h 959005"/>
                  <a:gd name="connsiteX6" fmla="*/ 0 w 572429"/>
                  <a:gd name="connsiteY6" fmla="*/ 936703 h 959005"/>
                  <a:gd name="connsiteX7" fmla="*/ 59473 w 572429"/>
                  <a:gd name="connsiteY7" fmla="*/ 29737 h 959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2429" h="959005">
                    <a:moveTo>
                      <a:pt x="59473" y="29737"/>
                    </a:moveTo>
                    <a:lnTo>
                      <a:pt x="394010" y="0"/>
                    </a:lnTo>
                    <a:lnTo>
                      <a:pt x="572429" y="877230"/>
                    </a:lnTo>
                    <a:lnTo>
                      <a:pt x="275064" y="906966"/>
                    </a:lnTo>
                    <a:lnTo>
                      <a:pt x="267629" y="788020"/>
                    </a:lnTo>
                    <a:lnTo>
                      <a:pt x="185854" y="959005"/>
                    </a:lnTo>
                    <a:lnTo>
                      <a:pt x="0" y="936703"/>
                    </a:lnTo>
                    <a:lnTo>
                      <a:pt x="59473" y="2973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6482576" y="2758068"/>
                <a:ext cx="460917" cy="914400"/>
              </a:xfrm>
              <a:custGeom>
                <a:avLst/>
                <a:gdLst>
                  <a:gd name="connsiteX0" fmla="*/ 0 w 460917"/>
                  <a:gd name="connsiteY0" fmla="*/ 0 h 914400"/>
                  <a:gd name="connsiteX1" fmla="*/ 252761 w 460917"/>
                  <a:gd name="connsiteY1" fmla="*/ 0 h 914400"/>
                  <a:gd name="connsiteX2" fmla="*/ 349404 w 460917"/>
                  <a:gd name="connsiteY2" fmla="*/ 579864 h 914400"/>
                  <a:gd name="connsiteX3" fmla="*/ 438614 w 460917"/>
                  <a:gd name="connsiteY3" fmla="*/ 676508 h 914400"/>
                  <a:gd name="connsiteX4" fmla="*/ 460917 w 460917"/>
                  <a:gd name="connsiteY4" fmla="*/ 914400 h 914400"/>
                  <a:gd name="connsiteX5" fmla="*/ 81775 w 460917"/>
                  <a:gd name="connsiteY5" fmla="*/ 906966 h 914400"/>
                  <a:gd name="connsiteX6" fmla="*/ 0 w 460917"/>
                  <a:gd name="connsiteY6" fmla="*/ 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0917" h="914400">
                    <a:moveTo>
                      <a:pt x="0" y="0"/>
                    </a:moveTo>
                    <a:lnTo>
                      <a:pt x="252761" y="0"/>
                    </a:lnTo>
                    <a:lnTo>
                      <a:pt x="349404" y="579864"/>
                    </a:lnTo>
                    <a:lnTo>
                      <a:pt x="438614" y="676508"/>
                    </a:lnTo>
                    <a:lnTo>
                      <a:pt x="460917" y="914400"/>
                    </a:lnTo>
                    <a:lnTo>
                      <a:pt x="81775" y="90696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0" name="Freeform 9"/>
              <p:cNvSpPr/>
              <p:nvPr/>
            </p:nvSpPr>
            <p:spPr>
              <a:xfrm>
                <a:off x="6779941" y="2720898"/>
                <a:ext cx="542693" cy="899531"/>
              </a:xfrm>
              <a:custGeom>
                <a:avLst/>
                <a:gdLst>
                  <a:gd name="connsiteX0" fmla="*/ 22303 w 542693"/>
                  <a:gd name="connsiteY0" fmla="*/ 0 h 899531"/>
                  <a:gd name="connsiteX1" fmla="*/ 22303 w 542693"/>
                  <a:gd name="connsiteY1" fmla="*/ 0 h 899531"/>
                  <a:gd name="connsiteX2" fmla="*/ 483220 w 542693"/>
                  <a:gd name="connsiteY2" fmla="*/ 14868 h 899531"/>
                  <a:gd name="connsiteX3" fmla="*/ 542693 w 542693"/>
                  <a:gd name="connsiteY3" fmla="*/ 267629 h 899531"/>
                  <a:gd name="connsiteX4" fmla="*/ 423747 w 542693"/>
                  <a:gd name="connsiteY4" fmla="*/ 252761 h 899531"/>
                  <a:gd name="connsiteX5" fmla="*/ 446049 w 542693"/>
                  <a:gd name="connsiteY5" fmla="*/ 869795 h 899531"/>
                  <a:gd name="connsiteX6" fmla="*/ 133815 w 542693"/>
                  <a:gd name="connsiteY6" fmla="*/ 899531 h 899531"/>
                  <a:gd name="connsiteX7" fmla="*/ 126381 w 542693"/>
                  <a:gd name="connsiteY7" fmla="*/ 267629 h 899531"/>
                  <a:gd name="connsiteX8" fmla="*/ 0 w 542693"/>
                  <a:gd name="connsiteY8" fmla="*/ 275063 h 899531"/>
                  <a:gd name="connsiteX9" fmla="*/ 22303 w 542693"/>
                  <a:gd name="connsiteY9" fmla="*/ 0 h 899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42693" h="899531">
                    <a:moveTo>
                      <a:pt x="22303" y="0"/>
                    </a:moveTo>
                    <a:lnTo>
                      <a:pt x="22303" y="0"/>
                    </a:lnTo>
                    <a:lnTo>
                      <a:pt x="483220" y="14868"/>
                    </a:lnTo>
                    <a:lnTo>
                      <a:pt x="542693" y="267629"/>
                    </a:lnTo>
                    <a:lnTo>
                      <a:pt x="423747" y="252761"/>
                    </a:lnTo>
                    <a:lnTo>
                      <a:pt x="446049" y="869795"/>
                    </a:lnTo>
                    <a:lnTo>
                      <a:pt x="133815" y="899531"/>
                    </a:lnTo>
                    <a:lnTo>
                      <a:pt x="126381" y="267629"/>
                    </a:lnTo>
                    <a:lnTo>
                      <a:pt x="0" y="275063"/>
                    </a:lnTo>
                    <a:lnTo>
                      <a:pt x="22303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1" name="Freeform 10"/>
              <p:cNvSpPr/>
              <p:nvPr/>
            </p:nvSpPr>
            <p:spPr>
              <a:xfrm>
                <a:off x="7225990" y="2691161"/>
                <a:ext cx="602166" cy="914400"/>
              </a:xfrm>
              <a:custGeom>
                <a:avLst/>
                <a:gdLst>
                  <a:gd name="connsiteX0" fmla="*/ 297366 w 602166"/>
                  <a:gd name="connsiteY0" fmla="*/ 156117 h 914400"/>
                  <a:gd name="connsiteX1" fmla="*/ 312234 w 602166"/>
                  <a:gd name="connsiteY1" fmla="*/ 0 h 914400"/>
                  <a:gd name="connsiteX2" fmla="*/ 602166 w 602166"/>
                  <a:gd name="connsiteY2" fmla="*/ 7434 h 914400"/>
                  <a:gd name="connsiteX3" fmla="*/ 460917 w 602166"/>
                  <a:gd name="connsiteY3" fmla="*/ 550127 h 914400"/>
                  <a:gd name="connsiteX4" fmla="*/ 505522 w 602166"/>
                  <a:gd name="connsiteY4" fmla="*/ 914400 h 914400"/>
                  <a:gd name="connsiteX5" fmla="*/ 185854 w 602166"/>
                  <a:gd name="connsiteY5" fmla="*/ 899532 h 914400"/>
                  <a:gd name="connsiteX6" fmla="*/ 208156 w 602166"/>
                  <a:gd name="connsiteY6" fmla="*/ 579863 h 914400"/>
                  <a:gd name="connsiteX7" fmla="*/ 0 w 602166"/>
                  <a:gd name="connsiteY7" fmla="*/ 7434 h 914400"/>
                  <a:gd name="connsiteX8" fmla="*/ 275064 w 602166"/>
                  <a:gd name="connsiteY8" fmla="*/ 7434 h 914400"/>
                  <a:gd name="connsiteX9" fmla="*/ 297366 w 602166"/>
                  <a:gd name="connsiteY9" fmla="*/ 156117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02166" h="914400">
                    <a:moveTo>
                      <a:pt x="297366" y="156117"/>
                    </a:moveTo>
                    <a:lnTo>
                      <a:pt x="312234" y="0"/>
                    </a:lnTo>
                    <a:lnTo>
                      <a:pt x="602166" y="7434"/>
                    </a:lnTo>
                    <a:lnTo>
                      <a:pt x="460917" y="550127"/>
                    </a:lnTo>
                    <a:lnTo>
                      <a:pt x="505522" y="914400"/>
                    </a:lnTo>
                    <a:lnTo>
                      <a:pt x="185854" y="899532"/>
                    </a:lnTo>
                    <a:lnTo>
                      <a:pt x="208156" y="579863"/>
                    </a:lnTo>
                    <a:lnTo>
                      <a:pt x="0" y="7434"/>
                    </a:lnTo>
                    <a:lnTo>
                      <a:pt x="275064" y="7434"/>
                    </a:lnTo>
                    <a:lnTo>
                      <a:pt x="297366" y="156117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2" name="Freeform 11"/>
              <p:cNvSpPr/>
              <p:nvPr/>
            </p:nvSpPr>
            <p:spPr>
              <a:xfrm>
                <a:off x="4036741" y="4096215"/>
                <a:ext cx="624469" cy="988741"/>
              </a:xfrm>
              <a:custGeom>
                <a:avLst/>
                <a:gdLst>
                  <a:gd name="connsiteX0" fmla="*/ 498088 w 624469"/>
                  <a:gd name="connsiteY0" fmla="*/ 0 h 988741"/>
                  <a:gd name="connsiteX1" fmla="*/ 498088 w 624469"/>
                  <a:gd name="connsiteY1" fmla="*/ 0 h 988741"/>
                  <a:gd name="connsiteX2" fmla="*/ 0 w 624469"/>
                  <a:gd name="connsiteY2" fmla="*/ 37170 h 988741"/>
                  <a:gd name="connsiteX3" fmla="*/ 29737 w 624469"/>
                  <a:gd name="connsiteY3" fmla="*/ 356839 h 988741"/>
                  <a:gd name="connsiteX4" fmla="*/ 245327 w 624469"/>
                  <a:gd name="connsiteY4" fmla="*/ 572429 h 988741"/>
                  <a:gd name="connsiteX5" fmla="*/ 22303 w 624469"/>
                  <a:gd name="connsiteY5" fmla="*/ 579863 h 988741"/>
                  <a:gd name="connsiteX6" fmla="*/ 111513 w 624469"/>
                  <a:gd name="connsiteY6" fmla="*/ 862361 h 988741"/>
                  <a:gd name="connsiteX7" fmla="*/ 505522 w 624469"/>
                  <a:gd name="connsiteY7" fmla="*/ 988741 h 988741"/>
                  <a:gd name="connsiteX8" fmla="*/ 624469 w 624469"/>
                  <a:gd name="connsiteY8" fmla="*/ 825190 h 988741"/>
                  <a:gd name="connsiteX9" fmla="*/ 617035 w 624469"/>
                  <a:gd name="connsiteY9" fmla="*/ 483219 h 988741"/>
                  <a:gd name="connsiteX10" fmla="*/ 490654 w 624469"/>
                  <a:gd name="connsiteY10" fmla="*/ 356839 h 988741"/>
                  <a:gd name="connsiteX11" fmla="*/ 594732 w 624469"/>
                  <a:gd name="connsiteY11" fmla="*/ 312234 h 988741"/>
                  <a:gd name="connsiteX12" fmla="*/ 498088 w 624469"/>
                  <a:gd name="connsiteY12" fmla="*/ 0 h 988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24469" h="988741">
                    <a:moveTo>
                      <a:pt x="498088" y="0"/>
                    </a:moveTo>
                    <a:lnTo>
                      <a:pt x="498088" y="0"/>
                    </a:lnTo>
                    <a:lnTo>
                      <a:pt x="0" y="37170"/>
                    </a:lnTo>
                    <a:lnTo>
                      <a:pt x="29737" y="356839"/>
                    </a:lnTo>
                    <a:lnTo>
                      <a:pt x="245327" y="572429"/>
                    </a:lnTo>
                    <a:lnTo>
                      <a:pt x="22303" y="579863"/>
                    </a:lnTo>
                    <a:lnTo>
                      <a:pt x="111513" y="862361"/>
                    </a:lnTo>
                    <a:lnTo>
                      <a:pt x="505522" y="988741"/>
                    </a:lnTo>
                    <a:lnTo>
                      <a:pt x="624469" y="825190"/>
                    </a:lnTo>
                    <a:lnTo>
                      <a:pt x="617035" y="483219"/>
                    </a:lnTo>
                    <a:lnTo>
                      <a:pt x="490654" y="356839"/>
                    </a:lnTo>
                    <a:lnTo>
                      <a:pt x="594732" y="312234"/>
                    </a:lnTo>
                    <a:lnTo>
                      <a:pt x="498088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4" name="Freeform 13"/>
              <p:cNvSpPr/>
              <p:nvPr/>
            </p:nvSpPr>
            <p:spPr>
              <a:xfrm>
                <a:off x="4624039" y="4044176"/>
                <a:ext cx="609600" cy="988741"/>
              </a:xfrm>
              <a:custGeom>
                <a:avLst/>
                <a:gdLst>
                  <a:gd name="connsiteX0" fmla="*/ 237893 w 609600"/>
                  <a:gd name="connsiteY0" fmla="*/ 44604 h 988741"/>
                  <a:gd name="connsiteX1" fmla="*/ 297366 w 609600"/>
                  <a:gd name="connsiteY1" fmla="*/ 282497 h 988741"/>
                  <a:gd name="connsiteX2" fmla="*/ 304800 w 609600"/>
                  <a:gd name="connsiteY2" fmla="*/ 0 h 988741"/>
                  <a:gd name="connsiteX3" fmla="*/ 572429 w 609600"/>
                  <a:gd name="connsiteY3" fmla="*/ 29736 h 988741"/>
                  <a:gd name="connsiteX4" fmla="*/ 609600 w 609600"/>
                  <a:gd name="connsiteY4" fmla="*/ 936702 h 988741"/>
                  <a:gd name="connsiteX5" fmla="*/ 364273 w 609600"/>
                  <a:gd name="connsiteY5" fmla="*/ 929268 h 988741"/>
                  <a:gd name="connsiteX6" fmla="*/ 282498 w 609600"/>
                  <a:gd name="connsiteY6" fmla="*/ 661639 h 988741"/>
                  <a:gd name="connsiteX7" fmla="*/ 312234 w 609600"/>
                  <a:gd name="connsiteY7" fmla="*/ 988741 h 988741"/>
                  <a:gd name="connsiteX8" fmla="*/ 0 w 609600"/>
                  <a:gd name="connsiteY8" fmla="*/ 951570 h 988741"/>
                  <a:gd name="connsiteX9" fmla="*/ 0 w 609600"/>
                  <a:gd name="connsiteY9" fmla="*/ 869795 h 988741"/>
                  <a:gd name="connsiteX10" fmla="*/ 0 w 609600"/>
                  <a:gd name="connsiteY10" fmla="*/ 59473 h 988741"/>
                  <a:gd name="connsiteX11" fmla="*/ 237893 w 609600"/>
                  <a:gd name="connsiteY11" fmla="*/ 44604 h 988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09600" h="988741">
                    <a:moveTo>
                      <a:pt x="237893" y="44604"/>
                    </a:moveTo>
                    <a:lnTo>
                      <a:pt x="297366" y="282497"/>
                    </a:lnTo>
                    <a:lnTo>
                      <a:pt x="304800" y="0"/>
                    </a:lnTo>
                    <a:lnTo>
                      <a:pt x="572429" y="29736"/>
                    </a:lnTo>
                    <a:lnTo>
                      <a:pt x="609600" y="936702"/>
                    </a:lnTo>
                    <a:lnTo>
                      <a:pt x="364273" y="929268"/>
                    </a:lnTo>
                    <a:lnTo>
                      <a:pt x="282498" y="661639"/>
                    </a:lnTo>
                    <a:lnTo>
                      <a:pt x="312234" y="988741"/>
                    </a:lnTo>
                    <a:lnTo>
                      <a:pt x="0" y="951570"/>
                    </a:lnTo>
                    <a:lnTo>
                      <a:pt x="0" y="869795"/>
                    </a:lnTo>
                    <a:lnTo>
                      <a:pt x="0" y="59473"/>
                    </a:lnTo>
                    <a:lnTo>
                      <a:pt x="237893" y="4460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5" name="Freeform 14"/>
              <p:cNvSpPr/>
              <p:nvPr/>
            </p:nvSpPr>
            <p:spPr>
              <a:xfrm>
                <a:off x="5189034" y="3999571"/>
                <a:ext cx="624468" cy="988741"/>
              </a:xfrm>
              <a:custGeom>
                <a:avLst/>
                <a:gdLst>
                  <a:gd name="connsiteX0" fmla="*/ 252761 w 624468"/>
                  <a:gd name="connsiteY0" fmla="*/ 0 h 988741"/>
                  <a:gd name="connsiteX1" fmla="*/ 483220 w 624468"/>
                  <a:gd name="connsiteY1" fmla="*/ 111512 h 988741"/>
                  <a:gd name="connsiteX2" fmla="*/ 624468 w 624468"/>
                  <a:gd name="connsiteY2" fmla="*/ 869795 h 988741"/>
                  <a:gd name="connsiteX3" fmla="*/ 200722 w 624468"/>
                  <a:gd name="connsiteY3" fmla="*/ 988741 h 988741"/>
                  <a:gd name="connsiteX4" fmla="*/ 44605 w 624468"/>
                  <a:gd name="connsiteY4" fmla="*/ 817756 h 988741"/>
                  <a:gd name="connsiteX5" fmla="*/ 0 w 624468"/>
                  <a:gd name="connsiteY5" fmla="*/ 66907 h 988741"/>
                  <a:gd name="connsiteX6" fmla="*/ 252761 w 624468"/>
                  <a:gd name="connsiteY6" fmla="*/ 0 h 988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24468" h="988741">
                    <a:moveTo>
                      <a:pt x="252761" y="0"/>
                    </a:moveTo>
                    <a:lnTo>
                      <a:pt x="483220" y="111512"/>
                    </a:lnTo>
                    <a:lnTo>
                      <a:pt x="624468" y="869795"/>
                    </a:lnTo>
                    <a:lnTo>
                      <a:pt x="200722" y="988741"/>
                    </a:lnTo>
                    <a:lnTo>
                      <a:pt x="44605" y="817756"/>
                    </a:lnTo>
                    <a:lnTo>
                      <a:pt x="0" y="66907"/>
                    </a:lnTo>
                    <a:lnTo>
                      <a:pt x="252761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6" name="Freeform 15"/>
              <p:cNvSpPr/>
              <p:nvPr/>
            </p:nvSpPr>
            <p:spPr>
              <a:xfrm>
                <a:off x="5731727" y="3962400"/>
                <a:ext cx="661639" cy="1033346"/>
              </a:xfrm>
              <a:custGeom>
                <a:avLst/>
                <a:gdLst>
                  <a:gd name="connsiteX0" fmla="*/ 223024 w 661639"/>
                  <a:gd name="connsiteY0" fmla="*/ 0 h 1033346"/>
                  <a:gd name="connsiteX1" fmla="*/ 527824 w 661639"/>
                  <a:gd name="connsiteY1" fmla="*/ 66907 h 1033346"/>
                  <a:gd name="connsiteX2" fmla="*/ 661639 w 661639"/>
                  <a:gd name="connsiteY2" fmla="*/ 914400 h 1033346"/>
                  <a:gd name="connsiteX3" fmla="*/ 59473 w 661639"/>
                  <a:gd name="connsiteY3" fmla="*/ 1033346 h 1033346"/>
                  <a:gd name="connsiteX4" fmla="*/ 0 w 661639"/>
                  <a:gd name="connsiteY4" fmla="*/ 96644 h 1033346"/>
                  <a:gd name="connsiteX5" fmla="*/ 223024 w 661639"/>
                  <a:gd name="connsiteY5" fmla="*/ 0 h 1033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61639" h="1033346">
                    <a:moveTo>
                      <a:pt x="223024" y="0"/>
                    </a:moveTo>
                    <a:lnTo>
                      <a:pt x="527824" y="66907"/>
                    </a:lnTo>
                    <a:lnTo>
                      <a:pt x="661639" y="914400"/>
                    </a:lnTo>
                    <a:lnTo>
                      <a:pt x="59473" y="1033346"/>
                    </a:lnTo>
                    <a:lnTo>
                      <a:pt x="0" y="96644"/>
                    </a:lnTo>
                    <a:lnTo>
                      <a:pt x="223024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7" name="Freeform 16"/>
              <p:cNvSpPr/>
              <p:nvPr/>
            </p:nvSpPr>
            <p:spPr>
              <a:xfrm>
                <a:off x="6177776" y="3917795"/>
                <a:ext cx="639336" cy="973873"/>
              </a:xfrm>
              <a:custGeom>
                <a:avLst/>
                <a:gdLst>
                  <a:gd name="connsiteX0" fmla="*/ 66907 w 639336"/>
                  <a:gd name="connsiteY0" fmla="*/ 59473 h 973873"/>
                  <a:gd name="connsiteX1" fmla="*/ 639336 w 639336"/>
                  <a:gd name="connsiteY1" fmla="*/ 0 h 973873"/>
                  <a:gd name="connsiteX2" fmla="*/ 579863 w 639336"/>
                  <a:gd name="connsiteY2" fmla="*/ 304800 h 973873"/>
                  <a:gd name="connsiteX3" fmla="*/ 505522 w 639336"/>
                  <a:gd name="connsiteY3" fmla="*/ 334537 h 973873"/>
                  <a:gd name="connsiteX4" fmla="*/ 587297 w 639336"/>
                  <a:gd name="connsiteY4" fmla="*/ 959005 h 973873"/>
                  <a:gd name="connsiteX5" fmla="*/ 200722 w 639336"/>
                  <a:gd name="connsiteY5" fmla="*/ 973873 h 973873"/>
                  <a:gd name="connsiteX6" fmla="*/ 230458 w 639336"/>
                  <a:gd name="connsiteY6" fmla="*/ 334537 h 973873"/>
                  <a:gd name="connsiteX7" fmla="*/ 0 w 639336"/>
                  <a:gd name="connsiteY7" fmla="*/ 282498 h 973873"/>
                  <a:gd name="connsiteX8" fmla="*/ 66907 w 639336"/>
                  <a:gd name="connsiteY8" fmla="*/ 59473 h 97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9336" h="973873">
                    <a:moveTo>
                      <a:pt x="66907" y="59473"/>
                    </a:moveTo>
                    <a:lnTo>
                      <a:pt x="639336" y="0"/>
                    </a:lnTo>
                    <a:lnTo>
                      <a:pt x="579863" y="304800"/>
                    </a:lnTo>
                    <a:lnTo>
                      <a:pt x="505522" y="334537"/>
                    </a:lnTo>
                    <a:lnTo>
                      <a:pt x="587297" y="959005"/>
                    </a:lnTo>
                    <a:lnTo>
                      <a:pt x="200722" y="973873"/>
                    </a:lnTo>
                    <a:lnTo>
                      <a:pt x="230458" y="334537"/>
                    </a:lnTo>
                    <a:lnTo>
                      <a:pt x="0" y="282498"/>
                    </a:lnTo>
                    <a:lnTo>
                      <a:pt x="66907" y="59473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8" name="Freeform 17"/>
              <p:cNvSpPr/>
              <p:nvPr/>
            </p:nvSpPr>
            <p:spPr>
              <a:xfrm>
                <a:off x="6750205" y="3880624"/>
                <a:ext cx="579863" cy="1040781"/>
              </a:xfrm>
              <a:custGeom>
                <a:avLst/>
                <a:gdLst>
                  <a:gd name="connsiteX0" fmla="*/ 245327 w 579863"/>
                  <a:gd name="connsiteY0" fmla="*/ 0 h 1040781"/>
                  <a:gd name="connsiteX1" fmla="*/ 505522 w 579863"/>
                  <a:gd name="connsiteY1" fmla="*/ 89210 h 1040781"/>
                  <a:gd name="connsiteX2" fmla="*/ 572429 w 579863"/>
                  <a:gd name="connsiteY2" fmla="*/ 327103 h 1040781"/>
                  <a:gd name="connsiteX3" fmla="*/ 579863 w 579863"/>
                  <a:gd name="connsiteY3" fmla="*/ 951571 h 1040781"/>
                  <a:gd name="connsiteX4" fmla="*/ 156117 w 579863"/>
                  <a:gd name="connsiteY4" fmla="*/ 1040781 h 1040781"/>
                  <a:gd name="connsiteX5" fmla="*/ 0 w 579863"/>
                  <a:gd name="connsiteY5" fmla="*/ 527825 h 1040781"/>
                  <a:gd name="connsiteX6" fmla="*/ 44605 w 579863"/>
                  <a:gd name="connsiteY6" fmla="*/ 74342 h 1040781"/>
                  <a:gd name="connsiteX7" fmla="*/ 245327 w 579863"/>
                  <a:gd name="connsiteY7" fmla="*/ 0 h 10407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9863" h="1040781">
                    <a:moveTo>
                      <a:pt x="245327" y="0"/>
                    </a:moveTo>
                    <a:lnTo>
                      <a:pt x="505522" y="89210"/>
                    </a:lnTo>
                    <a:lnTo>
                      <a:pt x="572429" y="327103"/>
                    </a:lnTo>
                    <a:lnTo>
                      <a:pt x="579863" y="951571"/>
                    </a:lnTo>
                    <a:lnTo>
                      <a:pt x="156117" y="1040781"/>
                    </a:lnTo>
                    <a:lnTo>
                      <a:pt x="0" y="527825"/>
                    </a:lnTo>
                    <a:lnTo>
                      <a:pt x="44605" y="74342"/>
                    </a:lnTo>
                    <a:lnTo>
                      <a:pt x="245327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19" name="Freeform 18"/>
              <p:cNvSpPr/>
              <p:nvPr/>
            </p:nvSpPr>
            <p:spPr>
              <a:xfrm>
                <a:off x="7307766" y="3798849"/>
                <a:ext cx="639336" cy="1122556"/>
              </a:xfrm>
              <a:custGeom>
                <a:avLst/>
                <a:gdLst>
                  <a:gd name="connsiteX0" fmla="*/ 289932 w 639336"/>
                  <a:gd name="connsiteY0" fmla="*/ 96644 h 1122556"/>
                  <a:gd name="connsiteX1" fmla="*/ 542693 w 639336"/>
                  <a:gd name="connsiteY1" fmla="*/ 74341 h 1122556"/>
                  <a:gd name="connsiteX2" fmla="*/ 639336 w 639336"/>
                  <a:gd name="connsiteY2" fmla="*/ 921834 h 1122556"/>
                  <a:gd name="connsiteX3" fmla="*/ 572429 w 639336"/>
                  <a:gd name="connsiteY3" fmla="*/ 936702 h 1122556"/>
                  <a:gd name="connsiteX4" fmla="*/ 267629 w 639336"/>
                  <a:gd name="connsiteY4" fmla="*/ 1122556 h 1122556"/>
                  <a:gd name="connsiteX5" fmla="*/ 14868 w 639336"/>
                  <a:gd name="connsiteY5" fmla="*/ 817756 h 1122556"/>
                  <a:gd name="connsiteX6" fmla="*/ 0 w 639336"/>
                  <a:gd name="connsiteY6" fmla="*/ 267629 h 1122556"/>
                  <a:gd name="connsiteX7" fmla="*/ 29736 w 639336"/>
                  <a:gd name="connsiteY7" fmla="*/ 0 h 1122556"/>
                  <a:gd name="connsiteX8" fmla="*/ 260195 w 639336"/>
                  <a:gd name="connsiteY8" fmla="*/ 52039 h 1122556"/>
                  <a:gd name="connsiteX9" fmla="*/ 289932 w 639336"/>
                  <a:gd name="connsiteY9" fmla="*/ 96644 h 1122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9336" h="1122556">
                    <a:moveTo>
                      <a:pt x="289932" y="96644"/>
                    </a:moveTo>
                    <a:lnTo>
                      <a:pt x="542693" y="74341"/>
                    </a:lnTo>
                    <a:lnTo>
                      <a:pt x="639336" y="921834"/>
                    </a:lnTo>
                    <a:lnTo>
                      <a:pt x="572429" y="936702"/>
                    </a:lnTo>
                    <a:lnTo>
                      <a:pt x="267629" y="1122556"/>
                    </a:lnTo>
                    <a:lnTo>
                      <a:pt x="14868" y="817756"/>
                    </a:lnTo>
                    <a:lnTo>
                      <a:pt x="0" y="267629"/>
                    </a:lnTo>
                    <a:lnTo>
                      <a:pt x="29736" y="0"/>
                    </a:lnTo>
                    <a:lnTo>
                      <a:pt x="260195" y="52039"/>
                    </a:lnTo>
                    <a:lnTo>
                      <a:pt x="289932" y="9664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  <p:sp>
            <p:nvSpPr>
              <p:cNvPr id="20" name="Freeform 19"/>
              <p:cNvSpPr/>
              <p:nvPr/>
            </p:nvSpPr>
            <p:spPr>
              <a:xfrm>
                <a:off x="7724078" y="3813717"/>
                <a:ext cx="706244" cy="988742"/>
              </a:xfrm>
              <a:custGeom>
                <a:avLst/>
                <a:gdLst>
                  <a:gd name="connsiteX0" fmla="*/ 156117 w 706244"/>
                  <a:gd name="connsiteY0" fmla="*/ 89210 h 988742"/>
                  <a:gd name="connsiteX1" fmla="*/ 661639 w 706244"/>
                  <a:gd name="connsiteY1" fmla="*/ 0 h 988742"/>
                  <a:gd name="connsiteX2" fmla="*/ 706244 w 706244"/>
                  <a:gd name="connsiteY2" fmla="*/ 275063 h 988742"/>
                  <a:gd name="connsiteX3" fmla="*/ 572429 w 706244"/>
                  <a:gd name="connsiteY3" fmla="*/ 334537 h 988742"/>
                  <a:gd name="connsiteX4" fmla="*/ 639337 w 706244"/>
                  <a:gd name="connsiteY4" fmla="*/ 973873 h 988742"/>
                  <a:gd name="connsiteX5" fmla="*/ 260195 w 706244"/>
                  <a:gd name="connsiteY5" fmla="*/ 988742 h 988742"/>
                  <a:gd name="connsiteX6" fmla="*/ 275063 w 706244"/>
                  <a:gd name="connsiteY6" fmla="*/ 341971 h 988742"/>
                  <a:gd name="connsiteX7" fmla="*/ 37171 w 706244"/>
                  <a:gd name="connsiteY7" fmla="*/ 267629 h 988742"/>
                  <a:gd name="connsiteX8" fmla="*/ 0 w 706244"/>
                  <a:gd name="connsiteY8" fmla="*/ 7434 h 988742"/>
                  <a:gd name="connsiteX9" fmla="*/ 156117 w 706244"/>
                  <a:gd name="connsiteY9" fmla="*/ 89210 h 988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06244" h="988742">
                    <a:moveTo>
                      <a:pt x="156117" y="89210"/>
                    </a:moveTo>
                    <a:lnTo>
                      <a:pt x="661639" y="0"/>
                    </a:lnTo>
                    <a:lnTo>
                      <a:pt x="706244" y="275063"/>
                    </a:lnTo>
                    <a:lnTo>
                      <a:pt x="572429" y="334537"/>
                    </a:lnTo>
                    <a:lnTo>
                      <a:pt x="639337" y="973873"/>
                    </a:lnTo>
                    <a:lnTo>
                      <a:pt x="260195" y="988742"/>
                    </a:lnTo>
                    <a:lnTo>
                      <a:pt x="275063" y="341971"/>
                    </a:lnTo>
                    <a:lnTo>
                      <a:pt x="37171" y="267629"/>
                    </a:lnTo>
                    <a:lnTo>
                      <a:pt x="0" y="7434"/>
                    </a:lnTo>
                    <a:lnTo>
                      <a:pt x="156117" y="8921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PT"/>
              </a:p>
            </p:txBody>
          </p:sp>
        </p:grpSp>
        <p:sp>
          <p:nvSpPr>
            <p:cNvPr id="22" name="Rectangle 21"/>
            <p:cNvSpPr/>
            <p:nvPr/>
          </p:nvSpPr>
          <p:spPr>
            <a:xfrm rot="21370672">
              <a:off x="3143126" y="2468523"/>
              <a:ext cx="6210098" cy="2554545"/>
            </a:xfrm>
            <a:prstGeom prst="rect">
              <a:avLst/>
            </a:prstGeom>
            <a:noFill/>
            <a:effectLst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PENALTY</a:t>
              </a:r>
            </a:p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SHOOTOUT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419212" y="4474595"/>
            <a:ext cx="1975849" cy="769441"/>
            <a:chOff x="3593380" y="4835311"/>
            <a:chExt cx="1975849" cy="769441"/>
          </a:xfrm>
        </p:grpSpPr>
        <p:sp>
          <p:nvSpPr>
            <p:cNvPr id="25" name="Freeform 24"/>
            <p:cNvSpPr/>
            <p:nvPr/>
          </p:nvSpPr>
          <p:spPr>
            <a:xfrm>
              <a:off x="3857105" y="4946073"/>
              <a:ext cx="349135" cy="561109"/>
            </a:xfrm>
            <a:custGeom>
              <a:avLst/>
              <a:gdLst>
                <a:gd name="connsiteX0" fmla="*/ 16626 w 349135"/>
                <a:gd name="connsiteY0" fmla="*/ 66502 h 561109"/>
                <a:gd name="connsiteX1" fmla="*/ 12470 w 349135"/>
                <a:gd name="connsiteY1" fmla="*/ 249382 h 561109"/>
                <a:gd name="connsiteX2" fmla="*/ 103910 w 349135"/>
                <a:gd name="connsiteY2" fmla="*/ 303414 h 561109"/>
                <a:gd name="connsiteX3" fmla="*/ 0 w 349135"/>
                <a:gd name="connsiteY3" fmla="*/ 336665 h 561109"/>
                <a:gd name="connsiteX4" fmla="*/ 54033 w 349135"/>
                <a:gd name="connsiteY4" fmla="*/ 527858 h 561109"/>
                <a:gd name="connsiteX5" fmla="*/ 311728 w 349135"/>
                <a:gd name="connsiteY5" fmla="*/ 561109 h 561109"/>
                <a:gd name="connsiteX6" fmla="*/ 349135 w 349135"/>
                <a:gd name="connsiteY6" fmla="*/ 357447 h 561109"/>
                <a:gd name="connsiteX7" fmla="*/ 274320 w 349135"/>
                <a:gd name="connsiteY7" fmla="*/ 211974 h 561109"/>
                <a:gd name="connsiteX8" fmla="*/ 344979 w 349135"/>
                <a:gd name="connsiteY8" fmla="*/ 174567 h 561109"/>
                <a:gd name="connsiteX9" fmla="*/ 282633 w 349135"/>
                <a:gd name="connsiteY9" fmla="*/ 20782 h 561109"/>
                <a:gd name="connsiteX10" fmla="*/ 95597 w 349135"/>
                <a:gd name="connsiteY10" fmla="*/ 0 h 561109"/>
                <a:gd name="connsiteX11" fmla="*/ 16626 w 349135"/>
                <a:gd name="connsiteY11" fmla="*/ 66502 h 561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9135" h="561109">
                  <a:moveTo>
                    <a:pt x="16626" y="66502"/>
                  </a:moveTo>
                  <a:cubicBezTo>
                    <a:pt x="15241" y="127462"/>
                    <a:pt x="13855" y="188422"/>
                    <a:pt x="12470" y="249382"/>
                  </a:cubicBezTo>
                  <a:lnTo>
                    <a:pt x="103910" y="303414"/>
                  </a:lnTo>
                  <a:lnTo>
                    <a:pt x="0" y="336665"/>
                  </a:lnTo>
                  <a:lnTo>
                    <a:pt x="54033" y="527858"/>
                  </a:lnTo>
                  <a:lnTo>
                    <a:pt x="311728" y="561109"/>
                  </a:lnTo>
                  <a:lnTo>
                    <a:pt x="349135" y="357447"/>
                  </a:lnTo>
                  <a:lnTo>
                    <a:pt x="274320" y="211974"/>
                  </a:lnTo>
                  <a:lnTo>
                    <a:pt x="344979" y="174567"/>
                  </a:lnTo>
                  <a:lnTo>
                    <a:pt x="282633" y="20782"/>
                  </a:lnTo>
                  <a:lnTo>
                    <a:pt x="95597" y="0"/>
                  </a:lnTo>
                  <a:lnTo>
                    <a:pt x="16626" y="6650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168833" y="4950229"/>
              <a:ext cx="282632" cy="565266"/>
            </a:xfrm>
            <a:custGeom>
              <a:avLst/>
              <a:gdLst>
                <a:gd name="connsiteX0" fmla="*/ 4156 w 282632"/>
                <a:gd name="connsiteY0" fmla="*/ 29095 h 565266"/>
                <a:gd name="connsiteX1" fmla="*/ 282632 w 282632"/>
                <a:gd name="connsiteY1" fmla="*/ 0 h 565266"/>
                <a:gd name="connsiteX2" fmla="*/ 282632 w 282632"/>
                <a:gd name="connsiteY2" fmla="*/ 153786 h 565266"/>
                <a:gd name="connsiteX3" fmla="*/ 224443 w 282632"/>
                <a:gd name="connsiteY3" fmla="*/ 178724 h 565266"/>
                <a:gd name="connsiteX4" fmla="*/ 207818 w 282632"/>
                <a:gd name="connsiteY4" fmla="*/ 565266 h 565266"/>
                <a:gd name="connsiteX5" fmla="*/ 37407 w 282632"/>
                <a:gd name="connsiteY5" fmla="*/ 527858 h 565266"/>
                <a:gd name="connsiteX6" fmla="*/ 83127 w 282632"/>
                <a:gd name="connsiteY6" fmla="*/ 153786 h 565266"/>
                <a:gd name="connsiteX7" fmla="*/ 0 w 282632"/>
                <a:gd name="connsiteY7" fmla="*/ 145473 h 565266"/>
                <a:gd name="connsiteX8" fmla="*/ 4156 w 282632"/>
                <a:gd name="connsiteY8" fmla="*/ 29095 h 565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632" h="565266">
                  <a:moveTo>
                    <a:pt x="4156" y="29095"/>
                  </a:moveTo>
                  <a:lnTo>
                    <a:pt x="282632" y="0"/>
                  </a:lnTo>
                  <a:lnTo>
                    <a:pt x="282632" y="153786"/>
                  </a:lnTo>
                  <a:lnTo>
                    <a:pt x="224443" y="178724"/>
                  </a:lnTo>
                  <a:lnTo>
                    <a:pt x="207818" y="565266"/>
                  </a:lnTo>
                  <a:lnTo>
                    <a:pt x="37407" y="527858"/>
                  </a:lnTo>
                  <a:lnTo>
                    <a:pt x="83127" y="153786"/>
                  </a:lnTo>
                  <a:lnTo>
                    <a:pt x="0" y="145473"/>
                  </a:lnTo>
                  <a:lnTo>
                    <a:pt x="4156" y="2909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384964" y="4946073"/>
              <a:ext cx="374072" cy="552796"/>
            </a:xfrm>
            <a:custGeom>
              <a:avLst/>
              <a:gdLst>
                <a:gd name="connsiteX0" fmla="*/ 16625 w 374072"/>
                <a:gd name="connsiteY0" fmla="*/ 461356 h 552796"/>
                <a:gd name="connsiteX1" fmla="*/ 83127 w 374072"/>
                <a:gd name="connsiteY1" fmla="*/ 0 h 552796"/>
                <a:gd name="connsiteX2" fmla="*/ 286789 w 374072"/>
                <a:gd name="connsiteY2" fmla="*/ 24938 h 552796"/>
                <a:gd name="connsiteX3" fmla="*/ 374072 w 374072"/>
                <a:gd name="connsiteY3" fmla="*/ 544483 h 552796"/>
                <a:gd name="connsiteX4" fmla="*/ 228600 w 374072"/>
                <a:gd name="connsiteY4" fmla="*/ 536171 h 552796"/>
                <a:gd name="connsiteX5" fmla="*/ 170411 w 374072"/>
                <a:gd name="connsiteY5" fmla="*/ 448887 h 552796"/>
                <a:gd name="connsiteX6" fmla="*/ 153785 w 374072"/>
                <a:gd name="connsiteY6" fmla="*/ 552796 h 552796"/>
                <a:gd name="connsiteX7" fmla="*/ 0 w 374072"/>
                <a:gd name="connsiteY7" fmla="*/ 527858 h 552796"/>
                <a:gd name="connsiteX8" fmla="*/ 16625 w 374072"/>
                <a:gd name="connsiteY8" fmla="*/ 461356 h 552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4072" h="552796">
                  <a:moveTo>
                    <a:pt x="16625" y="461356"/>
                  </a:moveTo>
                  <a:lnTo>
                    <a:pt x="83127" y="0"/>
                  </a:lnTo>
                  <a:lnTo>
                    <a:pt x="286789" y="24938"/>
                  </a:lnTo>
                  <a:lnTo>
                    <a:pt x="374072" y="544483"/>
                  </a:lnTo>
                  <a:lnTo>
                    <a:pt x="228600" y="536171"/>
                  </a:lnTo>
                  <a:lnTo>
                    <a:pt x="170411" y="448887"/>
                  </a:lnTo>
                  <a:lnTo>
                    <a:pt x="153785" y="552796"/>
                  </a:lnTo>
                  <a:lnTo>
                    <a:pt x="0" y="527858"/>
                  </a:lnTo>
                  <a:lnTo>
                    <a:pt x="16625" y="461356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684222" y="4954385"/>
              <a:ext cx="340822" cy="523702"/>
            </a:xfrm>
            <a:custGeom>
              <a:avLst/>
              <a:gdLst>
                <a:gd name="connsiteX0" fmla="*/ 8313 w 340822"/>
                <a:gd name="connsiteY0" fmla="*/ 33251 h 523702"/>
                <a:gd name="connsiteX1" fmla="*/ 282633 w 340822"/>
                <a:gd name="connsiteY1" fmla="*/ 0 h 523702"/>
                <a:gd name="connsiteX2" fmla="*/ 340822 w 340822"/>
                <a:gd name="connsiteY2" fmla="*/ 145473 h 523702"/>
                <a:gd name="connsiteX3" fmla="*/ 307571 w 340822"/>
                <a:gd name="connsiteY3" fmla="*/ 261851 h 523702"/>
                <a:gd name="connsiteX4" fmla="*/ 328353 w 340822"/>
                <a:gd name="connsiteY4" fmla="*/ 498764 h 523702"/>
                <a:gd name="connsiteX5" fmla="*/ 178723 w 340822"/>
                <a:gd name="connsiteY5" fmla="*/ 523702 h 523702"/>
                <a:gd name="connsiteX6" fmla="*/ 174567 w 340822"/>
                <a:gd name="connsiteY6" fmla="*/ 407324 h 523702"/>
                <a:gd name="connsiteX7" fmla="*/ 149629 w 340822"/>
                <a:gd name="connsiteY7" fmla="*/ 523702 h 523702"/>
                <a:gd name="connsiteX8" fmla="*/ 0 w 340822"/>
                <a:gd name="connsiteY8" fmla="*/ 507077 h 523702"/>
                <a:gd name="connsiteX9" fmla="*/ 8313 w 340822"/>
                <a:gd name="connsiteY9" fmla="*/ 33251 h 52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822" h="523702">
                  <a:moveTo>
                    <a:pt x="8313" y="33251"/>
                  </a:moveTo>
                  <a:lnTo>
                    <a:pt x="282633" y="0"/>
                  </a:lnTo>
                  <a:lnTo>
                    <a:pt x="340822" y="145473"/>
                  </a:lnTo>
                  <a:lnTo>
                    <a:pt x="307571" y="261851"/>
                  </a:lnTo>
                  <a:lnTo>
                    <a:pt x="328353" y="498764"/>
                  </a:lnTo>
                  <a:lnTo>
                    <a:pt x="178723" y="523702"/>
                  </a:lnTo>
                  <a:lnTo>
                    <a:pt x="174567" y="407324"/>
                  </a:lnTo>
                  <a:lnTo>
                    <a:pt x="149629" y="523702"/>
                  </a:lnTo>
                  <a:lnTo>
                    <a:pt x="0" y="507077"/>
                  </a:lnTo>
                  <a:lnTo>
                    <a:pt x="8313" y="3325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958542" y="4958542"/>
              <a:ext cx="340822" cy="511233"/>
            </a:xfrm>
            <a:custGeom>
              <a:avLst/>
              <a:gdLst>
                <a:gd name="connsiteX0" fmla="*/ 33251 w 340822"/>
                <a:gd name="connsiteY0" fmla="*/ 29094 h 511233"/>
                <a:gd name="connsiteX1" fmla="*/ 320040 w 340822"/>
                <a:gd name="connsiteY1" fmla="*/ 0 h 511233"/>
                <a:gd name="connsiteX2" fmla="*/ 340822 w 340822"/>
                <a:gd name="connsiteY2" fmla="*/ 153785 h 511233"/>
                <a:gd name="connsiteX3" fmla="*/ 270163 w 340822"/>
                <a:gd name="connsiteY3" fmla="*/ 162098 h 511233"/>
                <a:gd name="connsiteX4" fmla="*/ 261851 w 340822"/>
                <a:gd name="connsiteY4" fmla="*/ 511233 h 511233"/>
                <a:gd name="connsiteX5" fmla="*/ 54033 w 340822"/>
                <a:gd name="connsiteY5" fmla="*/ 511233 h 511233"/>
                <a:gd name="connsiteX6" fmla="*/ 66502 w 340822"/>
                <a:gd name="connsiteY6" fmla="*/ 440574 h 511233"/>
                <a:gd name="connsiteX7" fmla="*/ 108065 w 340822"/>
                <a:gd name="connsiteY7" fmla="*/ 141316 h 511233"/>
                <a:gd name="connsiteX8" fmla="*/ 0 w 340822"/>
                <a:gd name="connsiteY8" fmla="*/ 112222 h 511233"/>
                <a:gd name="connsiteX9" fmla="*/ 33251 w 340822"/>
                <a:gd name="connsiteY9" fmla="*/ 29094 h 51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0822" h="511233">
                  <a:moveTo>
                    <a:pt x="33251" y="29094"/>
                  </a:moveTo>
                  <a:lnTo>
                    <a:pt x="320040" y="0"/>
                  </a:lnTo>
                  <a:lnTo>
                    <a:pt x="340822" y="153785"/>
                  </a:lnTo>
                  <a:lnTo>
                    <a:pt x="270163" y="162098"/>
                  </a:lnTo>
                  <a:lnTo>
                    <a:pt x="261851" y="511233"/>
                  </a:lnTo>
                  <a:lnTo>
                    <a:pt x="54033" y="511233"/>
                  </a:lnTo>
                  <a:cubicBezTo>
                    <a:pt x="68182" y="454635"/>
                    <a:pt x="66502" y="478493"/>
                    <a:pt x="66502" y="440574"/>
                  </a:cubicBezTo>
                  <a:lnTo>
                    <a:pt x="108065" y="141316"/>
                  </a:lnTo>
                  <a:lnTo>
                    <a:pt x="0" y="112222"/>
                  </a:lnTo>
                  <a:lnTo>
                    <a:pt x="33251" y="2909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Rectangle 23">
              <a:hlinkClick r:id="" action="ppaction://hlinkshowjump?jump=nextslide"/>
            </p:cNvPr>
            <p:cNvSpPr/>
            <p:nvPr/>
          </p:nvSpPr>
          <p:spPr>
            <a:xfrm>
              <a:off x="3593380" y="4835311"/>
              <a:ext cx="1975849" cy="76944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400" dirty="0" smtClean="0">
                  <a:ln w="10160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Impact" panose="020B0806030902050204" pitchFamily="34" charset="0"/>
                </a:rPr>
                <a:t>START</a:t>
              </a:r>
              <a:endParaRPr lang="en-US" sz="4400" cap="none" spc="0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Impact" panose="020B0806030902050204" pitchFamily="34" charset="0"/>
              </a:endParaRPr>
            </a:p>
          </p:txBody>
        </p:sp>
      </p:grpSp>
      <p:pic>
        <p:nvPicPr>
          <p:cNvPr id="31" name="23 Energy Tap - Loo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63775" y="-698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33000" decel="33000" autoRev="1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81481E-6 L 0.00035 0.0222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" y="111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1563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23875"/>
            <a:ext cx="9144000" cy="214312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stadiu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6625" y="-1279525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475" y="593437"/>
            <a:ext cx="797205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3200" dirty="0">
              <a:solidFill>
                <a:srgbClr val="E185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247774"/>
            <a:ext cx="9144000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gone to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cinema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yesterday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3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2138839" y="2044986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CORRECT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4662964" y="2044987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WRONG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49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9" name="goa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27400" y="-1289050"/>
            <a:ext cx="609600" cy="6096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G O A L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8" name="Rounded Rectangle 17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NEXT GOAL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1263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M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i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S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S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18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2" name="97 Crowd,Reaction Indoor_Hockey Aren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00387" y="-1289050"/>
            <a:ext cx="609600" cy="609600"/>
          </a:xfrm>
          <a:prstGeom prst="rect">
            <a:avLst/>
          </a:prstGeom>
        </p:spPr>
      </p:pic>
      <p:sp>
        <p:nvSpPr>
          <p:cNvPr id="19" name="Rounded Rectangle 18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TRY AGAIN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119" y="5615386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125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-0.30278 -0.65463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9" y="-327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23875"/>
            <a:ext cx="9144000" cy="214312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stadiu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6625" y="-1279525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475" y="593437"/>
            <a:ext cx="797205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3200" dirty="0">
              <a:solidFill>
                <a:srgbClr val="E185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247774"/>
            <a:ext cx="9144000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pt-PT" sz="3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2138839" y="2044986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CORRECT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4662964" y="2044987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WRONG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059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9" name="goa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27400" y="-1289050"/>
            <a:ext cx="609600" cy="6096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G O A L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8" name="Rounded Rectangle 17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NEXT GOAL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9016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M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i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S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S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18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2" name="97 Crowd,Reaction Indoor_Hockey Aren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00387" y="-1289050"/>
            <a:ext cx="609600" cy="609600"/>
          </a:xfrm>
          <a:prstGeom prst="rect">
            <a:avLst/>
          </a:prstGeom>
        </p:spPr>
      </p:pic>
      <p:sp>
        <p:nvSpPr>
          <p:cNvPr id="19" name="Rounded Rectangle 18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TRY AGAIN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119" y="5615386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8493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-0.30278 -0.65463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9" y="-327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23875"/>
            <a:ext cx="9144000" cy="214312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stadiu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6625" y="-1279525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475" y="593437"/>
            <a:ext cx="797205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3200" dirty="0">
              <a:solidFill>
                <a:srgbClr val="E185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278223"/>
            <a:ext cx="9144001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seen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photoshopped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picture</a:t>
            </a:r>
            <a:r>
              <a:rPr lang="pt-PT" sz="3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2138839" y="2044986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CORRECT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4662964" y="2044987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WRONG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10948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9" name="goa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27400" y="-1289050"/>
            <a:ext cx="609600" cy="6096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G O A L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19" name="Pictur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  <p:sp>
        <p:nvSpPr>
          <p:cNvPr id="20" name="Rounded Rectangle 19">
            <a:hlinkClick r:id="rId8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NEXT GOAL</a:t>
            </a:r>
            <a:endParaRPr lang="pt-P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7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M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i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S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S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18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2" name="97 Crowd,Reaction Indoor_Hockey Aren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00387" y="-1289050"/>
            <a:ext cx="609600" cy="609600"/>
          </a:xfrm>
          <a:prstGeom prst="rect">
            <a:avLst/>
          </a:prstGeom>
        </p:spPr>
      </p:pic>
      <p:sp>
        <p:nvSpPr>
          <p:cNvPr id="19" name="Rounded Rectangle 18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TRY AGAIN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119" y="5615386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7327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-0.30278 -0.65463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9" y="-327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23875"/>
            <a:ext cx="9144000" cy="2143125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stadiu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06625" y="-1279525"/>
            <a:ext cx="609600" cy="609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71475" y="593437"/>
            <a:ext cx="7972054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sentence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dirty="0" err="1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wrong</a:t>
            </a:r>
            <a:r>
              <a:rPr lang="pt-PT" sz="3200" dirty="0" smtClean="0">
                <a:solidFill>
                  <a:srgbClr val="E1853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3200" dirty="0">
              <a:solidFill>
                <a:srgbClr val="E1853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278223"/>
            <a:ext cx="9144001" cy="584775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32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</a:t>
            </a:r>
            <a:r>
              <a:rPr lang="pt-PT" sz="32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3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hlinkClick r:id="rId5" action="ppaction://hlinksldjump"/>
          </p:cNvPr>
          <p:cNvSpPr/>
          <p:nvPr/>
        </p:nvSpPr>
        <p:spPr>
          <a:xfrm>
            <a:off x="2138839" y="2044986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CORRECT</a:t>
            </a:r>
            <a:endParaRPr lang="pt-PT" dirty="0">
              <a:solidFill>
                <a:schemeClr val="tx1"/>
              </a:solidFill>
            </a:endParaRPr>
          </a:p>
        </p:txBody>
      </p:sp>
      <p:sp>
        <p:nvSpPr>
          <p:cNvPr id="10" name="Rounded Rectangle 9">
            <a:hlinkClick r:id="rId6" action="ppaction://hlinksldjump"/>
          </p:cNvPr>
          <p:cNvSpPr/>
          <p:nvPr/>
        </p:nvSpPr>
        <p:spPr>
          <a:xfrm>
            <a:off x="4662964" y="2044987"/>
            <a:ext cx="2362200" cy="409575"/>
          </a:xfrm>
          <a:prstGeom prst="roundRect">
            <a:avLst/>
          </a:prstGeom>
          <a:solidFill>
            <a:srgbClr val="FFC000"/>
          </a:solidFill>
          <a:ln w="127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</a:rPr>
              <a:t>WRONG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923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8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9" name="goal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327400" y="-1289050"/>
            <a:ext cx="609600" cy="60960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G O A L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8" name="Rounded Rectangle 17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END OF GAME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081" y="5612330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1535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Scale p14:bounceEnd="50000"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46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8" dur="7059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26" presetClass="emph" presetSubtype="0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3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0" presetClass="path" presetSubtype="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7.40741E-7 L 0.1625 -0.38889 L 0.1625 -0.20139 " pathEditMode="relative" rAng="0" ptsTypes="AAA">
                                          <p:cBhvr>
                                            <p:cTn id="15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125" y="-194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000" fill="hold"/>
                                            <p:tgtEl>
                                              <p:spTgt spid="19"/>
                                            </p:tgtEl>
                                          </p:cBhvr>
                                          <p:by x="25000" y="2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64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1625 -0.20139 L 0.1625 -0.28657 " pathEditMode="relative" rAng="0" ptsTypes="AA">
                                          <p:cBhvr>
                                            <p:cTn id="1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425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ac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1625 -0.28657 L 0.1625 -0.20139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425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100000">
                    <p:cTn id="22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6"/>
                    </p:tgtEl>
                  </p:cMediaNode>
                </p:audio>
                <p:audio>
                  <p:cMediaNode vol="80000">
                    <p:cTn id="2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200276" y="838200"/>
            <a:ext cx="4597540" cy="1323439"/>
            <a:chOff x="2200276" y="838200"/>
            <a:chExt cx="4597540" cy="1323439"/>
          </a:xfrm>
        </p:grpSpPr>
        <p:sp>
          <p:nvSpPr>
            <p:cNvPr id="13" name="Freeform 12"/>
            <p:cNvSpPr/>
            <p:nvPr/>
          </p:nvSpPr>
          <p:spPr>
            <a:xfrm>
              <a:off x="3362325" y="1028700"/>
              <a:ext cx="695325" cy="1104900"/>
            </a:xfrm>
            <a:custGeom>
              <a:avLst/>
              <a:gdLst>
                <a:gd name="connsiteX0" fmla="*/ 57150 w 695325"/>
                <a:gd name="connsiteY0" fmla="*/ 123825 h 1104900"/>
                <a:gd name="connsiteX1" fmla="*/ 0 w 695325"/>
                <a:gd name="connsiteY1" fmla="*/ 571500 h 1104900"/>
                <a:gd name="connsiteX2" fmla="*/ 57150 w 695325"/>
                <a:gd name="connsiteY2" fmla="*/ 933450 h 1104900"/>
                <a:gd name="connsiteX3" fmla="*/ 323850 w 695325"/>
                <a:gd name="connsiteY3" fmla="*/ 1104900 h 1104900"/>
                <a:gd name="connsiteX4" fmla="*/ 657225 w 695325"/>
                <a:gd name="connsiteY4" fmla="*/ 923925 h 1104900"/>
                <a:gd name="connsiteX5" fmla="*/ 695325 w 695325"/>
                <a:gd name="connsiteY5" fmla="*/ 466725 h 1104900"/>
                <a:gd name="connsiteX6" fmla="*/ 695325 w 695325"/>
                <a:gd name="connsiteY6" fmla="*/ 104775 h 1104900"/>
                <a:gd name="connsiteX7" fmla="*/ 390525 w 695325"/>
                <a:gd name="connsiteY7" fmla="*/ 0 h 1104900"/>
                <a:gd name="connsiteX8" fmla="*/ 57150 w 695325"/>
                <a:gd name="connsiteY8" fmla="*/ 123825 h 1104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95325" h="1104900">
                  <a:moveTo>
                    <a:pt x="57150" y="123825"/>
                  </a:moveTo>
                  <a:lnTo>
                    <a:pt x="0" y="571500"/>
                  </a:lnTo>
                  <a:lnTo>
                    <a:pt x="57150" y="933450"/>
                  </a:lnTo>
                  <a:lnTo>
                    <a:pt x="323850" y="1104900"/>
                  </a:lnTo>
                  <a:lnTo>
                    <a:pt x="657225" y="923925"/>
                  </a:lnTo>
                  <a:lnTo>
                    <a:pt x="695325" y="466725"/>
                  </a:lnTo>
                  <a:lnTo>
                    <a:pt x="695325" y="104775"/>
                  </a:lnTo>
                  <a:lnTo>
                    <a:pt x="390525" y="0"/>
                  </a:lnTo>
                  <a:lnTo>
                    <a:pt x="57150" y="12382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048125" y="1038225"/>
              <a:ext cx="762000" cy="1076325"/>
            </a:xfrm>
            <a:custGeom>
              <a:avLst/>
              <a:gdLst>
                <a:gd name="connsiteX0" fmla="*/ 0 w 762000"/>
                <a:gd name="connsiteY0" fmla="*/ 933450 h 1076325"/>
                <a:gd name="connsiteX1" fmla="*/ 0 w 762000"/>
                <a:gd name="connsiteY1" fmla="*/ 933450 h 1076325"/>
                <a:gd name="connsiteX2" fmla="*/ 28575 w 762000"/>
                <a:gd name="connsiteY2" fmla="*/ 600075 h 1076325"/>
                <a:gd name="connsiteX3" fmla="*/ 200025 w 762000"/>
                <a:gd name="connsiteY3" fmla="*/ 0 h 1076325"/>
                <a:gd name="connsiteX4" fmla="*/ 609600 w 762000"/>
                <a:gd name="connsiteY4" fmla="*/ 66675 h 1076325"/>
                <a:gd name="connsiteX5" fmla="*/ 762000 w 762000"/>
                <a:gd name="connsiteY5" fmla="*/ 1066800 h 1076325"/>
                <a:gd name="connsiteX6" fmla="*/ 438150 w 762000"/>
                <a:gd name="connsiteY6" fmla="*/ 1076325 h 1076325"/>
                <a:gd name="connsiteX7" fmla="*/ 381000 w 762000"/>
                <a:gd name="connsiteY7" fmla="*/ 971550 h 1076325"/>
                <a:gd name="connsiteX8" fmla="*/ 219075 w 762000"/>
                <a:gd name="connsiteY8" fmla="*/ 1066800 h 1076325"/>
                <a:gd name="connsiteX9" fmla="*/ 0 w 762000"/>
                <a:gd name="connsiteY9" fmla="*/ 933450 h 1076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62000" h="1076325">
                  <a:moveTo>
                    <a:pt x="0" y="933450"/>
                  </a:moveTo>
                  <a:lnTo>
                    <a:pt x="0" y="933450"/>
                  </a:lnTo>
                  <a:lnTo>
                    <a:pt x="28575" y="600075"/>
                  </a:lnTo>
                  <a:lnTo>
                    <a:pt x="200025" y="0"/>
                  </a:lnTo>
                  <a:lnTo>
                    <a:pt x="609600" y="66675"/>
                  </a:lnTo>
                  <a:lnTo>
                    <a:pt x="762000" y="1066800"/>
                  </a:lnTo>
                  <a:lnTo>
                    <a:pt x="438150" y="1076325"/>
                  </a:lnTo>
                  <a:lnTo>
                    <a:pt x="381000" y="971550"/>
                  </a:lnTo>
                  <a:lnTo>
                    <a:pt x="219075" y="1066800"/>
                  </a:lnTo>
                  <a:lnTo>
                    <a:pt x="0" y="9334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810125" y="1038225"/>
              <a:ext cx="514350" cy="1038225"/>
            </a:xfrm>
            <a:custGeom>
              <a:avLst/>
              <a:gdLst>
                <a:gd name="connsiteX0" fmla="*/ 85725 w 514350"/>
                <a:gd name="connsiteY0" fmla="*/ 0 h 1038225"/>
                <a:gd name="connsiteX1" fmla="*/ 85725 w 514350"/>
                <a:gd name="connsiteY1" fmla="*/ 0 h 1038225"/>
                <a:gd name="connsiteX2" fmla="*/ 171450 w 514350"/>
                <a:gd name="connsiteY2" fmla="*/ 0 h 1038225"/>
                <a:gd name="connsiteX3" fmla="*/ 371475 w 514350"/>
                <a:gd name="connsiteY3" fmla="*/ 114300 h 1038225"/>
                <a:gd name="connsiteX4" fmla="*/ 352425 w 514350"/>
                <a:gd name="connsiteY4" fmla="*/ 695325 h 1038225"/>
                <a:gd name="connsiteX5" fmla="*/ 514350 w 514350"/>
                <a:gd name="connsiteY5" fmla="*/ 676275 h 1038225"/>
                <a:gd name="connsiteX6" fmla="*/ 476250 w 514350"/>
                <a:gd name="connsiteY6" fmla="*/ 1000125 h 1038225"/>
                <a:gd name="connsiteX7" fmla="*/ 114300 w 514350"/>
                <a:gd name="connsiteY7" fmla="*/ 1038225 h 1038225"/>
                <a:gd name="connsiteX8" fmla="*/ 0 w 514350"/>
                <a:gd name="connsiteY8" fmla="*/ 828675 h 1038225"/>
                <a:gd name="connsiteX9" fmla="*/ 85725 w 514350"/>
                <a:gd name="connsiteY9" fmla="*/ 0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14350" h="1038225">
                  <a:moveTo>
                    <a:pt x="85725" y="0"/>
                  </a:moveTo>
                  <a:lnTo>
                    <a:pt x="85725" y="0"/>
                  </a:lnTo>
                  <a:lnTo>
                    <a:pt x="171450" y="0"/>
                  </a:lnTo>
                  <a:lnTo>
                    <a:pt x="371475" y="114300"/>
                  </a:lnTo>
                  <a:lnTo>
                    <a:pt x="352425" y="695325"/>
                  </a:lnTo>
                  <a:lnTo>
                    <a:pt x="514350" y="676275"/>
                  </a:lnTo>
                  <a:lnTo>
                    <a:pt x="476250" y="1000125"/>
                  </a:lnTo>
                  <a:lnTo>
                    <a:pt x="114300" y="1038225"/>
                  </a:lnTo>
                  <a:lnTo>
                    <a:pt x="0" y="828675"/>
                  </a:lnTo>
                  <a:lnTo>
                    <a:pt x="85725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400675" y="1066800"/>
              <a:ext cx="971550" cy="1019175"/>
            </a:xfrm>
            <a:custGeom>
              <a:avLst/>
              <a:gdLst>
                <a:gd name="connsiteX0" fmla="*/ 19050 w 971550"/>
                <a:gd name="connsiteY0" fmla="*/ 0 h 1019175"/>
                <a:gd name="connsiteX1" fmla="*/ 314325 w 971550"/>
                <a:gd name="connsiteY1" fmla="*/ 38100 h 1019175"/>
                <a:gd name="connsiteX2" fmla="*/ 514350 w 971550"/>
                <a:gd name="connsiteY2" fmla="*/ 19050 h 1019175"/>
                <a:gd name="connsiteX3" fmla="*/ 600075 w 971550"/>
                <a:gd name="connsiteY3" fmla="*/ 57150 h 1019175"/>
                <a:gd name="connsiteX4" fmla="*/ 971550 w 971550"/>
                <a:gd name="connsiteY4" fmla="*/ 28575 h 1019175"/>
                <a:gd name="connsiteX5" fmla="*/ 866775 w 971550"/>
                <a:gd name="connsiteY5" fmla="*/ 723900 h 1019175"/>
                <a:gd name="connsiteX6" fmla="*/ 904875 w 971550"/>
                <a:gd name="connsiteY6" fmla="*/ 1000125 h 1019175"/>
                <a:gd name="connsiteX7" fmla="*/ 600075 w 971550"/>
                <a:gd name="connsiteY7" fmla="*/ 904875 h 1019175"/>
                <a:gd name="connsiteX8" fmla="*/ 333375 w 971550"/>
                <a:gd name="connsiteY8" fmla="*/ 1019175 h 1019175"/>
                <a:gd name="connsiteX9" fmla="*/ 0 w 971550"/>
                <a:gd name="connsiteY9" fmla="*/ 933450 h 1019175"/>
                <a:gd name="connsiteX10" fmla="*/ 19050 w 971550"/>
                <a:gd name="connsiteY10" fmla="*/ 0 h 101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71550" h="1019175">
                  <a:moveTo>
                    <a:pt x="19050" y="0"/>
                  </a:moveTo>
                  <a:lnTo>
                    <a:pt x="314325" y="38100"/>
                  </a:lnTo>
                  <a:lnTo>
                    <a:pt x="514350" y="19050"/>
                  </a:lnTo>
                  <a:lnTo>
                    <a:pt x="600075" y="57150"/>
                  </a:lnTo>
                  <a:lnTo>
                    <a:pt x="971550" y="28575"/>
                  </a:lnTo>
                  <a:lnTo>
                    <a:pt x="866775" y="723900"/>
                  </a:lnTo>
                  <a:lnTo>
                    <a:pt x="904875" y="1000125"/>
                  </a:lnTo>
                  <a:lnTo>
                    <a:pt x="600075" y="904875"/>
                  </a:lnTo>
                  <a:lnTo>
                    <a:pt x="333375" y="1019175"/>
                  </a:lnTo>
                  <a:lnTo>
                    <a:pt x="0" y="933450"/>
                  </a:lnTo>
                  <a:lnTo>
                    <a:pt x="19050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590800" y="1047750"/>
              <a:ext cx="742950" cy="1057275"/>
            </a:xfrm>
            <a:custGeom>
              <a:avLst/>
              <a:gdLst>
                <a:gd name="connsiteX0" fmla="*/ 142875 w 742950"/>
                <a:gd name="connsiteY0" fmla="*/ 19050 h 1057275"/>
                <a:gd name="connsiteX1" fmla="*/ 0 w 742950"/>
                <a:gd name="connsiteY1" fmla="*/ 457200 h 1057275"/>
                <a:gd name="connsiteX2" fmla="*/ 66675 w 742950"/>
                <a:gd name="connsiteY2" fmla="*/ 895350 h 1057275"/>
                <a:gd name="connsiteX3" fmla="*/ 342900 w 742950"/>
                <a:gd name="connsiteY3" fmla="*/ 1057275 h 1057275"/>
                <a:gd name="connsiteX4" fmla="*/ 466725 w 742950"/>
                <a:gd name="connsiteY4" fmla="*/ 990600 h 1057275"/>
                <a:gd name="connsiteX5" fmla="*/ 657225 w 742950"/>
                <a:gd name="connsiteY5" fmla="*/ 1019175 h 1057275"/>
                <a:gd name="connsiteX6" fmla="*/ 704850 w 742950"/>
                <a:gd name="connsiteY6" fmla="*/ 771525 h 1057275"/>
                <a:gd name="connsiteX7" fmla="*/ 647700 w 742950"/>
                <a:gd name="connsiteY7" fmla="*/ 457200 h 1057275"/>
                <a:gd name="connsiteX8" fmla="*/ 742950 w 742950"/>
                <a:gd name="connsiteY8" fmla="*/ 142875 h 1057275"/>
                <a:gd name="connsiteX9" fmla="*/ 447675 w 742950"/>
                <a:gd name="connsiteY9" fmla="*/ 0 h 1057275"/>
                <a:gd name="connsiteX10" fmla="*/ 142875 w 742950"/>
                <a:gd name="connsiteY10" fmla="*/ 19050 h 1057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42950" h="1057275">
                  <a:moveTo>
                    <a:pt x="142875" y="19050"/>
                  </a:moveTo>
                  <a:lnTo>
                    <a:pt x="0" y="457200"/>
                  </a:lnTo>
                  <a:lnTo>
                    <a:pt x="66675" y="895350"/>
                  </a:lnTo>
                  <a:lnTo>
                    <a:pt x="342900" y="1057275"/>
                  </a:lnTo>
                  <a:lnTo>
                    <a:pt x="466725" y="990600"/>
                  </a:lnTo>
                  <a:lnTo>
                    <a:pt x="657225" y="1019175"/>
                  </a:lnTo>
                  <a:lnTo>
                    <a:pt x="704850" y="771525"/>
                  </a:lnTo>
                  <a:lnTo>
                    <a:pt x="647700" y="457200"/>
                  </a:lnTo>
                  <a:lnTo>
                    <a:pt x="742950" y="142875"/>
                  </a:lnTo>
                  <a:lnTo>
                    <a:pt x="447675" y="0"/>
                  </a:lnTo>
                  <a:lnTo>
                    <a:pt x="142875" y="1905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00276" y="838200"/>
              <a:ext cx="4597540" cy="1323439"/>
            </a:xfrm>
            <a:prstGeom prst="rect">
              <a:avLst/>
            </a:prstGeom>
            <a:noFill/>
            <a:effectLst>
              <a:glow rad="444500">
                <a:srgbClr val="FF0000"/>
              </a:glow>
            </a:effectLst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8000" b="1" dirty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M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i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S </a:t>
              </a:r>
              <a:r>
                <a:rPr lang="en-US" sz="8000" b="1" dirty="0" err="1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S</a:t>
              </a:r>
              <a:r>
                <a:rPr lang="en-US" sz="8000" b="1" dirty="0" smtClean="0">
                  <a:ln w="10160">
                    <a:noFill/>
                    <a:prstDash val="solid"/>
                  </a:ln>
                  <a:solidFill>
                    <a:srgbClr val="FFC000"/>
                  </a:solidFill>
                  <a:latin typeface="Impact" panose="020B0806030902050204" pitchFamily="34" charset="0"/>
                </a:rPr>
                <a:t> !!!</a:t>
              </a:r>
              <a:endParaRPr lang="en-US" sz="8000" b="1" dirty="0">
                <a:ln w="10160">
                  <a:noFill/>
                  <a:prstDash val="solid"/>
                </a:ln>
                <a:solidFill>
                  <a:srgbClr val="FFC000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18" name="football _ kic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25650" y="-1289050"/>
            <a:ext cx="609600" cy="609600"/>
          </a:xfrm>
          <a:prstGeom prst="rect">
            <a:avLst/>
          </a:prstGeom>
        </p:spPr>
      </p:pic>
      <p:pic>
        <p:nvPicPr>
          <p:cNvPr id="2" name="97 Crowd,Reaction Indoor_Hockey Aren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00387" y="-1289050"/>
            <a:ext cx="609600" cy="609600"/>
          </a:xfrm>
          <a:prstGeom prst="rect">
            <a:avLst/>
          </a:prstGeom>
        </p:spPr>
      </p:pic>
      <p:sp>
        <p:nvSpPr>
          <p:cNvPr id="19" name="Rounded Rectangle 18">
            <a:hlinkClick r:id="rId7" action="ppaction://hlinksldjump"/>
          </p:cNvPr>
          <p:cNvSpPr/>
          <p:nvPr/>
        </p:nvSpPr>
        <p:spPr>
          <a:xfrm>
            <a:off x="3838575" y="3924300"/>
            <a:ext cx="1666875" cy="40957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 smtClean="0">
                <a:solidFill>
                  <a:schemeClr val="tx1"/>
                </a:solidFill>
              </a:rPr>
              <a:t>TRY AGAIN</a:t>
            </a:r>
            <a:endParaRPr lang="pt-PT" dirty="0">
              <a:solidFill>
                <a:schemeClr val="tx1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119" y="5615386"/>
            <a:ext cx="1029862" cy="10813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1112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78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-0.30278 -0.65463 " pathEditMode="relative" rAng="0" ptsTypes="AA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39" y="-3273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c56853845d57cfd610daeb61df7ab4885d8ade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</TotalTime>
  <Words>131</Words>
  <Application>Microsoft Office PowerPoint</Application>
  <PresentationFormat>On-screen Show (4:3)</PresentationFormat>
  <Paragraphs>35</Paragraphs>
  <Slides>13</Slides>
  <Notes>0</Notes>
  <HiddenSlides>0</HiddenSlides>
  <MMClips>21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Impact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Mariana Pereira Teixeira</cp:lastModifiedBy>
  <cp:revision>65</cp:revision>
  <dcterms:created xsi:type="dcterms:W3CDTF">2014-01-12T16:27:06Z</dcterms:created>
  <dcterms:modified xsi:type="dcterms:W3CDTF">2014-07-28T08:31:21Z</dcterms:modified>
</cp:coreProperties>
</file>