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3" r:id="rId3"/>
    <p:sldId id="264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ago tavares" initials="tt" lastIdx="1" clrIdx="0">
    <p:extLst>
      <p:ext uri="{19B8F6BF-5375-455C-9EA6-DF929625EA0E}">
        <p15:presenceInfo xmlns:p15="http://schemas.microsoft.com/office/powerpoint/2012/main" userId="454c94035b113b3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0000"/>
    <a:srgbClr val="0E6938"/>
    <a:srgbClr val="B70100"/>
    <a:srgbClr val="3F5164"/>
    <a:srgbClr val="A90001"/>
    <a:srgbClr val="505050"/>
    <a:srgbClr val="1870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29" d="100"/>
          <a:sy n="129" d="100"/>
        </p:scale>
        <p:origin x="132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C34-CA70-454E-B24E-FAC0875457F7}" type="datetimeFigureOut">
              <a:rPr lang="pt-PT" smtClean="0"/>
              <a:t>29-07-2014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CC31-5D90-4F1A-8972-3A878B8929B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03221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C34-CA70-454E-B24E-FAC0875457F7}" type="datetimeFigureOut">
              <a:rPr lang="pt-PT" smtClean="0"/>
              <a:t>29-07-2014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CC31-5D90-4F1A-8972-3A878B8929B4}" type="slidenum">
              <a:rPr lang="pt-PT" smtClean="0"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03042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5015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C34-CA70-454E-B24E-FAC0875457F7}" type="datetimeFigureOut">
              <a:rPr lang="pt-PT" smtClean="0"/>
              <a:t>29-07-2014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CC31-5D90-4F1A-8972-3A878B8929B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93052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C34-CA70-454E-B24E-FAC0875457F7}" type="datetimeFigureOut">
              <a:rPr lang="pt-PT" smtClean="0"/>
              <a:t>29-07-2014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CC31-5D90-4F1A-8972-3A878B8929B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12596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C34-CA70-454E-B24E-FAC0875457F7}" type="datetimeFigureOut">
              <a:rPr lang="pt-PT" smtClean="0"/>
              <a:t>29-07-2014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CC31-5D90-4F1A-8972-3A878B8929B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85373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C34-CA70-454E-B24E-FAC0875457F7}" type="datetimeFigureOut">
              <a:rPr lang="pt-PT" smtClean="0"/>
              <a:t>29-07-2014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CC31-5D90-4F1A-8972-3A878B8929B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1259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C34-CA70-454E-B24E-FAC0875457F7}" type="datetimeFigureOut">
              <a:rPr lang="pt-PT" smtClean="0"/>
              <a:t>29-07-2014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CC31-5D90-4F1A-8972-3A878B8929B4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574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C34-CA70-454E-B24E-FAC0875457F7}" type="datetimeFigureOut">
              <a:rPr lang="pt-PT" smtClean="0"/>
              <a:t>29-07-2014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CC31-5D90-4F1A-8972-3A878B8929B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85134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C34-CA70-454E-B24E-FAC0875457F7}" type="datetimeFigureOut">
              <a:rPr lang="pt-PT" smtClean="0"/>
              <a:t>29-07-2014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CC31-5D90-4F1A-8972-3A878B8929B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33271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C34-CA70-454E-B24E-FAC0875457F7}" type="datetimeFigureOut">
              <a:rPr lang="pt-PT" smtClean="0"/>
              <a:t>29-07-2014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CC31-5D90-4F1A-8972-3A878B8929B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8984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C34-CA70-454E-B24E-FAC0875457F7}" type="datetimeFigureOut">
              <a:rPr lang="pt-PT" smtClean="0"/>
              <a:t>29-07-2014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CC31-5D90-4F1A-8972-3A878B8929B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47306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A6C34-CA70-454E-B24E-FAC0875457F7}" type="datetimeFigureOut">
              <a:rPr lang="pt-PT" smtClean="0"/>
              <a:t>29-07-2014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4CC31-5D90-4F1A-8972-3A878B8929B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92937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5.jpeg"/><Relationship Id="rId7" Type="http://schemas.openxmlformats.org/officeDocument/2006/relationships/slide" Target="slide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3.png"/><Relationship Id="rId3" Type="http://schemas.microsoft.com/office/2007/relationships/media" Target="../media/media3.wav"/><Relationship Id="rId7" Type="http://schemas.openxmlformats.org/officeDocument/2006/relationships/image" Target="../media/image5.jpeg"/><Relationship Id="rId12" Type="http://schemas.microsoft.com/office/2007/relationships/hdphoto" Target="../media/hdphoto1.wdp"/><Relationship Id="rId2" Type="http://schemas.openxmlformats.org/officeDocument/2006/relationships/audio" Target="../media/media2.WAV"/><Relationship Id="rId16" Type="http://schemas.openxmlformats.org/officeDocument/2006/relationships/slide" Target="slide3.xml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7.xml"/><Relationship Id="rId15" Type="http://schemas.openxmlformats.org/officeDocument/2006/relationships/slide" Target="slide4.xml"/><Relationship Id="rId10" Type="http://schemas.openxmlformats.org/officeDocument/2006/relationships/image" Target="../media/image8.png"/><Relationship Id="rId4" Type="http://schemas.openxmlformats.org/officeDocument/2006/relationships/audio" Target="../media/media3.wav"/><Relationship Id="rId9" Type="http://schemas.openxmlformats.org/officeDocument/2006/relationships/image" Target="../media/image7.png"/><Relationship Id="rId1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4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12" Type="http://schemas.openxmlformats.org/officeDocument/2006/relationships/slide" Target="slide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.png"/><Relationship Id="rId11" Type="http://schemas.openxmlformats.org/officeDocument/2006/relationships/image" Target="../media/image3.png"/><Relationship Id="rId5" Type="http://schemas.openxmlformats.org/officeDocument/2006/relationships/image" Target="../media/image5.jpeg"/><Relationship Id="rId10" Type="http://schemas.microsoft.com/office/2007/relationships/hdphoto" Target="../media/hdphoto1.wdp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5.jpeg"/><Relationship Id="rId7" Type="http://schemas.openxmlformats.org/officeDocument/2006/relationships/slide" Target="slide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3.png"/><Relationship Id="rId3" Type="http://schemas.microsoft.com/office/2007/relationships/media" Target="../media/media3.wav"/><Relationship Id="rId7" Type="http://schemas.openxmlformats.org/officeDocument/2006/relationships/image" Target="../media/image5.jpeg"/><Relationship Id="rId12" Type="http://schemas.microsoft.com/office/2007/relationships/hdphoto" Target="../media/hdphoto1.wdp"/><Relationship Id="rId2" Type="http://schemas.openxmlformats.org/officeDocument/2006/relationships/audio" Target="../media/media2.WAV"/><Relationship Id="rId16" Type="http://schemas.openxmlformats.org/officeDocument/2006/relationships/slide" Target="slide7.xml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7.xml"/><Relationship Id="rId15" Type="http://schemas.openxmlformats.org/officeDocument/2006/relationships/slide" Target="slide6.xml"/><Relationship Id="rId10" Type="http://schemas.openxmlformats.org/officeDocument/2006/relationships/image" Target="../media/image8.png"/><Relationship Id="rId4" Type="http://schemas.openxmlformats.org/officeDocument/2006/relationships/audio" Target="../media/media3.wav"/><Relationship Id="rId9" Type="http://schemas.openxmlformats.org/officeDocument/2006/relationships/image" Target="../media/image7.png"/><Relationship Id="rId14" Type="http://schemas.openxmlformats.org/officeDocument/2006/relationships/slide" Target="slide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6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12" Type="http://schemas.openxmlformats.org/officeDocument/2006/relationships/slide" Target="slide5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.png"/><Relationship Id="rId11" Type="http://schemas.openxmlformats.org/officeDocument/2006/relationships/image" Target="../media/image3.png"/><Relationship Id="rId5" Type="http://schemas.openxmlformats.org/officeDocument/2006/relationships/image" Target="../media/image5.jpeg"/><Relationship Id="rId10" Type="http://schemas.microsoft.com/office/2007/relationships/hdphoto" Target="../media/hdphoto1.wdp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slide" Target="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5.jpeg"/><Relationship Id="rId7" Type="http://schemas.openxmlformats.org/officeDocument/2006/relationships/slide" Target="slide10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3.png"/><Relationship Id="rId3" Type="http://schemas.microsoft.com/office/2007/relationships/media" Target="../media/media3.wav"/><Relationship Id="rId7" Type="http://schemas.openxmlformats.org/officeDocument/2006/relationships/image" Target="../media/image5.jpeg"/><Relationship Id="rId12" Type="http://schemas.microsoft.com/office/2007/relationships/hdphoto" Target="../media/hdphoto1.wdp"/><Relationship Id="rId2" Type="http://schemas.openxmlformats.org/officeDocument/2006/relationships/audio" Target="../media/media2.WAV"/><Relationship Id="rId16" Type="http://schemas.openxmlformats.org/officeDocument/2006/relationships/slide" Target="slide9.xml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7.xml"/><Relationship Id="rId15" Type="http://schemas.openxmlformats.org/officeDocument/2006/relationships/slide" Target="slide10.xml"/><Relationship Id="rId10" Type="http://schemas.openxmlformats.org/officeDocument/2006/relationships/image" Target="../media/image8.png"/><Relationship Id="rId4" Type="http://schemas.openxmlformats.org/officeDocument/2006/relationships/audio" Target="../media/media3.wav"/><Relationship Id="rId9" Type="http://schemas.openxmlformats.org/officeDocument/2006/relationships/image" Target="../media/image7.png"/><Relationship Id="rId14" Type="http://schemas.openxmlformats.org/officeDocument/2006/relationships/slide" Target="slide1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10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12" Type="http://schemas.openxmlformats.org/officeDocument/2006/relationships/slide" Target="slide8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.png"/><Relationship Id="rId11" Type="http://schemas.openxmlformats.org/officeDocument/2006/relationships/image" Target="../media/image3.png"/><Relationship Id="rId5" Type="http://schemas.openxmlformats.org/officeDocument/2006/relationships/image" Target="../media/image5.jpeg"/><Relationship Id="rId10" Type="http://schemas.microsoft.com/office/2007/relationships/hdphoto" Target="../media/hdphoto1.wdp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slide" Target="slide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image" Target="../media/image5.jpeg"/><Relationship Id="rId7" Type="http://schemas.openxmlformats.org/officeDocument/2006/relationships/slide" Target="slide1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3.png"/><Relationship Id="rId3" Type="http://schemas.microsoft.com/office/2007/relationships/media" Target="../media/media3.wav"/><Relationship Id="rId7" Type="http://schemas.openxmlformats.org/officeDocument/2006/relationships/image" Target="../media/image5.jpeg"/><Relationship Id="rId12" Type="http://schemas.microsoft.com/office/2007/relationships/hdphoto" Target="../media/hdphoto1.wdp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7.xml"/><Relationship Id="rId15" Type="http://schemas.openxmlformats.org/officeDocument/2006/relationships/slide" Target="slide13.xml"/><Relationship Id="rId10" Type="http://schemas.openxmlformats.org/officeDocument/2006/relationships/image" Target="../media/image8.png"/><Relationship Id="rId4" Type="http://schemas.openxmlformats.org/officeDocument/2006/relationships/audio" Target="../media/media3.wav"/><Relationship Id="rId9" Type="http://schemas.openxmlformats.org/officeDocument/2006/relationships/image" Target="../media/image7.png"/><Relationship Id="rId14" Type="http://schemas.openxmlformats.org/officeDocument/2006/relationships/slide" Target="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12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12" Type="http://schemas.openxmlformats.org/officeDocument/2006/relationships/slide" Target="slide11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.png"/><Relationship Id="rId11" Type="http://schemas.openxmlformats.org/officeDocument/2006/relationships/image" Target="../media/image3.png"/><Relationship Id="rId5" Type="http://schemas.openxmlformats.org/officeDocument/2006/relationships/image" Target="../media/image5.jpeg"/><Relationship Id="rId10" Type="http://schemas.microsoft.com/office/2007/relationships/hdphoto" Target="../media/hdphoto1.wdp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slide" Target="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181062" y="142875"/>
            <a:ext cx="330571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6600" i="1" dirty="0" smtClean="0">
                <a:solidFill>
                  <a:schemeClr val="bg1">
                    <a:lumMod val="85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POLE</a:t>
            </a:r>
          </a:p>
          <a:p>
            <a:r>
              <a:rPr lang="pt-PT" sz="6600" i="1" dirty="0" smtClean="0">
                <a:solidFill>
                  <a:schemeClr val="bg1">
                    <a:lumMod val="85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POSITION</a:t>
            </a:r>
            <a:endParaRPr lang="pt-PT" sz="6600" i="1" dirty="0">
              <a:solidFill>
                <a:schemeClr val="bg1">
                  <a:lumMod val="85000"/>
                </a:schemeClr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14412" y="142875"/>
            <a:ext cx="330571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6600" i="1" dirty="0" smtClean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POLE</a:t>
            </a:r>
          </a:p>
          <a:p>
            <a:r>
              <a:rPr lang="pt-PT" sz="6600" i="1" dirty="0" smtClean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POSITION</a:t>
            </a:r>
            <a:endParaRPr lang="pt-PT" sz="6600" i="1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ntr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44625" y="-717550"/>
            <a:ext cx="609600" cy="60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47762" y="142875"/>
            <a:ext cx="330571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6600" i="1" dirty="0" smtClean="0">
                <a:latin typeface="Impact" panose="020B0806030902050204" pitchFamily="34" charset="0"/>
                <a:cs typeface="Arial" panose="020B0604020202020204" pitchFamily="34" charset="0"/>
              </a:rPr>
              <a:t>POLE</a:t>
            </a:r>
          </a:p>
          <a:p>
            <a:r>
              <a:rPr lang="pt-PT" sz="6600" i="1" dirty="0" smtClean="0">
                <a:latin typeface="Impact" panose="020B0806030902050204" pitchFamily="34" charset="0"/>
                <a:cs typeface="Arial" panose="020B0604020202020204" pitchFamily="34" charset="0"/>
              </a:rPr>
              <a:t>POSITION</a:t>
            </a:r>
            <a:endParaRPr lang="pt-PT" sz="6600" i="1" dirty="0"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7" name="Parallelogram 6"/>
          <p:cNvSpPr/>
          <p:nvPr/>
        </p:nvSpPr>
        <p:spPr>
          <a:xfrm>
            <a:off x="4981037" y="352425"/>
            <a:ext cx="552450" cy="666750"/>
          </a:xfrm>
          <a:prstGeom prst="parallelogram">
            <a:avLst>
              <a:gd name="adj" fmla="val 42241"/>
            </a:avLst>
          </a:prstGeom>
          <a:solidFill>
            <a:srgbClr val="B7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Parallelogram 11"/>
          <p:cNvSpPr/>
          <p:nvPr/>
        </p:nvSpPr>
        <p:spPr>
          <a:xfrm>
            <a:off x="8584116" y="1362075"/>
            <a:ext cx="552450" cy="666750"/>
          </a:xfrm>
          <a:prstGeom prst="parallelogram">
            <a:avLst>
              <a:gd name="adj" fmla="val 42241"/>
            </a:avLst>
          </a:prstGeom>
          <a:solidFill>
            <a:srgbClr val="B7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intr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25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11200" y="899904"/>
            <a:ext cx="609600" cy="6096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7251778" y="5103541"/>
            <a:ext cx="1501697" cy="1501697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Isosceles Triangle 2">
            <a:hlinkClick r:id="" action="ppaction://hlinkshowjump?jump=nextslide"/>
          </p:cNvPr>
          <p:cNvSpPr/>
          <p:nvPr/>
        </p:nvSpPr>
        <p:spPr>
          <a:xfrm rot="5400000">
            <a:off x="7674942" y="5523571"/>
            <a:ext cx="783141" cy="661639"/>
          </a:xfrm>
          <a:prstGeom prst="triangle">
            <a:avLst/>
          </a:prstGeom>
          <a:solidFill>
            <a:srgbClr val="B701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ounded Rectangle 10"/>
          <p:cNvSpPr/>
          <p:nvPr/>
        </p:nvSpPr>
        <p:spPr>
          <a:xfrm>
            <a:off x="304800" y="5462820"/>
            <a:ext cx="6693005" cy="990879"/>
          </a:xfrm>
          <a:prstGeom prst="roundRect">
            <a:avLst/>
          </a:prstGeom>
          <a:solidFill>
            <a:schemeClr val="bg1">
              <a:alpha val="92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race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2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yours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94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884943"/>
            <a:ext cx="9144000" cy="9730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8" name="Group 47"/>
          <p:cNvGrpSpPr/>
          <p:nvPr/>
        </p:nvGrpSpPr>
        <p:grpSpPr>
          <a:xfrm>
            <a:off x="0" y="5884943"/>
            <a:ext cx="9144000" cy="115807"/>
            <a:chOff x="0" y="5884943"/>
            <a:chExt cx="9144000" cy="115807"/>
          </a:xfrm>
        </p:grpSpPr>
        <p:grpSp>
          <p:nvGrpSpPr>
            <p:cNvPr id="49" name="Group 48"/>
            <p:cNvGrpSpPr/>
            <p:nvPr/>
          </p:nvGrpSpPr>
          <p:grpSpPr>
            <a:xfrm>
              <a:off x="0" y="5884943"/>
              <a:ext cx="9144000" cy="115807"/>
              <a:chOff x="0" y="5884943"/>
              <a:chExt cx="9144000" cy="11580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0" y="5884943"/>
                <a:ext cx="9144000" cy="115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667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3335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0002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676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343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010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676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5343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6010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677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343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80200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86868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0" y="5884943"/>
              <a:ext cx="9144000" cy="115807"/>
            </a:xfrm>
            <a:prstGeom prst="rect">
              <a:avLst/>
            </a:prstGeom>
            <a:gradFill>
              <a:gsLst>
                <a:gs pos="76000">
                  <a:schemeClr val="tx1">
                    <a:alpha val="50000"/>
                  </a:schemeClr>
                </a:gs>
                <a:gs pos="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" name="Freeform 9"/>
          <p:cNvSpPr/>
          <p:nvPr/>
        </p:nvSpPr>
        <p:spPr>
          <a:xfrm>
            <a:off x="8096250" y="6000750"/>
            <a:ext cx="752475" cy="857250"/>
          </a:xfrm>
          <a:custGeom>
            <a:avLst/>
            <a:gdLst>
              <a:gd name="connsiteX0" fmla="*/ 0 w 752475"/>
              <a:gd name="connsiteY0" fmla="*/ 0 h 847725"/>
              <a:gd name="connsiteX1" fmla="*/ 180975 w 752475"/>
              <a:gd name="connsiteY1" fmla="*/ 847725 h 847725"/>
              <a:gd name="connsiteX2" fmla="*/ 752475 w 752475"/>
              <a:gd name="connsiteY2" fmla="*/ 847725 h 847725"/>
              <a:gd name="connsiteX3" fmla="*/ 209550 w 752475"/>
              <a:gd name="connsiteY3" fmla="*/ 0 h 847725"/>
              <a:gd name="connsiteX4" fmla="*/ 0 w 752475"/>
              <a:gd name="connsiteY4" fmla="*/ 0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475" h="847725">
                <a:moveTo>
                  <a:pt x="0" y="0"/>
                </a:moveTo>
                <a:lnTo>
                  <a:pt x="180975" y="847725"/>
                </a:lnTo>
                <a:lnTo>
                  <a:pt x="752475" y="847725"/>
                </a:lnTo>
                <a:lnTo>
                  <a:pt x="2095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04" y="1659477"/>
            <a:ext cx="3492827" cy="418804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-714751" y="5531069"/>
            <a:ext cx="9936516" cy="214187"/>
            <a:chOff x="-714751" y="5531069"/>
            <a:chExt cx="9936516" cy="2141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593" y="5531069"/>
              <a:ext cx="3312172" cy="2141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421" y="5531069"/>
              <a:ext cx="3312172" cy="214187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14751" y="5531069"/>
              <a:ext cx="3312172" cy="214187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8156603" y="3317359"/>
            <a:ext cx="593719" cy="3540642"/>
            <a:chOff x="8156603" y="3317359"/>
            <a:chExt cx="593719" cy="3540642"/>
          </a:xfrm>
        </p:grpSpPr>
        <p:sp>
          <p:nvSpPr>
            <p:cNvPr id="33" name="Rectangle 32"/>
            <p:cNvSpPr/>
            <p:nvPr/>
          </p:nvSpPr>
          <p:spPr>
            <a:xfrm>
              <a:off x="8156603" y="3471189"/>
              <a:ext cx="130147" cy="2529561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471" y="3471189"/>
              <a:ext cx="549851" cy="901587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8594736" y="3317359"/>
              <a:ext cx="155586" cy="3540642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36" name="Picture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09" y="5773828"/>
            <a:ext cx="2781821" cy="612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965" y="6145036"/>
            <a:ext cx="2683531" cy="617212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-120913" y="188925"/>
            <a:ext cx="4904509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b="1" dirty="0">
              <a:solidFill>
                <a:srgbClr val="0E69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hlinkClick r:id="rId7" action="ppaction://hlinksldjump"/>
          </p:cNvPr>
          <p:cNvSpPr/>
          <p:nvPr/>
        </p:nvSpPr>
        <p:spPr>
          <a:xfrm>
            <a:off x="0" y="861754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Jonathan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healthier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sister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861501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0" name="Rectangle 39">
            <a:hlinkClick r:id="rId8" action="ppaction://hlinksldjump"/>
          </p:cNvPr>
          <p:cNvSpPr/>
          <p:nvPr/>
        </p:nvSpPr>
        <p:spPr>
          <a:xfrm>
            <a:off x="0" y="13683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Jonathan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healthier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13680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2" name="Rectangle 41">
            <a:hlinkClick r:id="rId7" action="ppaction://hlinksldjump"/>
          </p:cNvPr>
          <p:cNvSpPr/>
          <p:nvPr/>
        </p:nvSpPr>
        <p:spPr>
          <a:xfrm>
            <a:off x="0" y="18746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Jonathan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healthiest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0" y="18743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4" name="Picture 4" descr="Mango Tree - stock photo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artisticBlur radius="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01" y="3099077"/>
            <a:ext cx="41148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81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884943"/>
            <a:ext cx="9144000" cy="9730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8" name="Group 47"/>
          <p:cNvGrpSpPr/>
          <p:nvPr/>
        </p:nvGrpSpPr>
        <p:grpSpPr>
          <a:xfrm>
            <a:off x="0" y="5884943"/>
            <a:ext cx="9144000" cy="115807"/>
            <a:chOff x="0" y="5884943"/>
            <a:chExt cx="9144000" cy="115807"/>
          </a:xfrm>
        </p:grpSpPr>
        <p:grpSp>
          <p:nvGrpSpPr>
            <p:cNvPr id="49" name="Group 48"/>
            <p:cNvGrpSpPr/>
            <p:nvPr/>
          </p:nvGrpSpPr>
          <p:grpSpPr>
            <a:xfrm>
              <a:off x="0" y="5884943"/>
              <a:ext cx="9144000" cy="115807"/>
              <a:chOff x="0" y="5884943"/>
              <a:chExt cx="9144000" cy="11580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0" y="5884943"/>
                <a:ext cx="9144000" cy="115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667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3335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0002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676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343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010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676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5343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6010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677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343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80200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86868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0" y="5884943"/>
              <a:ext cx="9144000" cy="115807"/>
            </a:xfrm>
            <a:prstGeom prst="rect">
              <a:avLst/>
            </a:prstGeom>
            <a:gradFill>
              <a:gsLst>
                <a:gs pos="76000">
                  <a:schemeClr val="tx1">
                    <a:alpha val="50000"/>
                  </a:schemeClr>
                </a:gs>
                <a:gs pos="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" name="Freeform 9"/>
          <p:cNvSpPr/>
          <p:nvPr/>
        </p:nvSpPr>
        <p:spPr>
          <a:xfrm>
            <a:off x="8096250" y="6000750"/>
            <a:ext cx="752475" cy="857250"/>
          </a:xfrm>
          <a:custGeom>
            <a:avLst/>
            <a:gdLst>
              <a:gd name="connsiteX0" fmla="*/ 0 w 752475"/>
              <a:gd name="connsiteY0" fmla="*/ 0 h 847725"/>
              <a:gd name="connsiteX1" fmla="*/ 180975 w 752475"/>
              <a:gd name="connsiteY1" fmla="*/ 847725 h 847725"/>
              <a:gd name="connsiteX2" fmla="*/ 752475 w 752475"/>
              <a:gd name="connsiteY2" fmla="*/ 847725 h 847725"/>
              <a:gd name="connsiteX3" fmla="*/ 209550 w 752475"/>
              <a:gd name="connsiteY3" fmla="*/ 0 h 847725"/>
              <a:gd name="connsiteX4" fmla="*/ 0 w 752475"/>
              <a:gd name="connsiteY4" fmla="*/ 0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475" h="847725">
                <a:moveTo>
                  <a:pt x="0" y="0"/>
                </a:moveTo>
                <a:lnTo>
                  <a:pt x="180975" y="847725"/>
                </a:lnTo>
                <a:lnTo>
                  <a:pt x="752475" y="847725"/>
                </a:lnTo>
                <a:lnTo>
                  <a:pt x="2095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04" y="1659477"/>
            <a:ext cx="3492827" cy="418804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-714751" y="5531069"/>
            <a:ext cx="9936516" cy="214187"/>
            <a:chOff x="-714751" y="5531069"/>
            <a:chExt cx="9936516" cy="2141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593" y="5531069"/>
              <a:ext cx="3312172" cy="2141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421" y="5531069"/>
              <a:ext cx="3312172" cy="214187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14751" y="5531069"/>
              <a:ext cx="3312172" cy="214187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8156603" y="3317359"/>
            <a:ext cx="593719" cy="3540642"/>
            <a:chOff x="8156603" y="3317359"/>
            <a:chExt cx="593719" cy="3540642"/>
          </a:xfrm>
        </p:grpSpPr>
        <p:sp>
          <p:nvSpPr>
            <p:cNvPr id="33" name="Rectangle 32"/>
            <p:cNvSpPr/>
            <p:nvPr/>
          </p:nvSpPr>
          <p:spPr>
            <a:xfrm>
              <a:off x="8156603" y="3471189"/>
              <a:ext cx="130147" cy="2529561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471" y="3471189"/>
              <a:ext cx="549851" cy="901587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8594736" y="3317359"/>
              <a:ext cx="155586" cy="3540642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38" name="Rectangle 37"/>
          <p:cNvSpPr/>
          <p:nvPr/>
        </p:nvSpPr>
        <p:spPr>
          <a:xfrm>
            <a:off x="-120913" y="188925"/>
            <a:ext cx="4904509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b="1" dirty="0">
              <a:solidFill>
                <a:srgbClr val="0E69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09" y="5773828"/>
            <a:ext cx="2781821" cy="612000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965" y="6145036"/>
            <a:ext cx="2683531" cy="617212"/>
          </a:xfrm>
          <a:prstGeom prst="rect">
            <a:avLst/>
          </a:prstGeom>
        </p:spPr>
      </p:pic>
      <p:pic>
        <p:nvPicPr>
          <p:cNvPr id="67" name="Picture 4" descr="Mango Tree - stock photo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  <a14:imgEffect>
                      <a14:artisticBlur radius="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01" y="3099077"/>
            <a:ext cx="41148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2000250" y="2705100"/>
            <a:ext cx="4933950" cy="97155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CAR, YOU</a:t>
            </a:r>
            <a:r>
              <a:rPr lang="pt-PT" sz="2800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WON!</a:t>
            </a:r>
            <a:endParaRPr lang="pt-PT" dirty="0">
              <a:solidFill>
                <a:srgbClr val="0E69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MS900069482[1]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672529" y="-970128"/>
            <a:ext cx="609600" cy="609600"/>
          </a:xfrm>
          <a:prstGeom prst="rect">
            <a:avLst/>
          </a:prstGeom>
        </p:spPr>
      </p:pic>
      <p:pic>
        <p:nvPicPr>
          <p:cNvPr id="45" name="car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686176" y="3763176"/>
            <a:ext cx="609600" cy="609600"/>
          </a:xfrm>
          <a:prstGeom prst="rect">
            <a:avLst/>
          </a:prstGeom>
        </p:spPr>
      </p:pic>
      <p:sp>
        <p:nvSpPr>
          <p:cNvPr id="8" name="Rounded Rectangle 7">
            <a:hlinkClick r:id="rId14" action="ppaction://hlinksldjump"/>
          </p:cNvPr>
          <p:cNvSpPr/>
          <p:nvPr/>
        </p:nvSpPr>
        <p:spPr>
          <a:xfrm>
            <a:off x="3581400" y="3981450"/>
            <a:ext cx="1971675" cy="5334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endParaRPr lang="pt-PT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ectangle 45">
            <a:hlinkClick r:id="rId15" action="ppaction://hlinksldjump"/>
          </p:cNvPr>
          <p:cNvSpPr/>
          <p:nvPr/>
        </p:nvSpPr>
        <p:spPr>
          <a:xfrm>
            <a:off x="0" y="861754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Jonathan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healthier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sister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0" y="861501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9" name="Rectangle 68">
            <a:hlinkClick r:id="rId16" action="ppaction://hlinksldjump"/>
          </p:cNvPr>
          <p:cNvSpPr/>
          <p:nvPr/>
        </p:nvSpPr>
        <p:spPr>
          <a:xfrm>
            <a:off x="0" y="13683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Jonathan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healthier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0" name="Rectangle 69"/>
          <p:cNvSpPr/>
          <p:nvPr/>
        </p:nvSpPr>
        <p:spPr>
          <a:xfrm>
            <a:off x="0" y="13680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1" name="Rectangle 70">
            <a:hlinkClick r:id="rId15" action="ppaction://hlinksldjump"/>
          </p:cNvPr>
          <p:cNvSpPr/>
          <p:nvPr/>
        </p:nvSpPr>
        <p:spPr>
          <a:xfrm>
            <a:off x="0" y="18746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Jonathan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healthiest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2" name="Rectangle 71"/>
          <p:cNvSpPr/>
          <p:nvPr/>
        </p:nvSpPr>
        <p:spPr>
          <a:xfrm>
            <a:off x="0" y="18743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4178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0.90937 -4.07407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46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2222E-6 L 0.79445 -2.22222E-6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22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15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151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30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EE99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  <p:bldLst>
      <p:bldP spid="4" grpId="0" animBg="1"/>
      <p:bldP spid="4" grpId="1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884943"/>
            <a:ext cx="9144000" cy="9730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8" name="Group 47"/>
          <p:cNvGrpSpPr/>
          <p:nvPr/>
        </p:nvGrpSpPr>
        <p:grpSpPr>
          <a:xfrm>
            <a:off x="0" y="5884943"/>
            <a:ext cx="9144000" cy="115807"/>
            <a:chOff x="0" y="5884943"/>
            <a:chExt cx="9144000" cy="115807"/>
          </a:xfrm>
        </p:grpSpPr>
        <p:grpSp>
          <p:nvGrpSpPr>
            <p:cNvPr id="49" name="Group 48"/>
            <p:cNvGrpSpPr/>
            <p:nvPr/>
          </p:nvGrpSpPr>
          <p:grpSpPr>
            <a:xfrm>
              <a:off x="0" y="5884943"/>
              <a:ext cx="9144000" cy="115807"/>
              <a:chOff x="0" y="5884943"/>
              <a:chExt cx="9144000" cy="11580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0" y="5884943"/>
                <a:ext cx="9144000" cy="115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667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3335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0002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676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343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010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676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5343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6010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677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343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80200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86868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0" y="5884943"/>
              <a:ext cx="9144000" cy="115807"/>
            </a:xfrm>
            <a:prstGeom prst="rect">
              <a:avLst/>
            </a:prstGeom>
            <a:gradFill>
              <a:gsLst>
                <a:gs pos="76000">
                  <a:schemeClr val="tx1">
                    <a:alpha val="50000"/>
                  </a:schemeClr>
                </a:gs>
                <a:gs pos="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" name="Freeform 9"/>
          <p:cNvSpPr/>
          <p:nvPr/>
        </p:nvSpPr>
        <p:spPr>
          <a:xfrm>
            <a:off x="8096250" y="6000750"/>
            <a:ext cx="752475" cy="857250"/>
          </a:xfrm>
          <a:custGeom>
            <a:avLst/>
            <a:gdLst>
              <a:gd name="connsiteX0" fmla="*/ 0 w 752475"/>
              <a:gd name="connsiteY0" fmla="*/ 0 h 847725"/>
              <a:gd name="connsiteX1" fmla="*/ 180975 w 752475"/>
              <a:gd name="connsiteY1" fmla="*/ 847725 h 847725"/>
              <a:gd name="connsiteX2" fmla="*/ 752475 w 752475"/>
              <a:gd name="connsiteY2" fmla="*/ 847725 h 847725"/>
              <a:gd name="connsiteX3" fmla="*/ 209550 w 752475"/>
              <a:gd name="connsiteY3" fmla="*/ 0 h 847725"/>
              <a:gd name="connsiteX4" fmla="*/ 0 w 752475"/>
              <a:gd name="connsiteY4" fmla="*/ 0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475" h="847725">
                <a:moveTo>
                  <a:pt x="0" y="0"/>
                </a:moveTo>
                <a:lnTo>
                  <a:pt x="180975" y="847725"/>
                </a:lnTo>
                <a:lnTo>
                  <a:pt x="752475" y="847725"/>
                </a:lnTo>
                <a:lnTo>
                  <a:pt x="2095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04" y="1659477"/>
            <a:ext cx="3492827" cy="418804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-714751" y="5531069"/>
            <a:ext cx="9936516" cy="214187"/>
            <a:chOff x="-714751" y="5531069"/>
            <a:chExt cx="9936516" cy="2141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593" y="5531069"/>
              <a:ext cx="3312172" cy="2141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421" y="5531069"/>
              <a:ext cx="3312172" cy="214187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14751" y="5531069"/>
              <a:ext cx="3312172" cy="214187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8156603" y="3317359"/>
            <a:ext cx="593719" cy="3540642"/>
            <a:chOff x="8156603" y="3317359"/>
            <a:chExt cx="593719" cy="3540642"/>
          </a:xfrm>
        </p:grpSpPr>
        <p:sp>
          <p:nvSpPr>
            <p:cNvPr id="33" name="Rectangle 32"/>
            <p:cNvSpPr/>
            <p:nvPr/>
          </p:nvSpPr>
          <p:spPr>
            <a:xfrm>
              <a:off x="8156603" y="3471189"/>
              <a:ext cx="130147" cy="2529561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471" y="3471189"/>
              <a:ext cx="549851" cy="901587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8594736" y="3317359"/>
              <a:ext cx="155586" cy="3540642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38" name="Rectangle 37"/>
          <p:cNvSpPr/>
          <p:nvPr/>
        </p:nvSpPr>
        <p:spPr>
          <a:xfrm>
            <a:off x="-120913" y="188925"/>
            <a:ext cx="4904509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PT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dirty="0">
              <a:solidFill>
                <a:srgbClr val="0E69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09" y="5773828"/>
            <a:ext cx="2781821" cy="612000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965" y="6145036"/>
            <a:ext cx="2683531" cy="617212"/>
          </a:xfrm>
          <a:prstGeom prst="rect">
            <a:avLst/>
          </a:prstGeom>
        </p:spPr>
      </p:pic>
      <p:pic>
        <p:nvPicPr>
          <p:cNvPr id="67" name="Picture 4" descr="Mango Tree - stock photo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artisticBlur radius="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01" y="3099077"/>
            <a:ext cx="41148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2000250" y="2705100"/>
            <a:ext cx="4933950" cy="97155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CAR, YOU </a:t>
            </a:r>
            <a:r>
              <a:rPr lang="pt-PT" sz="28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LOST!</a:t>
            </a:r>
            <a:endParaRPr lang="pt-PT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careff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686176" y="3763176"/>
            <a:ext cx="609600" cy="609600"/>
          </a:xfrm>
          <a:prstGeom prst="rect">
            <a:avLst/>
          </a:prstGeom>
        </p:spPr>
      </p:pic>
      <p:sp>
        <p:nvSpPr>
          <p:cNvPr id="46" name="Rounded Rectangle 45">
            <a:hlinkClick r:id="rId12" action="ppaction://hlinksldjump"/>
          </p:cNvPr>
          <p:cNvSpPr/>
          <p:nvPr/>
        </p:nvSpPr>
        <p:spPr>
          <a:xfrm>
            <a:off x="3405774" y="3967820"/>
            <a:ext cx="2328193" cy="5334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 AGAIN</a:t>
            </a:r>
            <a:endParaRPr lang="pt-PT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>
            <a:hlinkClick r:id="rId13" action="ppaction://hlinksldjump"/>
          </p:cNvPr>
          <p:cNvSpPr/>
          <p:nvPr/>
        </p:nvSpPr>
        <p:spPr>
          <a:xfrm>
            <a:off x="0" y="861754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Jonathan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healthier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sister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0" y="861501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9" name="Rectangle 68">
            <a:hlinkClick r:id="rId14" action="ppaction://hlinksldjump"/>
          </p:cNvPr>
          <p:cNvSpPr/>
          <p:nvPr/>
        </p:nvSpPr>
        <p:spPr>
          <a:xfrm>
            <a:off x="0" y="13683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Jonathan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healthier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0" name="Rectangle 69"/>
          <p:cNvSpPr/>
          <p:nvPr/>
        </p:nvSpPr>
        <p:spPr>
          <a:xfrm>
            <a:off x="0" y="13680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1" name="Rectangle 70">
            <a:hlinkClick r:id="rId13" action="ppaction://hlinksldjump"/>
          </p:cNvPr>
          <p:cNvSpPr/>
          <p:nvPr/>
        </p:nvSpPr>
        <p:spPr>
          <a:xfrm>
            <a:off x="0" y="18746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Jonathan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healthiest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2" name="Rectangle 71"/>
          <p:cNvSpPr/>
          <p:nvPr/>
        </p:nvSpPr>
        <p:spPr>
          <a:xfrm>
            <a:off x="0" y="18743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0895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0.78021 -4.07407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1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2222E-6 L 0.90382 -2.22222E-6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91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15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151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  <p:bldLst>
      <p:bldP spid="4" grpId="0" animBg="1"/>
      <p:bldP spid="4" grpId="1" animBg="1"/>
      <p:bldP spid="4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884943"/>
            <a:ext cx="9144000" cy="9730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8" name="Group 47"/>
          <p:cNvGrpSpPr/>
          <p:nvPr/>
        </p:nvGrpSpPr>
        <p:grpSpPr>
          <a:xfrm>
            <a:off x="0" y="5884943"/>
            <a:ext cx="9144000" cy="115807"/>
            <a:chOff x="0" y="5884943"/>
            <a:chExt cx="9144000" cy="115807"/>
          </a:xfrm>
        </p:grpSpPr>
        <p:grpSp>
          <p:nvGrpSpPr>
            <p:cNvPr id="49" name="Group 48"/>
            <p:cNvGrpSpPr/>
            <p:nvPr/>
          </p:nvGrpSpPr>
          <p:grpSpPr>
            <a:xfrm>
              <a:off x="0" y="5884943"/>
              <a:ext cx="9144000" cy="115807"/>
              <a:chOff x="0" y="5884943"/>
              <a:chExt cx="9144000" cy="11580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0" y="5884943"/>
                <a:ext cx="9144000" cy="115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667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3335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0002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676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343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010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676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5343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6010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677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343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80200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86868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0" y="5884943"/>
              <a:ext cx="9144000" cy="115807"/>
            </a:xfrm>
            <a:prstGeom prst="rect">
              <a:avLst/>
            </a:prstGeom>
            <a:gradFill>
              <a:gsLst>
                <a:gs pos="76000">
                  <a:schemeClr val="tx1">
                    <a:alpha val="50000"/>
                  </a:schemeClr>
                </a:gs>
                <a:gs pos="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" name="Freeform 9"/>
          <p:cNvSpPr/>
          <p:nvPr/>
        </p:nvSpPr>
        <p:spPr>
          <a:xfrm>
            <a:off x="8096250" y="6000750"/>
            <a:ext cx="752475" cy="857250"/>
          </a:xfrm>
          <a:custGeom>
            <a:avLst/>
            <a:gdLst>
              <a:gd name="connsiteX0" fmla="*/ 0 w 752475"/>
              <a:gd name="connsiteY0" fmla="*/ 0 h 847725"/>
              <a:gd name="connsiteX1" fmla="*/ 180975 w 752475"/>
              <a:gd name="connsiteY1" fmla="*/ 847725 h 847725"/>
              <a:gd name="connsiteX2" fmla="*/ 752475 w 752475"/>
              <a:gd name="connsiteY2" fmla="*/ 847725 h 847725"/>
              <a:gd name="connsiteX3" fmla="*/ 209550 w 752475"/>
              <a:gd name="connsiteY3" fmla="*/ 0 h 847725"/>
              <a:gd name="connsiteX4" fmla="*/ 0 w 752475"/>
              <a:gd name="connsiteY4" fmla="*/ 0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475" h="847725">
                <a:moveTo>
                  <a:pt x="0" y="0"/>
                </a:moveTo>
                <a:lnTo>
                  <a:pt x="180975" y="847725"/>
                </a:lnTo>
                <a:lnTo>
                  <a:pt x="752475" y="847725"/>
                </a:lnTo>
                <a:lnTo>
                  <a:pt x="2095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04" y="1659477"/>
            <a:ext cx="3492827" cy="418804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-714751" y="5531069"/>
            <a:ext cx="9936516" cy="214187"/>
            <a:chOff x="-714751" y="5531069"/>
            <a:chExt cx="9936516" cy="2141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593" y="5531069"/>
              <a:ext cx="3312172" cy="2141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421" y="5531069"/>
              <a:ext cx="3312172" cy="214187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14751" y="5531069"/>
              <a:ext cx="3312172" cy="214187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8156603" y="3317359"/>
            <a:ext cx="593719" cy="3540642"/>
            <a:chOff x="8156603" y="3317359"/>
            <a:chExt cx="593719" cy="3540642"/>
          </a:xfrm>
        </p:grpSpPr>
        <p:sp>
          <p:nvSpPr>
            <p:cNvPr id="33" name="Rectangle 32"/>
            <p:cNvSpPr/>
            <p:nvPr/>
          </p:nvSpPr>
          <p:spPr>
            <a:xfrm>
              <a:off x="8156603" y="3471189"/>
              <a:ext cx="130147" cy="2529561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471" y="3471189"/>
              <a:ext cx="549851" cy="901587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8594736" y="3317359"/>
              <a:ext cx="155586" cy="3540642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36" name="Picture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09" y="5773828"/>
            <a:ext cx="2781821" cy="612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965" y="6145036"/>
            <a:ext cx="2683531" cy="617212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-120913" y="188925"/>
            <a:ext cx="4904509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hlinkClick r:id="rId7" action="ppaction://hlinksldjump"/>
          </p:cNvPr>
          <p:cNvSpPr/>
          <p:nvPr/>
        </p:nvSpPr>
        <p:spPr>
          <a:xfrm>
            <a:off x="0" y="861754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fitter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861501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0" name="Rectangle 39">
            <a:hlinkClick r:id="rId8" action="ppaction://hlinksldjump"/>
          </p:cNvPr>
          <p:cNvSpPr/>
          <p:nvPr/>
        </p:nvSpPr>
        <p:spPr>
          <a:xfrm>
            <a:off x="0" y="13683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fittest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13680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2" name="Rectangle 41">
            <a:hlinkClick r:id="rId7" action="ppaction://hlinksldjump"/>
          </p:cNvPr>
          <p:cNvSpPr/>
          <p:nvPr/>
        </p:nvSpPr>
        <p:spPr>
          <a:xfrm>
            <a:off x="0" y="18746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fittest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3" name="Rectangle 42"/>
          <p:cNvSpPr/>
          <p:nvPr/>
        </p:nvSpPr>
        <p:spPr>
          <a:xfrm>
            <a:off x="0" y="18743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4" name="Picture 4" descr="Mango Tree - stock photo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artisticBlur radius="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01" y="3099077"/>
            <a:ext cx="41148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01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04" y="1659477"/>
            <a:ext cx="3492827" cy="4188042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-120913" y="188925"/>
            <a:ext cx="4904509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5884943"/>
            <a:ext cx="9144000" cy="9730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8" name="Group 47"/>
          <p:cNvGrpSpPr/>
          <p:nvPr/>
        </p:nvGrpSpPr>
        <p:grpSpPr>
          <a:xfrm>
            <a:off x="0" y="5884943"/>
            <a:ext cx="9144000" cy="115807"/>
            <a:chOff x="0" y="5884943"/>
            <a:chExt cx="9144000" cy="115807"/>
          </a:xfrm>
        </p:grpSpPr>
        <p:grpSp>
          <p:nvGrpSpPr>
            <p:cNvPr id="49" name="Group 48"/>
            <p:cNvGrpSpPr/>
            <p:nvPr/>
          </p:nvGrpSpPr>
          <p:grpSpPr>
            <a:xfrm>
              <a:off x="0" y="5884943"/>
              <a:ext cx="9144000" cy="115807"/>
              <a:chOff x="0" y="5884943"/>
              <a:chExt cx="9144000" cy="11580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0" y="5884943"/>
                <a:ext cx="9144000" cy="115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667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3335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0002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676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343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010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676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5343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6010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677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343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80200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86868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0" y="5884943"/>
              <a:ext cx="9144000" cy="115807"/>
            </a:xfrm>
            <a:prstGeom prst="rect">
              <a:avLst/>
            </a:prstGeom>
            <a:gradFill>
              <a:gsLst>
                <a:gs pos="76000">
                  <a:schemeClr val="tx1">
                    <a:alpha val="50000"/>
                  </a:schemeClr>
                </a:gs>
                <a:gs pos="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" name="Freeform 9"/>
          <p:cNvSpPr/>
          <p:nvPr/>
        </p:nvSpPr>
        <p:spPr>
          <a:xfrm>
            <a:off x="8096250" y="6000750"/>
            <a:ext cx="752475" cy="857250"/>
          </a:xfrm>
          <a:custGeom>
            <a:avLst/>
            <a:gdLst>
              <a:gd name="connsiteX0" fmla="*/ 0 w 752475"/>
              <a:gd name="connsiteY0" fmla="*/ 0 h 847725"/>
              <a:gd name="connsiteX1" fmla="*/ 180975 w 752475"/>
              <a:gd name="connsiteY1" fmla="*/ 847725 h 847725"/>
              <a:gd name="connsiteX2" fmla="*/ 752475 w 752475"/>
              <a:gd name="connsiteY2" fmla="*/ 847725 h 847725"/>
              <a:gd name="connsiteX3" fmla="*/ 209550 w 752475"/>
              <a:gd name="connsiteY3" fmla="*/ 0 h 847725"/>
              <a:gd name="connsiteX4" fmla="*/ 0 w 752475"/>
              <a:gd name="connsiteY4" fmla="*/ 0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475" h="847725">
                <a:moveTo>
                  <a:pt x="0" y="0"/>
                </a:moveTo>
                <a:lnTo>
                  <a:pt x="180975" y="847725"/>
                </a:lnTo>
                <a:lnTo>
                  <a:pt x="752475" y="847725"/>
                </a:lnTo>
                <a:lnTo>
                  <a:pt x="2095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7" name="Group 6"/>
          <p:cNvGrpSpPr/>
          <p:nvPr/>
        </p:nvGrpSpPr>
        <p:grpSpPr>
          <a:xfrm>
            <a:off x="-714751" y="5531069"/>
            <a:ext cx="9936516" cy="214187"/>
            <a:chOff x="-714751" y="5531069"/>
            <a:chExt cx="9936516" cy="2141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593" y="5531069"/>
              <a:ext cx="3312172" cy="2141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421" y="5531069"/>
              <a:ext cx="3312172" cy="214187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14751" y="5531069"/>
              <a:ext cx="3312172" cy="214187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8156603" y="3317359"/>
            <a:ext cx="593719" cy="3540642"/>
            <a:chOff x="8156603" y="3317359"/>
            <a:chExt cx="593719" cy="3540642"/>
          </a:xfrm>
        </p:grpSpPr>
        <p:sp>
          <p:nvSpPr>
            <p:cNvPr id="33" name="Rectangle 32"/>
            <p:cNvSpPr/>
            <p:nvPr/>
          </p:nvSpPr>
          <p:spPr>
            <a:xfrm>
              <a:off x="8156603" y="3471189"/>
              <a:ext cx="130147" cy="2529561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471" y="3471189"/>
              <a:ext cx="549851" cy="901587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8594736" y="3317359"/>
              <a:ext cx="155586" cy="3540642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47" name="Picture 4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09" y="5773828"/>
            <a:ext cx="2781821" cy="612000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965" y="6145036"/>
            <a:ext cx="2683531" cy="617212"/>
          </a:xfrm>
          <a:prstGeom prst="rect">
            <a:avLst/>
          </a:prstGeom>
        </p:spPr>
      </p:pic>
      <p:pic>
        <p:nvPicPr>
          <p:cNvPr id="67" name="Picture 4" descr="Mango Tree - stock photo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  <a14:imgEffect>
                      <a14:artisticBlur radius="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01" y="3099077"/>
            <a:ext cx="41148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2000250" y="2705100"/>
            <a:ext cx="4933950" cy="97155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CAR, YOU</a:t>
            </a:r>
            <a:r>
              <a:rPr lang="pt-PT" sz="2800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WON!</a:t>
            </a:r>
            <a:endParaRPr lang="pt-PT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9" name="MS900069482[1]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672529" y="-970128"/>
            <a:ext cx="609600" cy="609600"/>
          </a:xfrm>
          <a:prstGeom prst="rect">
            <a:avLst/>
          </a:prstGeom>
        </p:spPr>
      </p:pic>
      <p:pic>
        <p:nvPicPr>
          <p:cNvPr id="71" name="car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686176" y="3763176"/>
            <a:ext cx="609600" cy="609600"/>
          </a:xfrm>
          <a:prstGeom prst="rect">
            <a:avLst/>
          </a:prstGeom>
        </p:spPr>
      </p:pic>
      <p:sp>
        <p:nvSpPr>
          <p:cNvPr id="72" name="Rounded Rectangle 71">
            <a:hlinkClick r:id="rId14" action="ppaction://hlinksldjump"/>
          </p:cNvPr>
          <p:cNvSpPr/>
          <p:nvPr/>
        </p:nvSpPr>
        <p:spPr>
          <a:xfrm>
            <a:off x="3581400" y="3981450"/>
            <a:ext cx="1971675" cy="5334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endParaRPr lang="pt-PT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Rectangle 69">
            <a:hlinkClick r:id="rId15" action="ppaction://hlinksldjump"/>
          </p:cNvPr>
          <p:cNvSpPr/>
          <p:nvPr/>
        </p:nvSpPr>
        <p:spPr>
          <a:xfrm>
            <a:off x="0" y="861754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fitter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0" y="861501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4" name="Rectangle 73">
            <a:hlinkClick r:id="rId16" action="ppaction://hlinksldjump"/>
          </p:cNvPr>
          <p:cNvSpPr/>
          <p:nvPr/>
        </p:nvSpPr>
        <p:spPr>
          <a:xfrm>
            <a:off x="0" y="13683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fittest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75" name="Rectangle 74"/>
          <p:cNvSpPr/>
          <p:nvPr/>
        </p:nvSpPr>
        <p:spPr>
          <a:xfrm>
            <a:off x="0" y="13680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6" name="Rectangle 75">
            <a:hlinkClick r:id="rId16" action="ppaction://hlinksldjump"/>
          </p:cNvPr>
          <p:cNvSpPr/>
          <p:nvPr/>
        </p:nvSpPr>
        <p:spPr>
          <a:xfrm>
            <a:off x="0" y="18746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fittest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77" name="Rectangle 76"/>
          <p:cNvSpPr/>
          <p:nvPr/>
        </p:nvSpPr>
        <p:spPr>
          <a:xfrm>
            <a:off x="0" y="18743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07152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0.79062 -4.07407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53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2222E-6 L 0.90382 -2.22222E-6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91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151" fill="hold"/>
                                        <p:tgtEl>
                                          <p:spTgt spid="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151"/>
                            </p:stCondLst>
                            <p:childTnLst>
                              <p:par>
                                <p:cTn id="1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6304" fill="hold"/>
                                        <p:tgtEl>
                                          <p:spTgt spid="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EE99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"/>
                </p:tgtEl>
              </p:cMediaNode>
            </p:audio>
          </p:childTnLst>
        </p:cTn>
      </p:par>
    </p:tnLst>
    <p:bldLst>
      <p:bldP spid="4" grpId="0" animBg="1"/>
      <p:bldP spid="4" grpId="1" animBg="1"/>
      <p:bldP spid="7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-120913" y="188925"/>
            <a:ext cx="4904509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5884943"/>
            <a:ext cx="9144000" cy="9730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8" name="Group 47"/>
          <p:cNvGrpSpPr/>
          <p:nvPr/>
        </p:nvGrpSpPr>
        <p:grpSpPr>
          <a:xfrm>
            <a:off x="0" y="5884943"/>
            <a:ext cx="9144000" cy="115807"/>
            <a:chOff x="0" y="5884943"/>
            <a:chExt cx="9144000" cy="115807"/>
          </a:xfrm>
        </p:grpSpPr>
        <p:grpSp>
          <p:nvGrpSpPr>
            <p:cNvPr id="49" name="Group 48"/>
            <p:cNvGrpSpPr/>
            <p:nvPr/>
          </p:nvGrpSpPr>
          <p:grpSpPr>
            <a:xfrm>
              <a:off x="0" y="5884943"/>
              <a:ext cx="9144000" cy="115807"/>
              <a:chOff x="0" y="5884943"/>
              <a:chExt cx="9144000" cy="11580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0" y="5884943"/>
                <a:ext cx="9144000" cy="115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667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3335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0002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676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343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010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676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5343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6010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677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343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80200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86868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0" y="5884943"/>
              <a:ext cx="9144000" cy="115807"/>
            </a:xfrm>
            <a:prstGeom prst="rect">
              <a:avLst/>
            </a:prstGeom>
            <a:gradFill>
              <a:gsLst>
                <a:gs pos="76000">
                  <a:schemeClr val="tx1">
                    <a:alpha val="50000"/>
                  </a:schemeClr>
                </a:gs>
                <a:gs pos="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" name="Freeform 9"/>
          <p:cNvSpPr/>
          <p:nvPr/>
        </p:nvSpPr>
        <p:spPr>
          <a:xfrm>
            <a:off x="8096250" y="6000750"/>
            <a:ext cx="752475" cy="857250"/>
          </a:xfrm>
          <a:custGeom>
            <a:avLst/>
            <a:gdLst>
              <a:gd name="connsiteX0" fmla="*/ 0 w 752475"/>
              <a:gd name="connsiteY0" fmla="*/ 0 h 847725"/>
              <a:gd name="connsiteX1" fmla="*/ 180975 w 752475"/>
              <a:gd name="connsiteY1" fmla="*/ 847725 h 847725"/>
              <a:gd name="connsiteX2" fmla="*/ 752475 w 752475"/>
              <a:gd name="connsiteY2" fmla="*/ 847725 h 847725"/>
              <a:gd name="connsiteX3" fmla="*/ 209550 w 752475"/>
              <a:gd name="connsiteY3" fmla="*/ 0 h 847725"/>
              <a:gd name="connsiteX4" fmla="*/ 0 w 752475"/>
              <a:gd name="connsiteY4" fmla="*/ 0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475" h="847725">
                <a:moveTo>
                  <a:pt x="0" y="0"/>
                </a:moveTo>
                <a:lnTo>
                  <a:pt x="180975" y="847725"/>
                </a:lnTo>
                <a:lnTo>
                  <a:pt x="752475" y="847725"/>
                </a:lnTo>
                <a:lnTo>
                  <a:pt x="2095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04" y="1659477"/>
            <a:ext cx="3492827" cy="418804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-714751" y="5531069"/>
            <a:ext cx="9936516" cy="214187"/>
            <a:chOff x="-714751" y="5531069"/>
            <a:chExt cx="9936516" cy="2141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593" y="5531069"/>
              <a:ext cx="3312172" cy="2141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421" y="5531069"/>
              <a:ext cx="3312172" cy="214187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14751" y="5531069"/>
              <a:ext cx="3312172" cy="214187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8156603" y="3317359"/>
            <a:ext cx="593719" cy="3540642"/>
            <a:chOff x="8156603" y="3317359"/>
            <a:chExt cx="593719" cy="3540642"/>
          </a:xfrm>
        </p:grpSpPr>
        <p:sp>
          <p:nvSpPr>
            <p:cNvPr id="33" name="Rectangle 32"/>
            <p:cNvSpPr/>
            <p:nvPr/>
          </p:nvSpPr>
          <p:spPr>
            <a:xfrm>
              <a:off x="8156603" y="3471189"/>
              <a:ext cx="130147" cy="2529561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471" y="3471189"/>
              <a:ext cx="549851" cy="901587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8594736" y="3317359"/>
              <a:ext cx="155586" cy="3540642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47" name="Picture 4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09" y="5773828"/>
            <a:ext cx="2781821" cy="612000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965" y="6145036"/>
            <a:ext cx="2683531" cy="617212"/>
          </a:xfrm>
          <a:prstGeom prst="rect">
            <a:avLst/>
          </a:prstGeom>
        </p:spPr>
      </p:pic>
      <p:pic>
        <p:nvPicPr>
          <p:cNvPr id="67" name="Picture 4" descr="Mango Tree - stock photo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artisticBlur radius="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01" y="3099077"/>
            <a:ext cx="41148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careff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686176" y="3763176"/>
            <a:ext cx="609600" cy="609600"/>
          </a:xfrm>
          <a:prstGeom prst="rect">
            <a:avLst/>
          </a:prstGeom>
        </p:spPr>
      </p:pic>
      <p:sp>
        <p:nvSpPr>
          <p:cNvPr id="78" name="Rounded Rectangle 77"/>
          <p:cNvSpPr/>
          <p:nvPr/>
        </p:nvSpPr>
        <p:spPr>
          <a:xfrm>
            <a:off x="2000250" y="2705100"/>
            <a:ext cx="4933950" cy="97155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CAR, YOU </a:t>
            </a:r>
            <a:r>
              <a:rPr lang="pt-PT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LOST!</a:t>
            </a:r>
            <a:endParaRPr lang="pt-PT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Rounded Rectangle 78">
            <a:hlinkClick r:id="rId12" action="ppaction://hlinksldjump"/>
          </p:cNvPr>
          <p:cNvSpPr/>
          <p:nvPr/>
        </p:nvSpPr>
        <p:spPr>
          <a:xfrm>
            <a:off x="3405774" y="3967820"/>
            <a:ext cx="2328193" cy="5334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 AGAIN</a:t>
            </a:r>
            <a:endParaRPr lang="pt-PT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tangle 44">
            <a:hlinkClick r:id="rId13" action="ppaction://hlinksldjump"/>
          </p:cNvPr>
          <p:cNvSpPr/>
          <p:nvPr/>
        </p:nvSpPr>
        <p:spPr>
          <a:xfrm>
            <a:off x="0" y="861754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fitter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0" y="861501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8" name="Rectangle 67">
            <a:hlinkClick r:id="rId14" action="ppaction://hlinksldjump"/>
          </p:cNvPr>
          <p:cNvSpPr/>
          <p:nvPr/>
        </p:nvSpPr>
        <p:spPr>
          <a:xfrm>
            <a:off x="0" y="13683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fittest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70" name="Rectangle 69"/>
          <p:cNvSpPr/>
          <p:nvPr/>
        </p:nvSpPr>
        <p:spPr>
          <a:xfrm>
            <a:off x="0" y="13680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1" name="Rectangle 70">
            <a:hlinkClick r:id="rId14" action="ppaction://hlinksldjump"/>
          </p:cNvPr>
          <p:cNvSpPr/>
          <p:nvPr/>
        </p:nvSpPr>
        <p:spPr>
          <a:xfrm>
            <a:off x="0" y="18746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fittest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80" name="Rectangle 79"/>
          <p:cNvSpPr/>
          <p:nvPr/>
        </p:nvSpPr>
        <p:spPr>
          <a:xfrm>
            <a:off x="0" y="18743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7317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0.9243 -4.07407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21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2222E-6 L 0.80157 -2.22222E-6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69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151" fill="hold"/>
                                        <p:tgtEl>
                                          <p:spTgt spid="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151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"/>
                </p:tgtEl>
              </p:cMediaNode>
            </p:audio>
          </p:childTnLst>
        </p:cTn>
      </p:par>
    </p:tnLst>
    <p:bldLst>
      <p:bldP spid="78" grpId="0" animBg="1"/>
      <p:bldP spid="78" grpId="1" animBg="1"/>
      <p:bldP spid="7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884943"/>
            <a:ext cx="9144000" cy="9730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8" name="Group 47"/>
          <p:cNvGrpSpPr/>
          <p:nvPr/>
        </p:nvGrpSpPr>
        <p:grpSpPr>
          <a:xfrm>
            <a:off x="0" y="5884943"/>
            <a:ext cx="9144000" cy="115807"/>
            <a:chOff x="0" y="5884943"/>
            <a:chExt cx="9144000" cy="115807"/>
          </a:xfrm>
        </p:grpSpPr>
        <p:grpSp>
          <p:nvGrpSpPr>
            <p:cNvPr id="49" name="Group 48"/>
            <p:cNvGrpSpPr/>
            <p:nvPr/>
          </p:nvGrpSpPr>
          <p:grpSpPr>
            <a:xfrm>
              <a:off x="0" y="5884943"/>
              <a:ext cx="9144000" cy="115807"/>
              <a:chOff x="0" y="5884943"/>
              <a:chExt cx="9144000" cy="11580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0" y="5884943"/>
                <a:ext cx="9144000" cy="115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667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3335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0002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676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343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010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676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5343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6010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677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343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80200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86868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0" y="5884943"/>
              <a:ext cx="9144000" cy="115807"/>
            </a:xfrm>
            <a:prstGeom prst="rect">
              <a:avLst/>
            </a:prstGeom>
            <a:gradFill>
              <a:gsLst>
                <a:gs pos="76000">
                  <a:schemeClr val="tx1">
                    <a:alpha val="50000"/>
                  </a:schemeClr>
                </a:gs>
                <a:gs pos="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" name="Freeform 9"/>
          <p:cNvSpPr/>
          <p:nvPr/>
        </p:nvSpPr>
        <p:spPr>
          <a:xfrm>
            <a:off x="8096250" y="6000750"/>
            <a:ext cx="752475" cy="857250"/>
          </a:xfrm>
          <a:custGeom>
            <a:avLst/>
            <a:gdLst>
              <a:gd name="connsiteX0" fmla="*/ 0 w 752475"/>
              <a:gd name="connsiteY0" fmla="*/ 0 h 847725"/>
              <a:gd name="connsiteX1" fmla="*/ 180975 w 752475"/>
              <a:gd name="connsiteY1" fmla="*/ 847725 h 847725"/>
              <a:gd name="connsiteX2" fmla="*/ 752475 w 752475"/>
              <a:gd name="connsiteY2" fmla="*/ 847725 h 847725"/>
              <a:gd name="connsiteX3" fmla="*/ 209550 w 752475"/>
              <a:gd name="connsiteY3" fmla="*/ 0 h 847725"/>
              <a:gd name="connsiteX4" fmla="*/ 0 w 752475"/>
              <a:gd name="connsiteY4" fmla="*/ 0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475" h="847725">
                <a:moveTo>
                  <a:pt x="0" y="0"/>
                </a:moveTo>
                <a:lnTo>
                  <a:pt x="180975" y="847725"/>
                </a:lnTo>
                <a:lnTo>
                  <a:pt x="752475" y="847725"/>
                </a:lnTo>
                <a:lnTo>
                  <a:pt x="2095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04" y="1659477"/>
            <a:ext cx="3492827" cy="418804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-714751" y="5531069"/>
            <a:ext cx="9936516" cy="214187"/>
            <a:chOff x="-714751" y="5531069"/>
            <a:chExt cx="9936516" cy="2141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593" y="5531069"/>
              <a:ext cx="3312172" cy="2141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421" y="5531069"/>
              <a:ext cx="3312172" cy="214187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14751" y="5531069"/>
              <a:ext cx="3312172" cy="214187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8156603" y="3317359"/>
            <a:ext cx="593719" cy="3540642"/>
            <a:chOff x="8156603" y="3317359"/>
            <a:chExt cx="593719" cy="3540642"/>
          </a:xfrm>
        </p:grpSpPr>
        <p:sp>
          <p:nvSpPr>
            <p:cNvPr id="33" name="Rectangle 32"/>
            <p:cNvSpPr/>
            <p:nvPr/>
          </p:nvSpPr>
          <p:spPr>
            <a:xfrm>
              <a:off x="8156603" y="3471189"/>
              <a:ext cx="130147" cy="2529561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471" y="3471189"/>
              <a:ext cx="549851" cy="901587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8594736" y="3317359"/>
              <a:ext cx="155586" cy="3540642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36" name="Picture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09" y="5773828"/>
            <a:ext cx="2781821" cy="612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965" y="6145036"/>
            <a:ext cx="2683531" cy="617212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-120913" y="188925"/>
            <a:ext cx="4904509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b="1" dirty="0">
              <a:solidFill>
                <a:srgbClr val="0E69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hlinkClick r:id="rId7" action="ppaction://hlinksldjump"/>
          </p:cNvPr>
          <p:cNvSpPr/>
          <p:nvPr/>
        </p:nvSpPr>
        <p:spPr>
          <a:xfrm>
            <a:off x="0" y="861754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Jamie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Oliver’s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tastier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mine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861501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0" name="Rectangle 39">
            <a:hlinkClick r:id="rId7" action="ppaction://hlinksldjump"/>
          </p:cNvPr>
          <p:cNvSpPr/>
          <p:nvPr/>
        </p:nvSpPr>
        <p:spPr>
          <a:xfrm>
            <a:off x="0" y="13683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Jamie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Oliver’s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tastier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mine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13680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2" name="Rectangle 41">
            <a:hlinkClick r:id="rId8" action="ppaction://hlinksldjump"/>
          </p:cNvPr>
          <p:cNvSpPr/>
          <p:nvPr/>
        </p:nvSpPr>
        <p:spPr>
          <a:xfrm>
            <a:off x="0" y="18746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Jamie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Oliver’s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tastier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mine.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0" y="18743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4" name="Picture 4" descr="Mango Tree - stock photo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artisticBlur radius="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01" y="3099077"/>
            <a:ext cx="41148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87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884943"/>
            <a:ext cx="9144000" cy="9730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8" name="Group 47"/>
          <p:cNvGrpSpPr/>
          <p:nvPr/>
        </p:nvGrpSpPr>
        <p:grpSpPr>
          <a:xfrm>
            <a:off x="0" y="5884943"/>
            <a:ext cx="9144000" cy="115807"/>
            <a:chOff x="0" y="5884943"/>
            <a:chExt cx="9144000" cy="115807"/>
          </a:xfrm>
        </p:grpSpPr>
        <p:grpSp>
          <p:nvGrpSpPr>
            <p:cNvPr id="49" name="Group 48"/>
            <p:cNvGrpSpPr/>
            <p:nvPr/>
          </p:nvGrpSpPr>
          <p:grpSpPr>
            <a:xfrm>
              <a:off x="0" y="5884943"/>
              <a:ext cx="9144000" cy="115807"/>
              <a:chOff x="0" y="5884943"/>
              <a:chExt cx="9144000" cy="11580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0" y="5884943"/>
                <a:ext cx="9144000" cy="115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667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3335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0002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676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343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010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676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5343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6010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677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343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80200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86868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0" y="5884943"/>
              <a:ext cx="9144000" cy="115807"/>
            </a:xfrm>
            <a:prstGeom prst="rect">
              <a:avLst/>
            </a:prstGeom>
            <a:gradFill>
              <a:gsLst>
                <a:gs pos="76000">
                  <a:schemeClr val="tx1">
                    <a:alpha val="50000"/>
                  </a:schemeClr>
                </a:gs>
                <a:gs pos="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" name="Freeform 9"/>
          <p:cNvSpPr/>
          <p:nvPr/>
        </p:nvSpPr>
        <p:spPr>
          <a:xfrm>
            <a:off x="8096250" y="6000750"/>
            <a:ext cx="752475" cy="857250"/>
          </a:xfrm>
          <a:custGeom>
            <a:avLst/>
            <a:gdLst>
              <a:gd name="connsiteX0" fmla="*/ 0 w 752475"/>
              <a:gd name="connsiteY0" fmla="*/ 0 h 847725"/>
              <a:gd name="connsiteX1" fmla="*/ 180975 w 752475"/>
              <a:gd name="connsiteY1" fmla="*/ 847725 h 847725"/>
              <a:gd name="connsiteX2" fmla="*/ 752475 w 752475"/>
              <a:gd name="connsiteY2" fmla="*/ 847725 h 847725"/>
              <a:gd name="connsiteX3" fmla="*/ 209550 w 752475"/>
              <a:gd name="connsiteY3" fmla="*/ 0 h 847725"/>
              <a:gd name="connsiteX4" fmla="*/ 0 w 752475"/>
              <a:gd name="connsiteY4" fmla="*/ 0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475" h="847725">
                <a:moveTo>
                  <a:pt x="0" y="0"/>
                </a:moveTo>
                <a:lnTo>
                  <a:pt x="180975" y="847725"/>
                </a:lnTo>
                <a:lnTo>
                  <a:pt x="752475" y="847725"/>
                </a:lnTo>
                <a:lnTo>
                  <a:pt x="2095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04" y="1659477"/>
            <a:ext cx="3492827" cy="418804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-714751" y="5531069"/>
            <a:ext cx="9936516" cy="214187"/>
            <a:chOff x="-714751" y="5531069"/>
            <a:chExt cx="9936516" cy="2141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593" y="5531069"/>
              <a:ext cx="3312172" cy="2141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421" y="5531069"/>
              <a:ext cx="3312172" cy="214187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14751" y="5531069"/>
              <a:ext cx="3312172" cy="214187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8156603" y="3317359"/>
            <a:ext cx="593719" cy="3540642"/>
            <a:chOff x="8156603" y="3317359"/>
            <a:chExt cx="593719" cy="3540642"/>
          </a:xfrm>
        </p:grpSpPr>
        <p:sp>
          <p:nvSpPr>
            <p:cNvPr id="33" name="Rectangle 32"/>
            <p:cNvSpPr/>
            <p:nvPr/>
          </p:nvSpPr>
          <p:spPr>
            <a:xfrm>
              <a:off x="8156603" y="3471189"/>
              <a:ext cx="130147" cy="2529561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471" y="3471189"/>
              <a:ext cx="549851" cy="901587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8594736" y="3317359"/>
              <a:ext cx="155586" cy="3540642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38" name="Rectangle 37"/>
          <p:cNvSpPr/>
          <p:nvPr/>
        </p:nvSpPr>
        <p:spPr>
          <a:xfrm>
            <a:off x="-120913" y="188925"/>
            <a:ext cx="4904509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b="1" dirty="0">
              <a:solidFill>
                <a:srgbClr val="0E69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09" y="5773828"/>
            <a:ext cx="2781821" cy="612000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965" y="6145036"/>
            <a:ext cx="2683531" cy="617212"/>
          </a:xfrm>
          <a:prstGeom prst="rect">
            <a:avLst/>
          </a:prstGeom>
        </p:spPr>
      </p:pic>
      <p:pic>
        <p:nvPicPr>
          <p:cNvPr id="67" name="Picture 4" descr="Mango Tree - stock photo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  <a14:imgEffect>
                      <a14:artisticBlur radius="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01" y="3099077"/>
            <a:ext cx="41148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2000250" y="2705100"/>
            <a:ext cx="4933950" cy="97155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CAR, YOU</a:t>
            </a:r>
            <a:r>
              <a:rPr lang="pt-PT" sz="2800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WON!</a:t>
            </a:r>
            <a:endParaRPr lang="pt-PT" dirty="0">
              <a:solidFill>
                <a:srgbClr val="0E69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MS900069482[1]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672529" y="-970128"/>
            <a:ext cx="609600" cy="609600"/>
          </a:xfrm>
          <a:prstGeom prst="rect">
            <a:avLst/>
          </a:prstGeom>
        </p:spPr>
      </p:pic>
      <p:pic>
        <p:nvPicPr>
          <p:cNvPr id="71" name="car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686176" y="3763176"/>
            <a:ext cx="609600" cy="609600"/>
          </a:xfrm>
          <a:prstGeom prst="rect">
            <a:avLst/>
          </a:prstGeom>
        </p:spPr>
      </p:pic>
      <p:sp>
        <p:nvSpPr>
          <p:cNvPr id="72" name="Rounded Rectangle 71">
            <a:hlinkClick r:id="rId14" action="ppaction://hlinksldjump"/>
          </p:cNvPr>
          <p:cNvSpPr/>
          <p:nvPr/>
        </p:nvSpPr>
        <p:spPr>
          <a:xfrm>
            <a:off x="3581400" y="3981450"/>
            <a:ext cx="1971675" cy="5334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endParaRPr lang="pt-PT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tangle 44">
            <a:hlinkClick r:id="rId15" action="ppaction://hlinksldjump"/>
          </p:cNvPr>
          <p:cNvSpPr/>
          <p:nvPr/>
        </p:nvSpPr>
        <p:spPr>
          <a:xfrm>
            <a:off x="0" y="861754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Jamie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Oliver’s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tastier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mine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0" y="861501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8" name="Rectangle 67">
            <a:hlinkClick r:id="rId15" action="ppaction://hlinksldjump"/>
          </p:cNvPr>
          <p:cNvSpPr/>
          <p:nvPr/>
        </p:nvSpPr>
        <p:spPr>
          <a:xfrm>
            <a:off x="0" y="13683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Jamie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Oliver’s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tastier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mine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0" y="13680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0" name="Rectangle 69">
            <a:hlinkClick r:id="rId16" action="ppaction://hlinksldjump"/>
          </p:cNvPr>
          <p:cNvSpPr/>
          <p:nvPr/>
        </p:nvSpPr>
        <p:spPr>
          <a:xfrm>
            <a:off x="0" y="18746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Jamie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Oliver’s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tastier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mine.</a:t>
            </a:r>
          </a:p>
        </p:txBody>
      </p:sp>
      <p:sp>
        <p:nvSpPr>
          <p:cNvPr id="73" name="Rectangle 72"/>
          <p:cNvSpPr/>
          <p:nvPr/>
        </p:nvSpPr>
        <p:spPr>
          <a:xfrm>
            <a:off x="0" y="18743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73187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0.90937 -4.07407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46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2222E-6 L 0.79445 -2.22222E-6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22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151" fill="hold"/>
                                        <p:tgtEl>
                                          <p:spTgt spid="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151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30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EE99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"/>
                </p:tgtEl>
              </p:cMediaNode>
            </p:audio>
          </p:childTnLst>
        </p:cTn>
      </p:par>
    </p:tnLst>
    <p:bldLst>
      <p:bldP spid="4" grpId="0" animBg="1"/>
      <p:bldP spid="4" grpId="1" animBg="1"/>
      <p:bldP spid="7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884943"/>
            <a:ext cx="9144000" cy="9730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8" name="Group 47"/>
          <p:cNvGrpSpPr/>
          <p:nvPr/>
        </p:nvGrpSpPr>
        <p:grpSpPr>
          <a:xfrm>
            <a:off x="0" y="5884943"/>
            <a:ext cx="9144000" cy="115807"/>
            <a:chOff x="0" y="5884943"/>
            <a:chExt cx="9144000" cy="115807"/>
          </a:xfrm>
        </p:grpSpPr>
        <p:grpSp>
          <p:nvGrpSpPr>
            <p:cNvPr id="49" name="Group 48"/>
            <p:cNvGrpSpPr/>
            <p:nvPr/>
          </p:nvGrpSpPr>
          <p:grpSpPr>
            <a:xfrm>
              <a:off x="0" y="5884943"/>
              <a:ext cx="9144000" cy="115807"/>
              <a:chOff x="0" y="5884943"/>
              <a:chExt cx="9144000" cy="11580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0" y="5884943"/>
                <a:ext cx="9144000" cy="115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667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3335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0002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676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343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010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676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5343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6010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677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343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80200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86868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0" y="5884943"/>
              <a:ext cx="9144000" cy="115807"/>
            </a:xfrm>
            <a:prstGeom prst="rect">
              <a:avLst/>
            </a:prstGeom>
            <a:gradFill>
              <a:gsLst>
                <a:gs pos="76000">
                  <a:schemeClr val="tx1">
                    <a:alpha val="50000"/>
                  </a:schemeClr>
                </a:gs>
                <a:gs pos="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" name="Freeform 9"/>
          <p:cNvSpPr/>
          <p:nvPr/>
        </p:nvSpPr>
        <p:spPr>
          <a:xfrm>
            <a:off x="8096250" y="6000750"/>
            <a:ext cx="752475" cy="857250"/>
          </a:xfrm>
          <a:custGeom>
            <a:avLst/>
            <a:gdLst>
              <a:gd name="connsiteX0" fmla="*/ 0 w 752475"/>
              <a:gd name="connsiteY0" fmla="*/ 0 h 847725"/>
              <a:gd name="connsiteX1" fmla="*/ 180975 w 752475"/>
              <a:gd name="connsiteY1" fmla="*/ 847725 h 847725"/>
              <a:gd name="connsiteX2" fmla="*/ 752475 w 752475"/>
              <a:gd name="connsiteY2" fmla="*/ 847725 h 847725"/>
              <a:gd name="connsiteX3" fmla="*/ 209550 w 752475"/>
              <a:gd name="connsiteY3" fmla="*/ 0 h 847725"/>
              <a:gd name="connsiteX4" fmla="*/ 0 w 752475"/>
              <a:gd name="connsiteY4" fmla="*/ 0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475" h="847725">
                <a:moveTo>
                  <a:pt x="0" y="0"/>
                </a:moveTo>
                <a:lnTo>
                  <a:pt x="180975" y="847725"/>
                </a:lnTo>
                <a:lnTo>
                  <a:pt x="752475" y="847725"/>
                </a:lnTo>
                <a:lnTo>
                  <a:pt x="2095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04" y="1659477"/>
            <a:ext cx="3492827" cy="418804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-714751" y="5531069"/>
            <a:ext cx="9936516" cy="214187"/>
            <a:chOff x="-714751" y="5531069"/>
            <a:chExt cx="9936516" cy="2141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593" y="5531069"/>
              <a:ext cx="3312172" cy="2141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421" y="5531069"/>
              <a:ext cx="3312172" cy="214187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14751" y="5531069"/>
              <a:ext cx="3312172" cy="214187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8156603" y="3317359"/>
            <a:ext cx="593719" cy="3540642"/>
            <a:chOff x="8156603" y="3317359"/>
            <a:chExt cx="593719" cy="3540642"/>
          </a:xfrm>
        </p:grpSpPr>
        <p:sp>
          <p:nvSpPr>
            <p:cNvPr id="33" name="Rectangle 32"/>
            <p:cNvSpPr/>
            <p:nvPr/>
          </p:nvSpPr>
          <p:spPr>
            <a:xfrm>
              <a:off x="8156603" y="3471189"/>
              <a:ext cx="130147" cy="2529561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471" y="3471189"/>
              <a:ext cx="549851" cy="901587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8594736" y="3317359"/>
              <a:ext cx="155586" cy="3540642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38" name="Rectangle 37"/>
          <p:cNvSpPr/>
          <p:nvPr/>
        </p:nvSpPr>
        <p:spPr>
          <a:xfrm>
            <a:off x="-120913" y="188925"/>
            <a:ext cx="4904509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b="1" dirty="0">
              <a:solidFill>
                <a:srgbClr val="0E69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09" y="5773828"/>
            <a:ext cx="2781821" cy="612000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965" y="6145036"/>
            <a:ext cx="2683531" cy="617212"/>
          </a:xfrm>
          <a:prstGeom prst="rect">
            <a:avLst/>
          </a:prstGeom>
        </p:spPr>
      </p:pic>
      <p:pic>
        <p:nvPicPr>
          <p:cNvPr id="67" name="Picture 4" descr="Mango Tree - stock photo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artisticBlur radius="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01" y="3099077"/>
            <a:ext cx="41148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2000250" y="2705100"/>
            <a:ext cx="4933950" cy="97155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CAR, YOU </a:t>
            </a:r>
            <a:r>
              <a:rPr lang="pt-PT" sz="28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LOST!</a:t>
            </a:r>
            <a:endParaRPr lang="pt-PT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areff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686176" y="3763176"/>
            <a:ext cx="609600" cy="609600"/>
          </a:xfrm>
          <a:prstGeom prst="rect">
            <a:avLst/>
          </a:prstGeom>
        </p:spPr>
      </p:pic>
      <p:sp>
        <p:nvSpPr>
          <p:cNvPr id="77" name="Rounded Rectangle 76">
            <a:hlinkClick r:id="rId12" action="ppaction://hlinksldjump"/>
          </p:cNvPr>
          <p:cNvSpPr/>
          <p:nvPr/>
        </p:nvSpPr>
        <p:spPr>
          <a:xfrm>
            <a:off x="3405774" y="3967820"/>
            <a:ext cx="2328193" cy="5334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 AGAIN</a:t>
            </a:r>
            <a:endParaRPr lang="pt-PT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>
            <a:hlinkClick r:id="rId13" action="ppaction://hlinksldjump"/>
          </p:cNvPr>
          <p:cNvSpPr/>
          <p:nvPr/>
        </p:nvSpPr>
        <p:spPr>
          <a:xfrm>
            <a:off x="0" y="861754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Jamie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Oliver’s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tastier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mine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45" name="Rectangle 44"/>
          <p:cNvSpPr/>
          <p:nvPr/>
        </p:nvSpPr>
        <p:spPr>
          <a:xfrm>
            <a:off x="0" y="861501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6" name="Rectangle 45">
            <a:hlinkClick r:id="rId13" action="ppaction://hlinksldjump"/>
          </p:cNvPr>
          <p:cNvSpPr/>
          <p:nvPr/>
        </p:nvSpPr>
        <p:spPr>
          <a:xfrm>
            <a:off x="0" y="13683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Jamie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Oliver’s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tastier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mine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8" name="Rectangle 67"/>
          <p:cNvSpPr/>
          <p:nvPr/>
        </p:nvSpPr>
        <p:spPr>
          <a:xfrm>
            <a:off x="0" y="13680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9" name="Rectangle 68">
            <a:hlinkClick r:id="rId14" action="ppaction://hlinksldjump"/>
          </p:cNvPr>
          <p:cNvSpPr/>
          <p:nvPr/>
        </p:nvSpPr>
        <p:spPr>
          <a:xfrm>
            <a:off x="0" y="18746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Jamie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Oliver’s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tastier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mine.</a:t>
            </a:r>
          </a:p>
        </p:txBody>
      </p:sp>
      <p:sp>
        <p:nvSpPr>
          <p:cNvPr id="70" name="Rectangle 69"/>
          <p:cNvSpPr/>
          <p:nvPr/>
        </p:nvSpPr>
        <p:spPr>
          <a:xfrm>
            <a:off x="0" y="18743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7586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0.78021 -4.07407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1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2222E-6 L 0.90382 -2.22222E-6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91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1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151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 animBg="1"/>
      <p:bldP spid="4" grpId="1" animBg="1"/>
      <p:bldP spid="7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884943"/>
            <a:ext cx="9144000" cy="9730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8" name="Group 47"/>
          <p:cNvGrpSpPr/>
          <p:nvPr/>
        </p:nvGrpSpPr>
        <p:grpSpPr>
          <a:xfrm>
            <a:off x="0" y="5884943"/>
            <a:ext cx="9144000" cy="115807"/>
            <a:chOff x="0" y="5884943"/>
            <a:chExt cx="9144000" cy="115807"/>
          </a:xfrm>
        </p:grpSpPr>
        <p:grpSp>
          <p:nvGrpSpPr>
            <p:cNvPr id="49" name="Group 48"/>
            <p:cNvGrpSpPr/>
            <p:nvPr/>
          </p:nvGrpSpPr>
          <p:grpSpPr>
            <a:xfrm>
              <a:off x="0" y="5884943"/>
              <a:ext cx="9144000" cy="115807"/>
              <a:chOff x="0" y="5884943"/>
              <a:chExt cx="9144000" cy="11580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0" y="5884943"/>
                <a:ext cx="9144000" cy="115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667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3335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0002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676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343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010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676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5343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6010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677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343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80200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86868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0" y="5884943"/>
              <a:ext cx="9144000" cy="115807"/>
            </a:xfrm>
            <a:prstGeom prst="rect">
              <a:avLst/>
            </a:prstGeom>
            <a:gradFill>
              <a:gsLst>
                <a:gs pos="76000">
                  <a:schemeClr val="tx1">
                    <a:alpha val="50000"/>
                  </a:schemeClr>
                </a:gs>
                <a:gs pos="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" name="Freeform 9"/>
          <p:cNvSpPr/>
          <p:nvPr/>
        </p:nvSpPr>
        <p:spPr>
          <a:xfrm>
            <a:off x="8096250" y="6000750"/>
            <a:ext cx="752475" cy="857250"/>
          </a:xfrm>
          <a:custGeom>
            <a:avLst/>
            <a:gdLst>
              <a:gd name="connsiteX0" fmla="*/ 0 w 752475"/>
              <a:gd name="connsiteY0" fmla="*/ 0 h 847725"/>
              <a:gd name="connsiteX1" fmla="*/ 180975 w 752475"/>
              <a:gd name="connsiteY1" fmla="*/ 847725 h 847725"/>
              <a:gd name="connsiteX2" fmla="*/ 752475 w 752475"/>
              <a:gd name="connsiteY2" fmla="*/ 847725 h 847725"/>
              <a:gd name="connsiteX3" fmla="*/ 209550 w 752475"/>
              <a:gd name="connsiteY3" fmla="*/ 0 h 847725"/>
              <a:gd name="connsiteX4" fmla="*/ 0 w 752475"/>
              <a:gd name="connsiteY4" fmla="*/ 0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475" h="847725">
                <a:moveTo>
                  <a:pt x="0" y="0"/>
                </a:moveTo>
                <a:lnTo>
                  <a:pt x="180975" y="847725"/>
                </a:lnTo>
                <a:lnTo>
                  <a:pt x="752475" y="847725"/>
                </a:lnTo>
                <a:lnTo>
                  <a:pt x="2095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04" y="1659477"/>
            <a:ext cx="3492827" cy="418804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-714751" y="5531069"/>
            <a:ext cx="9936516" cy="214187"/>
            <a:chOff x="-714751" y="5531069"/>
            <a:chExt cx="9936516" cy="2141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593" y="5531069"/>
              <a:ext cx="3312172" cy="2141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421" y="5531069"/>
              <a:ext cx="3312172" cy="214187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14751" y="5531069"/>
              <a:ext cx="3312172" cy="214187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8156603" y="3317359"/>
            <a:ext cx="593719" cy="3540642"/>
            <a:chOff x="8156603" y="3317359"/>
            <a:chExt cx="593719" cy="3540642"/>
          </a:xfrm>
        </p:grpSpPr>
        <p:sp>
          <p:nvSpPr>
            <p:cNvPr id="33" name="Rectangle 32"/>
            <p:cNvSpPr/>
            <p:nvPr/>
          </p:nvSpPr>
          <p:spPr>
            <a:xfrm>
              <a:off x="8156603" y="3471189"/>
              <a:ext cx="130147" cy="2529561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471" y="3471189"/>
              <a:ext cx="549851" cy="901587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8594736" y="3317359"/>
              <a:ext cx="155586" cy="3540642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36" name="Picture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09" y="5773828"/>
            <a:ext cx="2781821" cy="612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965" y="6145036"/>
            <a:ext cx="2683531" cy="617212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-120913" y="188925"/>
            <a:ext cx="4904509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hlinkClick r:id="rId7" action="ppaction://hlinksldjump"/>
          </p:cNvPr>
          <p:cNvSpPr/>
          <p:nvPr/>
        </p:nvSpPr>
        <p:spPr>
          <a:xfrm>
            <a:off x="0" y="861754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gets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worse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I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junk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861501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0" name="Rectangle 39">
            <a:hlinkClick r:id="rId8" action="ppaction://hlinksldjump"/>
          </p:cNvPr>
          <p:cNvSpPr/>
          <p:nvPr/>
        </p:nvSpPr>
        <p:spPr>
          <a:xfrm>
            <a:off x="0" y="13683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worse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junk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13680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2" name="Rectangle 41">
            <a:hlinkClick r:id="rId8" action="ppaction://hlinksldjump"/>
          </p:cNvPr>
          <p:cNvSpPr/>
          <p:nvPr/>
        </p:nvSpPr>
        <p:spPr>
          <a:xfrm>
            <a:off x="0" y="18746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worse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junk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0" y="18743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4" name="Picture 4" descr="Mango Tree - stock photo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artisticBlur radius="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01" y="3099077"/>
            <a:ext cx="41148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9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04" y="1659477"/>
            <a:ext cx="3492827" cy="4188042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-120913" y="188925"/>
            <a:ext cx="4904509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5884943"/>
            <a:ext cx="9144000" cy="9730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8" name="Group 47"/>
          <p:cNvGrpSpPr/>
          <p:nvPr/>
        </p:nvGrpSpPr>
        <p:grpSpPr>
          <a:xfrm>
            <a:off x="0" y="5884943"/>
            <a:ext cx="9144000" cy="115807"/>
            <a:chOff x="0" y="5884943"/>
            <a:chExt cx="9144000" cy="115807"/>
          </a:xfrm>
        </p:grpSpPr>
        <p:grpSp>
          <p:nvGrpSpPr>
            <p:cNvPr id="49" name="Group 48"/>
            <p:cNvGrpSpPr/>
            <p:nvPr/>
          </p:nvGrpSpPr>
          <p:grpSpPr>
            <a:xfrm>
              <a:off x="0" y="5884943"/>
              <a:ext cx="9144000" cy="115807"/>
              <a:chOff x="0" y="5884943"/>
              <a:chExt cx="9144000" cy="11580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0" y="5884943"/>
                <a:ext cx="9144000" cy="115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667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3335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0002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676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343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010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676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5343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6010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677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343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80200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86868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0" y="5884943"/>
              <a:ext cx="9144000" cy="115807"/>
            </a:xfrm>
            <a:prstGeom prst="rect">
              <a:avLst/>
            </a:prstGeom>
            <a:gradFill>
              <a:gsLst>
                <a:gs pos="76000">
                  <a:schemeClr val="tx1">
                    <a:alpha val="50000"/>
                  </a:schemeClr>
                </a:gs>
                <a:gs pos="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" name="Freeform 9"/>
          <p:cNvSpPr/>
          <p:nvPr/>
        </p:nvSpPr>
        <p:spPr>
          <a:xfrm>
            <a:off x="8096250" y="6000750"/>
            <a:ext cx="752475" cy="857250"/>
          </a:xfrm>
          <a:custGeom>
            <a:avLst/>
            <a:gdLst>
              <a:gd name="connsiteX0" fmla="*/ 0 w 752475"/>
              <a:gd name="connsiteY0" fmla="*/ 0 h 847725"/>
              <a:gd name="connsiteX1" fmla="*/ 180975 w 752475"/>
              <a:gd name="connsiteY1" fmla="*/ 847725 h 847725"/>
              <a:gd name="connsiteX2" fmla="*/ 752475 w 752475"/>
              <a:gd name="connsiteY2" fmla="*/ 847725 h 847725"/>
              <a:gd name="connsiteX3" fmla="*/ 209550 w 752475"/>
              <a:gd name="connsiteY3" fmla="*/ 0 h 847725"/>
              <a:gd name="connsiteX4" fmla="*/ 0 w 752475"/>
              <a:gd name="connsiteY4" fmla="*/ 0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475" h="847725">
                <a:moveTo>
                  <a:pt x="0" y="0"/>
                </a:moveTo>
                <a:lnTo>
                  <a:pt x="180975" y="847725"/>
                </a:lnTo>
                <a:lnTo>
                  <a:pt x="752475" y="847725"/>
                </a:lnTo>
                <a:lnTo>
                  <a:pt x="2095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7" name="Group 6"/>
          <p:cNvGrpSpPr/>
          <p:nvPr/>
        </p:nvGrpSpPr>
        <p:grpSpPr>
          <a:xfrm>
            <a:off x="-714751" y="5531069"/>
            <a:ext cx="9936516" cy="214187"/>
            <a:chOff x="-714751" y="5531069"/>
            <a:chExt cx="9936516" cy="2141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593" y="5531069"/>
              <a:ext cx="3312172" cy="2141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421" y="5531069"/>
              <a:ext cx="3312172" cy="214187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14751" y="5531069"/>
              <a:ext cx="3312172" cy="214187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8156603" y="3317359"/>
            <a:ext cx="593719" cy="3540642"/>
            <a:chOff x="8156603" y="3317359"/>
            <a:chExt cx="593719" cy="3540642"/>
          </a:xfrm>
        </p:grpSpPr>
        <p:sp>
          <p:nvSpPr>
            <p:cNvPr id="33" name="Rectangle 32"/>
            <p:cNvSpPr/>
            <p:nvPr/>
          </p:nvSpPr>
          <p:spPr>
            <a:xfrm>
              <a:off x="8156603" y="3471189"/>
              <a:ext cx="130147" cy="2529561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471" y="3471189"/>
              <a:ext cx="549851" cy="901587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8594736" y="3317359"/>
              <a:ext cx="155586" cy="3540642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47" name="Picture 4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09" y="5773828"/>
            <a:ext cx="2781821" cy="612000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965" y="6145036"/>
            <a:ext cx="2683531" cy="617212"/>
          </a:xfrm>
          <a:prstGeom prst="rect">
            <a:avLst/>
          </a:prstGeom>
        </p:spPr>
      </p:pic>
      <p:pic>
        <p:nvPicPr>
          <p:cNvPr id="67" name="Picture 4" descr="Mango Tree - stock photo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  <a14:imgEffect>
                      <a14:artisticBlur radius="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01" y="3099077"/>
            <a:ext cx="41148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2000250" y="2705100"/>
            <a:ext cx="4933950" cy="97155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CAR, YOU</a:t>
            </a:r>
            <a:r>
              <a:rPr lang="pt-PT" sz="2800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WON!</a:t>
            </a:r>
            <a:endParaRPr lang="pt-PT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9" name="MS900069482[1]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672529" y="-970128"/>
            <a:ext cx="609600" cy="609600"/>
          </a:xfrm>
          <a:prstGeom prst="rect">
            <a:avLst/>
          </a:prstGeom>
        </p:spPr>
      </p:pic>
      <p:pic>
        <p:nvPicPr>
          <p:cNvPr id="71" name="car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686176" y="3763176"/>
            <a:ext cx="609600" cy="609600"/>
          </a:xfrm>
          <a:prstGeom prst="rect">
            <a:avLst/>
          </a:prstGeom>
        </p:spPr>
      </p:pic>
      <p:sp>
        <p:nvSpPr>
          <p:cNvPr id="45" name="Rectangle 44">
            <a:hlinkClick r:id="rId14" action="ppaction://hlinksldjump"/>
          </p:cNvPr>
          <p:cNvSpPr/>
          <p:nvPr/>
        </p:nvSpPr>
        <p:spPr>
          <a:xfrm>
            <a:off x="0" y="861754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gets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worse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I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junk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0" y="861501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8" name="Rectangle 67">
            <a:hlinkClick r:id="rId15" action="ppaction://hlinksldjump"/>
          </p:cNvPr>
          <p:cNvSpPr/>
          <p:nvPr/>
        </p:nvSpPr>
        <p:spPr>
          <a:xfrm>
            <a:off x="0" y="13683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worse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junk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7" name="Rectangle 76"/>
          <p:cNvSpPr/>
          <p:nvPr/>
        </p:nvSpPr>
        <p:spPr>
          <a:xfrm>
            <a:off x="0" y="13680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8" name="Rectangle 77">
            <a:hlinkClick r:id="rId15" action="ppaction://hlinksldjump"/>
          </p:cNvPr>
          <p:cNvSpPr/>
          <p:nvPr/>
        </p:nvSpPr>
        <p:spPr>
          <a:xfrm>
            <a:off x="0" y="18746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worse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junk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9" name="Rectangle 78"/>
          <p:cNvSpPr/>
          <p:nvPr/>
        </p:nvSpPr>
        <p:spPr>
          <a:xfrm>
            <a:off x="0" y="18743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9997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0.79062 -4.07407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53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2222E-6 L 0.90382 -2.22222E-6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91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151" fill="hold"/>
                                        <p:tgtEl>
                                          <p:spTgt spid="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151"/>
                            </p:stCondLst>
                            <p:childTnLst>
                              <p:par>
                                <p:cTn id="1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6304" fill="hold"/>
                                        <p:tgtEl>
                                          <p:spTgt spid="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EE99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"/>
                </p:tgtEl>
              </p:cMediaNode>
            </p:audio>
          </p:childTnLst>
        </p:cTn>
      </p:par>
    </p:tnLst>
    <p:bldLst>
      <p:bldP spid="4" grpId="0" animBg="1"/>
      <p:bldP spid="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-120913" y="188925"/>
            <a:ext cx="4904509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5884943"/>
            <a:ext cx="9144000" cy="9730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8" name="Group 47"/>
          <p:cNvGrpSpPr/>
          <p:nvPr/>
        </p:nvGrpSpPr>
        <p:grpSpPr>
          <a:xfrm>
            <a:off x="0" y="5884943"/>
            <a:ext cx="9144000" cy="115807"/>
            <a:chOff x="0" y="5884943"/>
            <a:chExt cx="9144000" cy="115807"/>
          </a:xfrm>
        </p:grpSpPr>
        <p:grpSp>
          <p:nvGrpSpPr>
            <p:cNvPr id="49" name="Group 48"/>
            <p:cNvGrpSpPr/>
            <p:nvPr/>
          </p:nvGrpSpPr>
          <p:grpSpPr>
            <a:xfrm>
              <a:off x="0" y="5884943"/>
              <a:ext cx="9144000" cy="115807"/>
              <a:chOff x="0" y="5884943"/>
              <a:chExt cx="9144000" cy="11580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0" y="5884943"/>
                <a:ext cx="9144000" cy="115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667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3335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0002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676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343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010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676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5343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6010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677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343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80200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86868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0" y="5884943"/>
              <a:ext cx="9144000" cy="115807"/>
            </a:xfrm>
            <a:prstGeom prst="rect">
              <a:avLst/>
            </a:prstGeom>
            <a:gradFill>
              <a:gsLst>
                <a:gs pos="76000">
                  <a:schemeClr val="tx1">
                    <a:alpha val="50000"/>
                  </a:schemeClr>
                </a:gs>
                <a:gs pos="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" name="Freeform 9"/>
          <p:cNvSpPr/>
          <p:nvPr/>
        </p:nvSpPr>
        <p:spPr>
          <a:xfrm>
            <a:off x="8096250" y="6000750"/>
            <a:ext cx="752475" cy="857250"/>
          </a:xfrm>
          <a:custGeom>
            <a:avLst/>
            <a:gdLst>
              <a:gd name="connsiteX0" fmla="*/ 0 w 752475"/>
              <a:gd name="connsiteY0" fmla="*/ 0 h 847725"/>
              <a:gd name="connsiteX1" fmla="*/ 180975 w 752475"/>
              <a:gd name="connsiteY1" fmla="*/ 847725 h 847725"/>
              <a:gd name="connsiteX2" fmla="*/ 752475 w 752475"/>
              <a:gd name="connsiteY2" fmla="*/ 847725 h 847725"/>
              <a:gd name="connsiteX3" fmla="*/ 209550 w 752475"/>
              <a:gd name="connsiteY3" fmla="*/ 0 h 847725"/>
              <a:gd name="connsiteX4" fmla="*/ 0 w 752475"/>
              <a:gd name="connsiteY4" fmla="*/ 0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475" h="847725">
                <a:moveTo>
                  <a:pt x="0" y="0"/>
                </a:moveTo>
                <a:lnTo>
                  <a:pt x="180975" y="847725"/>
                </a:lnTo>
                <a:lnTo>
                  <a:pt x="752475" y="847725"/>
                </a:lnTo>
                <a:lnTo>
                  <a:pt x="2095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04" y="1659477"/>
            <a:ext cx="3492827" cy="418804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-714751" y="5531069"/>
            <a:ext cx="9936516" cy="214187"/>
            <a:chOff x="-714751" y="5531069"/>
            <a:chExt cx="9936516" cy="2141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593" y="5531069"/>
              <a:ext cx="3312172" cy="2141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421" y="5531069"/>
              <a:ext cx="3312172" cy="214187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14751" y="5531069"/>
              <a:ext cx="3312172" cy="214187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8156603" y="3317359"/>
            <a:ext cx="593719" cy="3540642"/>
            <a:chOff x="8156603" y="3317359"/>
            <a:chExt cx="593719" cy="3540642"/>
          </a:xfrm>
        </p:grpSpPr>
        <p:sp>
          <p:nvSpPr>
            <p:cNvPr id="33" name="Rectangle 32"/>
            <p:cNvSpPr/>
            <p:nvPr/>
          </p:nvSpPr>
          <p:spPr>
            <a:xfrm>
              <a:off x="8156603" y="3471189"/>
              <a:ext cx="130147" cy="2529561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471" y="3471189"/>
              <a:ext cx="549851" cy="901587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8594736" y="3317359"/>
              <a:ext cx="155586" cy="3540642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47" name="Picture 4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09" y="5773828"/>
            <a:ext cx="2781821" cy="612000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965" y="6145036"/>
            <a:ext cx="2683531" cy="617212"/>
          </a:xfrm>
          <a:prstGeom prst="rect">
            <a:avLst/>
          </a:prstGeom>
        </p:spPr>
      </p:pic>
      <p:pic>
        <p:nvPicPr>
          <p:cNvPr id="67" name="Picture 4" descr="Mango Tree - stock photo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artisticBlur radius="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01" y="3099077"/>
            <a:ext cx="41148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careff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686176" y="3763176"/>
            <a:ext cx="609600" cy="609600"/>
          </a:xfrm>
          <a:prstGeom prst="rect">
            <a:avLst/>
          </a:prstGeom>
        </p:spPr>
      </p:pic>
      <p:sp>
        <p:nvSpPr>
          <p:cNvPr id="78" name="Rounded Rectangle 77"/>
          <p:cNvSpPr/>
          <p:nvPr/>
        </p:nvSpPr>
        <p:spPr>
          <a:xfrm>
            <a:off x="2000250" y="2705100"/>
            <a:ext cx="4933950" cy="97155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CAR, YOU </a:t>
            </a:r>
            <a:r>
              <a:rPr lang="pt-PT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LOST!</a:t>
            </a:r>
            <a:endParaRPr lang="pt-PT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Rounded Rectangle 78">
            <a:hlinkClick r:id="rId12" action="ppaction://hlinksldjump"/>
          </p:cNvPr>
          <p:cNvSpPr/>
          <p:nvPr/>
        </p:nvSpPr>
        <p:spPr>
          <a:xfrm>
            <a:off x="3405774" y="3967820"/>
            <a:ext cx="2328193" cy="5334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 AGAIN</a:t>
            </a:r>
            <a:endParaRPr lang="pt-PT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71">
            <a:hlinkClick r:id="rId13" action="ppaction://hlinksldjump"/>
          </p:cNvPr>
          <p:cNvSpPr/>
          <p:nvPr/>
        </p:nvSpPr>
        <p:spPr>
          <a:xfrm>
            <a:off x="0" y="861754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gets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worse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I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junk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0" y="861501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4" name="Rectangle 73">
            <a:hlinkClick r:id="rId14" action="ppaction://hlinksldjump"/>
          </p:cNvPr>
          <p:cNvSpPr/>
          <p:nvPr/>
        </p:nvSpPr>
        <p:spPr>
          <a:xfrm>
            <a:off x="0" y="13683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worse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junk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5" name="Rectangle 74"/>
          <p:cNvSpPr/>
          <p:nvPr/>
        </p:nvSpPr>
        <p:spPr>
          <a:xfrm>
            <a:off x="0" y="13680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6" name="Rectangle 75">
            <a:hlinkClick r:id="rId14" action="ppaction://hlinksldjump"/>
          </p:cNvPr>
          <p:cNvSpPr/>
          <p:nvPr/>
        </p:nvSpPr>
        <p:spPr>
          <a:xfrm>
            <a:off x="0" y="18746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worse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eat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more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junk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7" name="Rectangle 76"/>
          <p:cNvSpPr/>
          <p:nvPr/>
        </p:nvSpPr>
        <p:spPr>
          <a:xfrm>
            <a:off x="0" y="18743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4128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0.9243 -4.07407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21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2222E-6 L 0.80157 -2.22222E-6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69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151" fill="hold"/>
                                        <p:tgtEl>
                                          <p:spTgt spid="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151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"/>
                </p:tgtEl>
              </p:cMediaNode>
            </p:audio>
          </p:childTnLst>
        </p:cTn>
      </p:par>
    </p:tnLst>
    <p:bldLst>
      <p:bldP spid="78" grpId="0" animBg="1"/>
      <p:bldP spid="78" grpId="1" animBg="1"/>
      <p:bldP spid="7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715</TotalTime>
  <Words>558</Words>
  <Application>Microsoft Office PowerPoint</Application>
  <PresentationFormat>On-screen Show (4:3)</PresentationFormat>
  <Paragraphs>70</Paragraphs>
  <Slides>13</Slides>
  <Notes>0</Notes>
  <HiddenSlides>0</HiddenSlides>
  <MMClips>14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Impact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tiago tavares</cp:lastModifiedBy>
  <cp:revision>84</cp:revision>
  <dcterms:created xsi:type="dcterms:W3CDTF">2014-01-16T11:49:09Z</dcterms:created>
  <dcterms:modified xsi:type="dcterms:W3CDTF">2014-07-29T08:23:40Z</dcterms:modified>
</cp:coreProperties>
</file>