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3" r:id="rId3"/>
    <p:sldId id="264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ago tavares" initials="tt" lastIdx="1" clrIdx="0">
    <p:extLst>
      <p:ext uri="{19B8F6BF-5375-455C-9EA6-DF929625EA0E}">
        <p15:presenceInfo xmlns:p15="http://schemas.microsoft.com/office/powerpoint/2012/main" userId="454c94035b113b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0000"/>
    <a:srgbClr val="0E6938"/>
    <a:srgbClr val="B70100"/>
    <a:srgbClr val="3F5164"/>
    <a:srgbClr val="A90001"/>
    <a:srgbClr val="505050"/>
    <a:srgbClr val="1870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2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322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0304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01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9305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1259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5373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1259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574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5134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3271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8984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730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AA6C34-CA70-454E-B24E-FAC0875457F7}" type="datetimeFigureOut">
              <a:rPr lang="pt-PT" smtClean="0"/>
              <a:t>08-07-2014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4CC31-5D90-4F1A-8972-3A878B8929B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293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5.jpeg"/><Relationship Id="rId7" Type="http://schemas.openxmlformats.org/officeDocument/2006/relationships/slide" Target="slid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5.jpeg"/><Relationship Id="rId7" Type="http://schemas.openxmlformats.org/officeDocument/2006/relationships/slide" Target="slide6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9.png"/><Relationship Id="rId3" Type="http://schemas.microsoft.com/office/2007/relationships/media" Target="../media/media3.wav"/><Relationship Id="rId7" Type="http://schemas.openxmlformats.org/officeDocument/2006/relationships/slide" Target="slide7.xml"/><Relationship Id="rId12" Type="http://schemas.openxmlformats.org/officeDocument/2006/relationships/image" Target="../media/image8.png"/><Relationship Id="rId2" Type="http://schemas.openxmlformats.org/officeDocument/2006/relationships/audio" Target="../media/media2.WAV"/><Relationship Id="rId16" Type="http://schemas.openxmlformats.org/officeDocument/2006/relationships/slide" Target="slide8.xml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audio" Target="../media/media3.wav"/><Relationship Id="rId9" Type="http://schemas.openxmlformats.org/officeDocument/2006/relationships/image" Target="../media/image5.jpeg"/><Relationship Id="rId1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5.jpeg"/><Relationship Id="rId7" Type="http://schemas.openxmlformats.org/officeDocument/2006/relationships/slide" Target="slide10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5.jpeg"/><Relationship Id="rId7" Type="http://schemas.openxmlformats.org/officeDocument/2006/relationships/slide" Target="slide1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microsoft.com/office/2007/relationships/hdphoto" Target="../media/hdphoto1.wdp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.png"/><Relationship Id="rId3" Type="http://schemas.microsoft.com/office/2007/relationships/media" Target="../media/media3.wav"/><Relationship Id="rId7" Type="http://schemas.openxmlformats.org/officeDocument/2006/relationships/image" Target="../media/image5.jpeg"/><Relationship Id="rId12" Type="http://schemas.microsoft.com/office/2007/relationships/hdphoto" Target="../media/hdphoto1.wdp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7.xml"/><Relationship Id="rId15" Type="http://schemas.openxmlformats.org/officeDocument/2006/relationships/slide" Target="slide13.xml"/><Relationship Id="rId10" Type="http://schemas.openxmlformats.org/officeDocument/2006/relationships/image" Target="../media/image8.png"/><Relationship Id="rId4" Type="http://schemas.openxmlformats.org/officeDocument/2006/relationships/audio" Target="../media/media3.wav"/><Relationship Id="rId9" Type="http://schemas.openxmlformats.org/officeDocument/2006/relationships/image" Target="../media/image7.png"/><Relationship Id="rId14" Type="http://schemas.openxmlformats.org/officeDocument/2006/relationships/slide" Target="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13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slide" Target="slide1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6.png"/><Relationship Id="rId11" Type="http://schemas.openxmlformats.org/officeDocument/2006/relationships/image" Target="../media/image3.png"/><Relationship Id="rId5" Type="http://schemas.openxmlformats.org/officeDocument/2006/relationships/image" Target="../media/image5.jpeg"/><Relationship Id="rId10" Type="http://schemas.microsoft.com/office/2007/relationships/hdphoto" Target="../media/hdphoto1.wdp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slide" Target="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18106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solidFill>
                  <a:schemeClr val="bg1">
                    <a:lumMod val="85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solidFill>
                <a:schemeClr val="bg1">
                  <a:lumMod val="85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441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solidFill>
                  <a:schemeClr val="bg1">
                    <a:lumMod val="50000"/>
                  </a:schemeClr>
                </a:solidFill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solidFill>
                <a:schemeClr val="bg1">
                  <a:lumMod val="50000"/>
                </a:schemeClr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nt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4625" y="-717550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47762" y="142875"/>
            <a:ext cx="330571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6600" i="1" dirty="0" smtClean="0">
                <a:latin typeface="Impact" panose="020B0806030902050204" pitchFamily="34" charset="0"/>
                <a:cs typeface="Arial" panose="020B0604020202020204" pitchFamily="34" charset="0"/>
              </a:rPr>
              <a:t>POLE</a:t>
            </a:r>
          </a:p>
          <a:p>
            <a:r>
              <a:rPr lang="pt-PT" sz="6600" i="1" dirty="0" smtClean="0">
                <a:latin typeface="Impact" panose="020B0806030902050204" pitchFamily="34" charset="0"/>
                <a:cs typeface="Arial" panose="020B0604020202020204" pitchFamily="34" charset="0"/>
              </a:rPr>
              <a:t>POSITION</a:t>
            </a:r>
            <a:endParaRPr lang="pt-PT" sz="6600" i="1" dirty="0"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7" name="Parallelogram 6"/>
          <p:cNvSpPr/>
          <p:nvPr/>
        </p:nvSpPr>
        <p:spPr>
          <a:xfrm>
            <a:off x="4981037" y="352425"/>
            <a:ext cx="552450" cy="666750"/>
          </a:xfrm>
          <a:prstGeom prst="parallelogram">
            <a:avLst>
              <a:gd name="adj" fmla="val 42241"/>
            </a:avLst>
          </a:prstGeom>
          <a:solidFill>
            <a:srgbClr val="B7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Parallelogram 11"/>
          <p:cNvSpPr/>
          <p:nvPr/>
        </p:nvSpPr>
        <p:spPr>
          <a:xfrm>
            <a:off x="8584116" y="1362075"/>
            <a:ext cx="552450" cy="666750"/>
          </a:xfrm>
          <a:prstGeom prst="parallelogram">
            <a:avLst>
              <a:gd name="adj" fmla="val 42241"/>
            </a:avLst>
          </a:prstGeom>
          <a:solidFill>
            <a:srgbClr val="B70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intr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25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11200" y="899904"/>
            <a:ext cx="609600" cy="609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251778" y="5103541"/>
            <a:ext cx="1501697" cy="1501697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Isosceles Triangle 2">
            <a:hlinkClick r:id="" action="ppaction://hlinkshowjump?jump=nextslide"/>
          </p:cNvPr>
          <p:cNvSpPr/>
          <p:nvPr/>
        </p:nvSpPr>
        <p:spPr>
          <a:xfrm rot="5400000">
            <a:off x="7674942" y="5523571"/>
            <a:ext cx="783141" cy="661639"/>
          </a:xfrm>
          <a:prstGeom prst="triangle">
            <a:avLst/>
          </a:prstGeom>
          <a:solidFill>
            <a:srgbClr val="B701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1" name="Rounded Rectangle 10"/>
          <p:cNvSpPr/>
          <p:nvPr/>
        </p:nvSpPr>
        <p:spPr>
          <a:xfrm>
            <a:off x="304800" y="5462820"/>
            <a:ext cx="6693005" cy="990879"/>
          </a:xfrm>
          <a:prstGeom prst="roundRect">
            <a:avLst/>
          </a:prstGeom>
          <a:solidFill>
            <a:schemeClr val="bg1">
              <a:alpha val="9200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pt-PT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9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7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81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/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/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45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8" name="Rounded Rectangle 7">
            <a:hlinkClick r:id="rId14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78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0937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79445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/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already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/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Richard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 </a:t>
            </a:r>
            <a:r>
              <a:rPr lang="pt-PT" sz="2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46" name="Rounded Rectangle 45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952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8021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8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01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sp>
        <p:nvSpPr>
          <p:cNvPr id="68" name="Rectangle 67">
            <a:hlinkClick r:id="rId7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hlinkClick r:id="rId8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hlinkClick r:id="rId7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WON!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2" name="Rounded Rectangle 71">
            <a:hlinkClick r:id="rId16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15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9062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304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</a:p>
        </p:txBody>
      </p:sp>
      <p:sp>
        <p:nvSpPr>
          <p:cNvPr id="73" name="Rectangle 7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4" name="Rectangle 73"/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</a:p>
        </p:txBody>
      </p:sp>
      <p:sp>
        <p:nvSpPr>
          <p:cNvPr id="75" name="Rectangle 74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6" name="Rectangle 75"/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cinema?</a:t>
            </a:r>
          </a:p>
        </p:txBody>
      </p:sp>
      <p:sp>
        <p:nvSpPr>
          <p:cNvPr id="77" name="Rectangle 76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8" name="Rounded Rectangle 77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 </a:t>
            </a:r>
            <a:r>
              <a:rPr lang="pt-PT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Rounded Rectangle 78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1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243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80157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6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78" grpId="0" animBg="1"/>
      <p:bldP spid="78" grpId="1" animBg="1"/>
      <p:bldP spid="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saw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7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8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87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saw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/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/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WON!</a:t>
            </a:r>
            <a:endParaRPr lang="pt-PT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2" name="Rounded Rectangle 71">
            <a:hlinkClick r:id="rId14" action="ppaction://hlinksldjump"/>
          </p:cNvPr>
          <p:cNvSpPr/>
          <p:nvPr/>
        </p:nvSpPr>
        <p:spPr>
          <a:xfrm>
            <a:off x="3581400" y="3981450"/>
            <a:ext cx="1971675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187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0937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6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79445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722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30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b="1" dirty="0">
              <a:solidFill>
                <a:srgbClr val="0E69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 CAR, YOU </a:t>
            </a:r>
            <a:r>
              <a:rPr lang="pt-PT" sz="2800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1" name="Rectangle 70"/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saw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3" name="Rectangle 72"/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4" name="Rectangle 73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5" name="Rectangle 74"/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He’s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never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Brad</a:t>
            </a:r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6" name="Rectangle 75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7" name="Rounded Rectangle 76">
            <a:hlinkClick r:id="rId12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869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8021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1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4" grpId="0" animBg="1"/>
      <p:bldP spid="4" grpId="1" animBg="1"/>
      <p:bldP spid="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hlinkClick r:id="rId7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0" name="Rectangle 39">
            <a:hlinkClick r:id="rId8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2" name="Rectangle 41">
            <a:hlinkClick r:id="rId8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4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</a:t>
            </a:r>
            <a:r>
              <a:rPr lang="pt-PT" sz="2800" dirty="0" smtClean="0">
                <a:solidFill>
                  <a:srgbClr val="0E69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WON!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9" name="MS900069482[1]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72529" y="-970128"/>
            <a:ext cx="609600" cy="609600"/>
          </a:xfrm>
          <a:prstGeom prst="rect">
            <a:avLst/>
          </a:prstGeom>
        </p:spPr>
      </p:pic>
      <p:pic>
        <p:nvPicPr>
          <p:cNvPr id="71" name="car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0" name="Rectangle 69">
            <a:hlinkClick r:id="rId14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3" name="Rectangle 72">
            <a:hlinkClick r:id="rId15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5" name="Rectangle 74">
            <a:hlinkClick r:id="rId15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997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79062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53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90382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91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7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6304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EE99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1"/>
                </p:tgtEl>
              </p:cMediaNode>
            </p:audio>
          </p:childTnLst>
        </p:cTn>
      </p:par>
    </p:tnLst>
    <p:bldLst>
      <p:bldP spid="4" grpId="0" animBg="1"/>
      <p:bldP spid="4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/>
          <p:cNvSpPr/>
          <p:nvPr/>
        </p:nvSpPr>
        <p:spPr>
          <a:xfrm>
            <a:off x="-120913" y="188925"/>
            <a:ext cx="4904509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5884943"/>
            <a:ext cx="9144000" cy="97305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48" name="Group 47"/>
          <p:cNvGrpSpPr/>
          <p:nvPr/>
        </p:nvGrpSpPr>
        <p:grpSpPr>
          <a:xfrm>
            <a:off x="0" y="5884943"/>
            <a:ext cx="9144000" cy="115807"/>
            <a:chOff x="0" y="5884943"/>
            <a:chExt cx="9144000" cy="115807"/>
          </a:xfrm>
        </p:grpSpPr>
        <p:grpSp>
          <p:nvGrpSpPr>
            <p:cNvPr id="49" name="Group 48"/>
            <p:cNvGrpSpPr/>
            <p:nvPr/>
          </p:nvGrpSpPr>
          <p:grpSpPr>
            <a:xfrm>
              <a:off x="0" y="5884943"/>
              <a:ext cx="9144000" cy="115807"/>
              <a:chOff x="0" y="5884943"/>
              <a:chExt cx="9144000" cy="11580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0" y="5884943"/>
                <a:ext cx="9144000" cy="11580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6667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3335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002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2676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3343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010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4676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0" name="Rectangle 59"/>
              <p:cNvSpPr/>
              <p:nvPr/>
            </p:nvSpPr>
            <p:spPr>
              <a:xfrm>
                <a:off x="53435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1" name="Rectangle 60"/>
              <p:cNvSpPr/>
              <p:nvPr/>
            </p:nvSpPr>
            <p:spPr>
              <a:xfrm>
                <a:off x="60102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667702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7343775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4" name="Rectangle 63"/>
              <p:cNvSpPr/>
              <p:nvPr/>
            </p:nvSpPr>
            <p:spPr>
              <a:xfrm>
                <a:off x="802005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5" name="Rectangle 64"/>
              <p:cNvSpPr/>
              <p:nvPr/>
            </p:nvSpPr>
            <p:spPr>
              <a:xfrm>
                <a:off x="8686800" y="5884943"/>
                <a:ext cx="342900" cy="115807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0" y="5884943"/>
              <a:ext cx="9144000" cy="115807"/>
            </a:xfrm>
            <a:prstGeom prst="rect">
              <a:avLst/>
            </a:prstGeom>
            <a:gradFill>
              <a:gsLst>
                <a:gs pos="76000">
                  <a:schemeClr val="tx1">
                    <a:alpha val="50000"/>
                  </a:schemeClr>
                </a:gs>
                <a:gs pos="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10" name="Freeform 9"/>
          <p:cNvSpPr/>
          <p:nvPr/>
        </p:nvSpPr>
        <p:spPr>
          <a:xfrm>
            <a:off x="8096250" y="6000750"/>
            <a:ext cx="752475" cy="857250"/>
          </a:xfrm>
          <a:custGeom>
            <a:avLst/>
            <a:gdLst>
              <a:gd name="connsiteX0" fmla="*/ 0 w 752475"/>
              <a:gd name="connsiteY0" fmla="*/ 0 h 847725"/>
              <a:gd name="connsiteX1" fmla="*/ 180975 w 752475"/>
              <a:gd name="connsiteY1" fmla="*/ 847725 h 847725"/>
              <a:gd name="connsiteX2" fmla="*/ 752475 w 752475"/>
              <a:gd name="connsiteY2" fmla="*/ 847725 h 847725"/>
              <a:gd name="connsiteX3" fmla="*/ 209550 w 752475"/>
              <a:gd name="connsiteY3" fmla="*/ 0 h 847725"/>
              <a:gd name="connsiteX4" fmla="*/ 0 w 752475"/>
              <a:gd name="connsiteY4" fmla="*/ 0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2475" h="847725">
                <a:moveTo>
                  <a:pt x="0" y="0"/>
                </a:moveTo>
                <a:lnTo>
                  <a:pt x="180975" y="847725"/>
                </a:lnTo>
                <a:lnTo>
                  <a:pt x="752475" y="847725"/>
                </a:lnTo>
                <a:lnTo>
                  <a:pt x="20955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04" y="1659477"/>
            <a:ext cx="3492827" cy="4188042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4751" y="5531069"/>
            <a:ext cx="9936516" cy="214187"/>
            <a:chOff x="-714751" y="5531069"/>
            <a:chExt cx="9936516" cy="21418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9593" y="5531069"/>
              <a:ext cx="3312172" cy="2141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7421" y="5531069"/>
              <a:ext cx="3312172" cy="214187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714751" y="5531069"/>
              <a:ext cx="3312172" cy="214187"/>
            </a:xfrm>
            <a:prstGeom prst="rect">
              <a:avLst/>
            </a:prstGeom>
          </p:spPr>
        </p:pic>
      </p:grpSp>
      <p:grpSp>
        <p:nvGrpSpPr>
          <p:cNvPr id="30" name="Group 29"/>
          <p:cNvGrpSpPr/>
          <p:nvPr/>
        </p:nvGrpSpPr>
        <p:grpSpPr>
          <a:xfrm>
            <a:off x="8156603" y="3317359"/>
            <a:ext cx="593719" cy="3540642"/>
            <a:chOff x="8156603" y="3317359"/>
            <a:chExt cx="593719" cy="3540642"/>
          </a:xfrm>
        </p:grpSpPr>
        <p:sp>
          <p:nvSpPr>
            <p:cNvPr id="33" name="Rectangle 32"/>
            <p:cNvSpPr/>
            <p:nvPr/>
          </p:nvSpPr>
          <p:spPr>
            <a:xfrm>
              <a:off x="8156603" y="3471189"/>
              <a:ext cx="130147" cy="2529561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0471" y="3471189"/>
              <a:ext cx="549851" cy="901587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594736" y="3317359"/>
              <a:ext cx="155586" cy="3540642"/>
            </a:xfrm>
            <a:prstGeom prst="rect">
              <a:avLst/>
            </a:prstGeom>
            <a:gradFill flip="none" rotWithShape="1">
              <a:gsLst>
                <a:gs pos="52000">
                  <a:schemeClr val="tx1">
                    <a:lumMod val="65000"/>
                    <a:lumOff val="35000"/>
                  </a:schemeClr>
                </a:gs>
                <a:gs pos="98000">
                  <a:schemeClr val="bg1">
                    <a:lumMod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6609" y="5773828"/>
            <a:ext cx="2781821" cy="612000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5965" y="6145036"/>
            <a:ext cx="2683531" cy="617212"/>
          </a:xfrm>
          <a:prstGeom prst="rect">
            <a:avLst/>
          </a:prstGeom>
        </p:spPr>
      </p:pic>
      <p:pic>
        <p:nvPicPr>
          <p:cNvPr id="67" name="Picture 4" descr="Mango Tree - stock photo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  <a14:imgEffect>
                      <a14:artisticBlur radius="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4401" y="3099077"/>
            <a:ext cx="4114800" cy="447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car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86176" y="3763176"/>
            <a:ext cx="609600" cy="609600"/>
          </a:xfrm>
          <a:prstGeom prst="rect">
            <a:avLst/>
          </a:prstGeom>
        </p:spPr>
      </p:pic>
      <p:sp>
        <p:nvSpPr>
          <p:cNvPr id="78" name="Rounded Rectangle 77"/>
          <p:cNvSpPr/>
          <p:nvPr/>
        </p:nvSpPr>
        <p:spPr>
          <a:xfrm>
            <a:off x="2000250" y="2705100"/>
            <a:ext cx="4933950" cy="97155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 CAR, YOU </a:t>
            </a:r>
            <a:r>
              <a:rPr lang="pt-PT" sz="28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LOST!</a:t>
            </a:r>
            <a:endParaRPr lang="pt-PT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hlinkClick r:id="rId12" action="ppaction://hlinksldjump"/>
          </p:cNvPr>
          <p:cNvSpPr/>
          <p:nvPr/>
        </p:nvSpPr>
        <p:spPr>
          <a:xfrm>
            <a:off x="0" y="861754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haven’t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0" y="861501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6" name="Rectangle 45">
            <a:hlinkClick r:id="rId13" action="ppaction://hlinksldjump"/>
          </p:cNvPr>
          <p:cNvSpPr/>
          <p:nvPr/>
        </p:nvSpPr>
        <p:spPr>
          <a:xfrm>
            <a:off x="0" y="13683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0" y="13680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0" name="Rectangle 69">
            <a:hlinkClick r:id="rId13" action="ppaction://hlinksldjump"/>
          </p:cNvPr>
          <p:cNvSpPr/>
          <p:nvPr/>
        </p:nvSpPr>
        <p:spPr>
          <a:xfrm>
            <a:off x="0" y="1874607"/>
            <a:ext cx="6567055" cy="438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 I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finished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book</a:t>
            </a:r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0" y="1874354"/>
            <a:ext cx="120912" cy="4385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9" name="Rounded Rectangle 78">
            <a:hlinkClick r:id="rId14" action="ppaction://hlinksldjump"/>
          </p:cNvPr>
          <p:cNvSpPr/>
          <p:nvPr/>
        </p:nvSpPr>
        <p:spPr>
          <a:xfrm>
            <a:off x="3405774" y="3967820"/>
            <a:ext cx="2328193" cy="533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AGAIN</a:t>
            </a:r>
            <a:endParaRPr lang="pt-PT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28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07407E-6 L 0.9243 -4.07407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21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2.22222E-6 L 0.80157 -2.22222E-6 " pathEditMode="relative" rAng="0" ptsTypes="AA">
                                      <p:cBhvr>
                                        <p:cTn id="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69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151" fill="hold"/>
                                        <p:tgtEl>
                                          <p:spTgt spid="6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151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9"/>
                </p:tgtEl>
              </p:cMediaNode>
            </p:audio>
          </p:childTnLst>
        </p:cTn>
      </p:par>
    </p:tnLst>
    <p:bldLst>
      <p:bldP spid="78" grpId="0" animBg="1"/>
      <p:bldP spid="78" grpId="1" animBg="1"/>
      <p:bldP spid="7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679</TotalTime>
  <Words>507</Words>
  <Application>Microsoft Office PowerPoint</Application>
  <PresentationFormat>On-screen Show (4:3)</PresentationFormat>
  <Paragraphs>70</Paragraphs>
  <Slides>13</Slides>
  <Notes>0</Notes>
  <HiddenSlides>0</HiddenSlides>
  <MMClips>14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75</cp:revision>
  <dcterms:created xsi:type="dcterms:W3CDTF">2014-01-16T11:49:09Z</dcterms:created>
  <dcterms:modified xsi:type="dcterms:W3CDTF">2014-07-08T21:50:10Z</dcterms:modified>
</cp:coreProperties>
</file>