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4747"/>
    <a:srgbClr val="424242"/>
    <a:srgbClr val="BC2A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49"/>
            <a:ext cx="9144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26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3030" y="-2856556"/>
            <a:ext cx="12574158" cy="1306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902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2794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17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537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270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7700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8392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5163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8179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435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F7A18-E43F-44D5-B8D6-E90FA6319567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355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3" name="Group 2"/>
          <p:cNvGrpSpPr/>
          <p:nvPr/>
        </p:nvGrpSpPr>
        <p:grpSpPr>
          <a:xfrm>
            <a:off x="819941" y="702611"/>
            <a:ext cx="7563589" cy="1341055"/>
            <a:chOff x="1411029" y="185854"/>
            <a:chExt cx="7563589" cy="1341055"/>
          </a:xfrm>
        </p:grpSpPr>
        <p:sp>
          <p:nvSpPr>
            <p:cNvPr id="2" name="TextBox 1"/>
            <p:cNvSpPr txBox="1"/>
            <p:nvPr/>
          </p:nvSpPr>
          <p:spPr>
            <a:xfrm>
              <a:off x="1427359" y="185854"/>
              <a:ext cx="754725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8000" b="1" dirty="0" smtClean="0">
                  <a:latin typeface="Impact" panose="020B0806030902050204" pitchFamily="34" charset="0"/>
                  <a:cs typeface="Arial" panose="020B0604020202020204" pitchFamily="34" charset="0"/>
                </a:rPr>
                <a:t>CONNECTORS QUIZ</a:t>
              </a:r>
              <a:endParaRPr lang="pt-PT" sz="8000" b="1" dirty="0"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11029" y="203470"/>
              <a:ext cx="754725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8000" b="1" dirty="0" smtClean="0">
                  <a:solidFill>
                    <a:schemeClr val="bg1"/>
                  </a:solidFill>
                  <a:effectLst>
                    <a:glow rad="635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Impact" panose="020B0806030902050204" pitchFamily="34" charset="0"/>
                  <a:cs typeface="Arial" panose="020B0604020202020204" pitchFamily="34" charset="0"/>
                </a:rPr>
                <a:t>CONNECTORS QUIZ</a:t>
              </a:r>
              <a:endParaRPr lang="pt-PT" sz="8000" b="1" dirty="0">
                <a:solidFill>
                  <a:schemeClr val="bg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19 E! Tonigh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07186" y="130100"/>
            <a:ext cx="609601" cy="6096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396634" y="3096404"/>
            <a:ext cx="4323835" cy="808267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connectors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ounded Rectangle 7">
            <a:hlinkClick r:id="" action="ppaction://hlinkshowjump?jump=nextslide"/>
          </p:cNvPr>
          <p:cNvSpPr/>
          <p:nvPr/>
        </p:nvSpPr>
        <p:spPr>
          <a:xfrm>
            <a:off x="2588120" y="4815354"/>
            <a:ext cx="4027233" cy="752822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pt-PT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conector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400" dirty="0" smtClean="0"/>
              <a:t>to </a:t>
            </a:r>
            <a:r>
              <a:rPr lang="en-US" sz="2400" dirty="0"/>
              <a:t>show a possibility, an </a:t>
            </a:r>
            <a:r>
              <a:rPr lang="en-US" sz="2400" dirty="0" smtClean="0"/>
              <a:t>alternative”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9" name="Isosceles Triangle 18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corr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  <p:pic>
        <p:nvPicPr>
          <p:cNvPr id="3" name="buzz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4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connector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shows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reason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something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9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holiday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___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1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really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happy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6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homework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father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cooking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2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3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  <p:sp>
        <p:nvSpPr>
          <p:cNvPr id="15" name="Isosceles Triangle 14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664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4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loves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wearing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dirty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something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2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3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  <p:sp>
        <p:nvSpPr>
          <p:cNvPr id="15" name="Isosceles Triangle 14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5209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4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fashion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show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TV,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record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2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3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99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bf397eb9d966c7c57698487cf2f4d1eb1f855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</TotalTime>
  <Words>157</Words>
  <Application>Microsoft Office PowerPoint</Application>
  <PresentationFormat>On-screen Show (4:3)</PresentationFormat>
  <Paragraphs>67</Paragraphs>
  <Slides>8</Slides>
  <Notes>0</Notes>
  <HiddenSlides>0</HiddenSlides>
  <MMClips>15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Mariana Pereira Teixeira</cp:lastModifiedBy>
  <cp:revision>61</cp:revision>
  <dcterms:created xsi:type="dcterms:W3CDTF">2014-03-08T20:04:19Z</dcterms:created>
  <dcterms:modified xsi:type="dcterms:W3CDTF">2014-07-28T08:36:06Z</dcterms:modified>
</cp:coreProperties>
</file>