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custDataLst>
    <p:tags r:id="rId11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4747"/>
    <a:srgbClr val="424242"/>
    <a:srgbClr val="BC2A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>
        <p:scale>
          <a:sx n="110" d="100"/>
          <a:sy n="110" d="100"/>
        </p:scale>
        <p:origin x="822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49"/>
            <a:ext cx="9144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926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3030" y="-2856556"/>
            <a:ext cx="12574158" cy="1306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902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72794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0170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45372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2709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7700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8392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65163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68179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44352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F7A18-E43F-44D5-B8D6-E90FA6319567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03556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3.mp3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3" name="Group 2"/>
          <p:cNvGrpSpPr/>
          <p:nvPr/>
        </p:nvGrpSpPr>
        <p:grpSpPr>
          <a:xfrm>
            <a:off x="3549590" y="750850"/>
            <a:ext cx="2017921" cy="1338307"/>
            <a:chOff x="1427359" y="170986"/>
            <a:chExt cx="2017921" cy="1338307"/>
          </a:xfrm>
        </p:grpSpPr>
        <p:sp>
          <p:nvSpPr>
            <p:cNvPr id="2" name="TextBox 1"/>
            <p:cNvSpPr txBox="1"/>
            <p:nvPr/>
          </p:nvSpPr>
          <p:spPr>
            <a:xfrm>
              <a:off x="1427359" y="185854"/>
              <a:ext cx="201048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sz="8000" b="1" dirty="0" smtClean="0">
                  <a:latin typeface="Impact" panose="020B0806030902050204" pitchFamily="34" charset="0"/>
                  <a:cs typeface="Arial" panose="020B0604020202020204" pitchFamily="34" charset="0"/>
                </a:rPr>
                <a:t>QUIZ</a:t>
              </a:r>
              <a:endParaRPr lang="pt-PT" sz="8000" b="1" dirty="0"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34793" y="170986"/>
              <a:ext cx="201048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sz="8000" b="1" dirty="0" smtClean="0">
                  <a:solidFill>
                    <a:schemeClr val="bg1"/>
                  </a:solidFill>
                  <a:effectLst>
                    <a:glow rad="635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Impact" panose="020B0806030902050204" pitchFamily="34" charset="0"/>
                  <a:cs typeface="Arial" panose="020B0604020202020204" pitchFamily="34" charset="0"/>
                </a:rPr>
                <a:t>QUIZ</a:t>
              </a:r>
              <a:endParaRPr lang="pt-PT" sz="8000" b="1" dirty="0">
                <a:solidFill>
                  <a:schemeClr val="bg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" name="19 E! Tonigh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07186" y="130100"/>
            <a:ext cx="609601" cy="6096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2396634" y="3096404"/>
            <a:ext cx="4323835" cy="808267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MODAL VERBS</a:t>
            </a:r>
            <a:endParaRPr lang="pt-P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>
            <a:hlinkClick r:id="" action="ppaction://hlinkshowjump?jump=nextslide"/>
          </p:cNvPr>
          <p:cNvSpPr/>
          <p:nvPr/>
        </p:nvSpPr>
        <p:spPr>
          <a:xfrm>
            <a:off x="2588120" y="4815354"/>
            <a:ext cx="4027233" cy="752822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endParaRPr lang="pt-PT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54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8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She’s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perfectly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hasn’t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mustn’t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9" name="Isosceles Triangle 18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corr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  <p:pic>
        <p:nvPicPr>
          <p:cNvPr id="3" name="buzz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94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4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7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 take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allow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mustn’t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haven’t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1" name="Isosceles Triangle 10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  <p:pic>
        <p:nvPicPr>
          <p:cNvPr id="19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117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>
        <p14:pan dir="u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42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safety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concern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mustn’t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1" name="Isosceles Triangle 10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  <p:pic>
        <p:nvPicPr>
          <p:cNvPr id="19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376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>
        <p14:pan dir="u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42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 to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phone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film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mustn’t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1" name="Isosceles Triangle 10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  <p:pic>
        <p:nvPicPr>
          <p:cNvPr id="19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69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>
        <p14:pan dir="u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42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dress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tomorrow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mustn’t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haven’t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pic>
        <p:nvPicPr>
          <p:cNvPr id="12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  <p:pic>
        <p:nvPicPr>
          <p:cNvPr id="13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  <p:sp>
        <p:nvSpPr>
          <p:cNvPr id="15" name="Isosceles Triangle 14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3528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>
        <p14:pan dir="u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42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 cross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stars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mustn’t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haven’t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pic>
        <p:nvPicPr>
          <p:cNvPr id="12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  <p:pic>
        <p:nvPicPr>
          <p:cNvPr id="13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  <p:sp>
        <p:nvSpPr>
          <p:cNvPr id="15" name="Isosceles Triangle 14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169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>
        <p14:pan dir="u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42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 to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wait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haven’t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mustn’t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pic>
        <p:nvPicPr>
          <p:cNvPr id="12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  <p:pic>
        <p:nvPicPr>
          <p:cNvPr id="13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  <p:sp>
        <p:nvSpPr>
          <p:cNvPr id="15" name="Isosceles Triangle 14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58474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>
        <p14:pan dir="u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42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7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Actors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 to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memorise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must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hours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haven’t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mustn’t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pic>
        <p:nvPicPr>
          <p:cNvPr id="14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  <p:pic>
        <p:nvPicPr>
          <p:cNvPr id="19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545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>
        <p14:pan dir="u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42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2bfd332b4aeacc1b9788805c87abc1c834d37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399</TotalTime>
  <Words>165</Words>
  <Application>Microsoft Office PowerPoint</Application>
  <PresentationFormat>On-screen Show (4:3)</PresentationFormat>
  <Paragraphs>76</Paragraphs>
  <Slides>9</Slides>
  <Notes>0</Notes>
  <HiddenSlides>0</HiddenSlides>
  <MMClips>17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Impact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tiago tavares</dc:creator>
  <cp:lastModifiedBy>tiago tavares</cp:lastModifiedBy>
  <cp:revision>63</cp:revision>
  <dcterms:created xsi:type="dcterms:W3CDTF">2014-03-08T20:04:19Z</dcterms:created>
  <dcterms:modified xsi:type="dcterms:W3CDTF">2014-06-01T20:35:01Z</dcterms:modified>
</cp:coreProperties>
</file>