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</p:sldIdLst>
  <p:sldSz cx="9144000" cy="6858000" type="screen4x3"/>
  <p:notesSz cx="6858000" cy="9144000"/>
  <p:custDataLst>
    <p:tags r:id="rId10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C5C5"/>
    <a:srgbClr val="C4C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32" d="100"/>
          <a:sy n="132" d="100"/>
        </p:scale>
        <p:origin x="876" y="4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8186" y="-481961"/>
            <a:ext cx="10277709" cy="7376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1395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3852" y="-489264"/>
            <a:ext cx="10273538" cy="73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7925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72667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2565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85664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566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82920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857189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7340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153210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4176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CFD052-11C8-46AD-816F-368C644847FB}" type="datetimeFigureOut">
              <a:rPr lang="pt-PT" smtClean="0"/>
              <a:t>28-07-2014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F9C5AC-FE3E-40C9-B4A4-03DCA74B6C1B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96973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hlinkClick r:id="" action="ppaction://hlinkshowjump?jump=nextslide"/>
          </p:cNvPr>
          <p:cNvSpPr/>
          <p:nvPr/>
        </p:nvSpPr>
        <p:spPr>
          <a:xfrm>
            <a:off x="3418602" y="4698380"/>
            <a:ext cx="2460702" cy="594732"/>
          </a:xfrm>
          <a:prstGeom prst="roundRect">
            <a:avLst/>
          </a:prstGeom>
          <a:noFill/>
          <a:ln w="53975" cap="rnd" cmpd="sng">
            <a:solidFill>
              <a:srgbClr val="C4C4C6"/>
            </a:solidFill>
            <a:prstDash val="solid"/>
            <a:bevel/>
          </a:ln>
          <a:effectLst>
            <a:outerShdw blurRad="50800" dist="38100" dir="5400000" sx="102000" sy="102000" algn="t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dirty="0" smtClean="0">
                <a:solidFill>
                  <a:srgbClr val="C5C5C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  <a:endParaRPr lang="pt-PT" sz="2400" dirty="0">
              <a:solidFill>
                <a:srgbClr val="C5C5C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5800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3933128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199" y="1739375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colour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like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5648" y="306970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5647" y="358072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least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647" y="409173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5646" y="455340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favourite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65583" y="317207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065583" y="3688898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3058026" y="419410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3065583" y="4655767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Isosceles Triangle 15">
            <a:hlinkClick r:id="rId2" action="ppaction://hlinksldjump"/>
          </p:cNvPr>
          <p:cNvSpPr/>
          <p:nvPr/>
        </p:nvSpPr>
        <p:spPr>
          <a:xfrm rot="5400000">
            <a:off x="7736580" y="914336"/>
            <a:ext cx="585216" cy="5044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889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3933128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199" y="1739375"/>
            <a:ext cx="7602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moutain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you’ve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climbed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5648" y="306970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5647" y="358072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higher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647" y="409173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5646" y="455340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65583" y="317207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065583" y="3688898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3058026" y="419410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3065583" y="4655767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Isosceles Triangle 15">
            <a:hlinkClick r:id="rId2" action="ppaction://hlinksldjump"/>
          </p:cNvPr>
          <p:cNvSpPr/>
          <p:nvPr/>
        </p:nvSpPr>
        <p:spPr>
          <a:xfrm rot="5400000">
            <a:off x="7736580" y="914336"/>
            <a:ext cx="585216" cy="5044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4978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3933128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199" y="1739375"/>
            <a:ext cx="7602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12.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5648" y="306970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5647" y="358072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youngest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647" y="409173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5646" y="455340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younger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65583" y="317207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065583" y="3688898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3058026" y="419410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3065583" y="4655767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Isosceles Triangle 15">
            <a:hlinkClick r:id="rId2" action="ppaction://hlinksldjump"/>
          </p:cNvPr>
          <p:cNvSpPr/>
          <p:nvPr/>
        </p:nvSpPr>
        <p:spPr>
          <a:xfrm rot="5400000">
            <a:off x="7736580" y="914336"/>
            <a:ext cx="585216" cy="5044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7627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3933128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199" y="1739375"/>
            <a:ext cx="76025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can’t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________.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I’m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tired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405648" y="306970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5647" y="358072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farthest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647" y="409173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5646" y="455340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farther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65583" y="317207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065583" y="3688898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3058026" y="419410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3065583" y="4655767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Isosceles Triangle 15">
            <a:hlinkClick r:id="rId2" action="ppaction://hlinksldjump"/>
          </p:cNvPr>
          <p:cNvSpPr/>
          <p:nvPr/>
        </p:nvSpPr>
        <p:spPr>
          <a:xfrm rot="5400000">
            <a:off x="7736580" y="914336"/>
            <a:ext cx="585216" cy="5044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6686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4568879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uncountable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nouns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67670" y="1945455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yoghurt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67670" y="2691322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cereal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367670" y="3437189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pizza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67670" y="4183056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flour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367670" y="4928923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sugar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06654" y="1945455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orange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06654" y="2691322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egg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06654" y="3437189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butter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06654" y="4183056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milk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906654" y="4928923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bread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45638" y="1945455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salt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45638" y="2691322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coffee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45638" y="3437189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45638" y="4183056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445638" y="4928923"/>
            <a:ext cx="1274946" cy="369332"/>
          </a:xfrm>
          <a:prstGeom prst="rect">
            <a:avLst/>
          </a:prstGeom>
          <a:gradFill>
            <a:gsLst>
              <a:gs pos="0">
                <a:schemeClr val="bg1"/>
              </a:gs>
              <a:gs pos="50000">
                <a:schemeClr val="bg1"/>
              </a:gs>
              <a:gs pos="100000">
                <a:schemeClr val="bg1">
                  <a:lumMod val="65000"/>
                </a:schemeClr>
              </a:gs>
            </a:gsLst>
          </a:gradFill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apple</a:t>
            </a:r>
            <a:endParaRPr lang="pt-P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Isosceles Triangle 30">
            <a:hlinkClick r:id="rId2" action="ppaction://hlinksldjump"/>
          </p:cNvPr>
          <p:cNvSpPr/>
          <p:nvPr/>
        </p:nvSpPr>
        <p:spPr>
          <a:xfrm rot="5400000">
            <a:off x="7736580" y="914336"/>
            <a:ext cx="585216" cy="5044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97637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78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9" fill="hold">
                      <p:stCondLst>
                        <p:cond delay="0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99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0" fill="hold">
                      <p:stCondLst>
                        <p:cond delay="0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  <p:set>
                                      <p:cBhvr>
                                        <p:cTn id="10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  <p:set>
                                      <p:cBhvr>
                                        <p:cTn id="11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3933128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199" y="1739375"/>
            <a:ext cx="7602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delete some files. _________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space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do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5648" y="306970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5647" y="358072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647" y="409173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Much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5646" y="455340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Many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65583" y="317207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065583" y="3688898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3058026" y="419410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3065583" y="4655767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6" name="Isosceles Triangle 15">
            <a:hlinkClick r:id="rId2" action="ppaction://hlinksldjump"/>
          </p:cNvPr>
          <p:cNvSpPr/>
          <p:nvPr/>
        </p:nvSpPr>
        <p:spPr>
          <a:xfrm rot="5400000">
            <a:off x="7736580" y="914336"/>
            <a:ext cx="585216" cy="50449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03321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20199" y="997527"/>
            <a:ext cx="3933128" cy="461665"/>
          </a:xfrm>
          <a:prstGeom prst="rect">
            <a:avLst/>
          </a:prstGeom>
          <a:noFill/>
          <a:ln w="22225"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Choose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correct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answer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20199" y="1739375"/>
            <a:ext cx="76025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teacher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gave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me _____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homework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now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understand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degrees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05648" y="306970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few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05647" y="358072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little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405647" y="4091739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lots</a:t>
            </a:r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05646" y="4553404"/>
            <a:ext cx="71187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pt-PT" sz="24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lot</a:t>
            </a:r>
            <a:endParaRPr lang="pt-PT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3065583" y="317207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Oval 12"/>
          <p:cNvSpPr/>
          <p:nvPr/>
        </p:nvSpPr>
        <p:spPr>
          <a:xfrm>
            <a:off x="3065583" y="3688898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Oval 13"/>
          <p:cNvSpPr/>
          <p:nvPr/>
        </p:nvSpPr>
        <p:spPr>
          <a:xfrm>
            <a:off x="3058026" y="4194102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5" name="Oval 14"/>
          <p:cNvSpPr/>
          <p:nvPr/>
        </p:nvSpPr>
        <p:spPr>
          <a:xfrm>
            <a:off x="3065583" y="4655767"/>
            <a:ext cx="256938" cy="25693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5233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8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CC33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7e30dc7cf5f266ed3ff140ab778f9f07565e28b"/>
</p:tagLst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389</TotalTime>
  <Words>157</Words>
  <Application>Microsoft Office PowerPoint</Application>
  <PresentationFormat>On-screen Show (4:3)</PresentationFormat>
  <Paragraphs>53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tiago tavares</dc:creator>
  <cp:lastModifiedBy>Mariana Pereira Teixeira</cp:lastModifiedBy>
  <cp:revision>43</cp:revision>
  <dcterms:created xsi:type="dcterms:W3CDTF">2014-03-09T09:08:52Z</dcterms:created>
  <dcterms:modified xsi:type="dcterms:W3CDTF">2014-07-28T08:20:50Z</dcterms:modified>
</cp:coreProperties>
</file>