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4747"/>
    <a:srgbClr val="424242"/>
    <a:srgbClr val="BC2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49" d="100"/>
          <a:sy n="49" d="100"/>
        </p:scale>
        <p:origin x="54" y="17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10-07-2014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49"/>
            <a:ext cx="9144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26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3030" y="-2856556"/>
            <a:ext cx="12574158" cy="1306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02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10-07-2014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2794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10-07-2014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17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10-07-2014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537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10-07-2014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270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10-07-2014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7700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10-07-2014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839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10-07-2014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516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10-07-2014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8179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10-07-2014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435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F7A18-E43F-44D5-B8D6-E90FA6319567}" type="datetimeFigureOut">
              <a:rPr lang="pt-PT" smtClean="0"/>
              <a:t>10-07-2014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355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" name="Group 2"/>
          <p:cNvGrpSpPr/>
          <p:nvPr/>
        </p:nvGrpSpPr>
        <p:grpSpPr>
          <a:xfrm>
            <a:off x="1132677" y="758284"/>
            <a:ext cx="6938118" cy="1323439"/>
            <a:chOff x="1427359" y="185854"/>
            <a:chExt cx="6938118" cy="1323439"/>
          </a:xfrm>
        </p:grpSpPr>
        <p:sp>
          <p:nvSpPr>
            <p:cNvPr id="2" name="TextBox 1"/>
            <p:cNvSpPr txBox="1"/>
            <p:nvPr/>
          </p:nvSpPr>
          <p:spPr>
            <a:xfrm>
              <a:off x="1427359" y="185854"/>
              <a:ext cx="693811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8000" b="1" dirty="0" smtClean="0">
                  <a:latin typeface="Impact" panose="020B0806030902050204" pitchFamily="34" charset="0"/>
                  <a:cs typeface="Arial" panose="020B0604020202020204" pitchFamily="34" charset="0"/>
                </a:rPr>
                <a:t>SELF-CHECK QUIZ</a:t>
              </a:r>
              <a:endParaRPr lang="pt-PT" sz="8000" b="1" dirty="0"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27359" y="185854"/>
              <a:ext cx="693811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8000" b="1" dirty="0" smtClean="0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Impact" panose="020B0806030902050204" pitchFamily="34" charset="0"/>
                  <a:cs typeface="Arial" panose="020B0604020202020204" pitchFamily="34" charset="0"/>
                </a:rPr>
                <a:t>SELF-CHECK QUIZ</a:t>
              </a:r>
              <a:endParaRPr lang="pt-PT" sz="8000" b="1" dirty="0">
                <a:solidFill>
                  <a:schemeClr val="bg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19 E! Tonigh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7186" y="130100"/>
            <a:ext cx="609601" cy="6096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396634" y="3096404"/>
            <a:ext cx="4323835" cy="808267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ARE YOU READY?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>
            <a:hlinkClick r:id="" action="ppaction://hlinkshowjump?jump=nextslide"/>
          </p:cNvPr>
          <p:cNvSpPr/>
          <p:nvPr/>
        </p:nvSpPr>
        <p:spPr>
          <a:xfrm>
            <a:off x="2588120" y="4815354"/>
            <a:ext cx="4027233" cy="752822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pt-PT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does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ctr"/>
            <a:r>
              <a:rPr lang="pt-PT" sz="24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2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pt-PT" sz="2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sz="24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pt-PT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travel</a:t>
            </a:r>
            <a:r>
              <a:rPr lang="pt-PT" sz="2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pt-PT" sz="2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lang="pt-PT" sz="2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inability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wish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ability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9" name="Isosceles Triangle 18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corr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pic>
        <p:nvPicPr>
          <p:cNvPr id="3" name="buzz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4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LOL?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Letting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olly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Listen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online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Laughing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loud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Looked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too late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9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 _________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abroad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going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away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going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going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oing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1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sorry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catch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burglar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___________.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away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6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__________ 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2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3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sp>
        <p:nvSpPr>
          <p:cNvPr id="15" name="Isosceles Triangle 14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664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4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mistake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pt-PT" sz="2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sz="24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</a:t>
            </a:r>
            <a:r>
              <a:rPr lang="pt-PT" sz="2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PT" sz="24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nothing</a:t>
            </a:r>
            <a:r>
              <a:rPr lang="pt-PT" sz="2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nothing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anything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nothing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any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thing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didn’t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wasn’t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9" name="Isosceles Triangle 18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corr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pic>
        <p:nvPicPr>
          <p:cNvPr id="3" name="buzz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2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helpful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certain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convenient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helpless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8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____________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sell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throw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0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2bfd332b4aeacc1b9788805c87abc1c834d3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443</TotalTime>
  <Words>193</Words>
  <Application>Microsoft Office PowerPoint</Application>
  <PresentationFormat>On-screen Show (4:3)</PresentationFormat>
  <Paragraphs>78</Paragraphs>
  <Slides>9</Slides>
  <Notes>0</Notes>
  <HiddenSlides>0</HiddenSlides>
  <MMClips>17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Impact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73</cp:revision>
  <dcterms:created xsi:type="dcterms:W3CDTF">2014-03-08T20:04:19Z</dcterms:created>
  <dcterms:modified xsi:type="dcterms:W3CDTF">2014-07-10T08:23:25Z</dcterms:modified>
</cp:coreProperties>
</file>