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custDataLst>
    <p:tags r:id="rId5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20" y="6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BD5AC-1A70-4681-8F3B-3B9149DEBF98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0EA26-A6E1-4B3C-8B17-0645CBEB09B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276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0EA26-A6E1-4B3C-8B17-0645CBEB09B2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2805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t="1415" r="640" b="1086"/>
          <a:stretch/>
        </p:blipFill>
        <p:spPr>
          <a:xfrm>
            <a:off x="352425" y="85725"/>
            <a:ext cx="8284890" cy="678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12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7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97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720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6633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895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47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6049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423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210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910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3E9CC-F7EC-4F7E-BC08-A9087A03C50E}" type="datetimeFigureOut">
              <a:rPr lang="pt-PT" smtClean="0"/>
              <a:t>18-05-2014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175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90551" y="10858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solidFill>
                  <a:srgbClr val="FFC000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solidFill>
                <a:srgbClr val="FFC000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551" y="9715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551" y="8572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gradFill>
                  <a:gsLst>
                    <a:gs pos="100000">
                      <a:schemeClr val="accent4">
                        <a:lumMod val="60000"/>
                        <a:lumOff val="40000"/>
                      </a:schemeClr>
                    </a:gs>
                    <a:gs pos="63000">
                      <a:schemeClr val="tx1"/>
                    </a:gs>
                  </a:gsLst>
                  <a:lin ang="5400000" scaled="1"/>
                </a:gra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63000">
                    <a:schemeClr val="tx1"/>
                  </a:gs>
                </a:gsLst>
                <a:lin ang="5400000" scaled="1"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220200" y="1731881"/>
            <a:ext cx="15487650" cy="695325"/>
            <a:chOff x="5372100" y="1704975"/>
            <a:chExt cx="15487650" cy="695325"/>
          </a:xfrm>
        </p:grpSpPr>
        <p:grpSp>
          <p:nvGrpSpPr>
            <p:cNvPr id="13" name="Group 12"/>
            <p:cNvGrpSpPr/>
            <p:nvPr/>
          </p:nvGrpSpPr>
          <p:grpSpPr>
            <a:xfrm>
              <a:off x="9267825" y="1704975"/>
              <a:ext cx="11591925" cy="695325"/>
              <a:chOff x="-266700" y="1704975"/>
              <a:chExt cx="11591925" cy="695325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-266700" y="1704975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6543675" y="1962150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619375" y="2400300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>
              <a:off x="5372100" y="2171700"/>
              <a:ext cx="4781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hlinkClick r:id="" action="ppaction://hlinkshowjump?jump=nextslide"/>
          </p:cNvPr>
          <p:cNvSpPr txBox="1"/>
          <p:nvPr/>
        </p:nvSpPr>
        <p:spPr>
          <a:xfrm>
            <a:off x="3483769" y="5353049"/>
            <a:ext cx="243363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START</a:t>
            </a:r>
            <a:endParaRPr lang="pt-PT" sz="2800" dirty="0">
              <a:solidFill>
                <a:schemeClr val="tx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2377360" y="3834286"/>
            <a:ext cx="440596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Click on the vegetables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basketball _ horn and whist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6794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7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2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repeatCount="indefinite" accel="5000" decel="5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00101" y="3257551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SPINACH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2743201" y="3257551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ONION</a:t>
            </a:r>
            <a:endParaRPr lang="pt-PT" dirty="0"/>
          </a:p>
        </p:txBody>
      </p:sp>
      <p:sp>
        <p:nvSpPr>
          <p:cNvPr id="22" name="TextBox 21"/>
          <p:cNvSpPr txBox="1"/>
          <p:nvPr/>
        </p:nvSpPr>
        <p:spPr>
          <a:xfrm>
            <a:off x="800101" y="3800476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BEEF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4686301" y="3257551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CHICKEN</a:t>
            </a:r>
            <a:endParaRPr lang="pt-PT" dirty="0"/>
          </a:p>
        </p:txBody>
      </p:sp>
      <p:sp>
        <p:nvSpPr>
          <p:cNvPr id="26" name="TextBox 25"/>
          <p:cNvSpPr txBox="1"/>
          <p:nvPr/>
        </p:nvSpPr>
        <p:spPr>
          <a:xfrm>
            <a:off x="2743201" y="3800476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BEANS</a:t>
            </a:r>
            <a:endParaRPr lang="pt-PT" dirty="0"/>
          </a:p>
        </p:txBody>
      </p:sp>
      <p:sp>
        <p:nvSpPr>
          <p:cNvPr id="28" name="TextBox 27"/>
          <p:cNvSpPr txBox="1"/>
          <p:nvPr/>
        </p:nvSpPr>
        <p:spPr>
          <a:xfrm>
            <a:off x="4686301" y="3800476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PANCAKE</a:t>
            </a:r>
            <a:endParaRPr lang="pt-PT" dirty="0"/>
          </a:p>
        </p:txBody>
      </p:sp>
      <p:sp>
        <p:nvSpPr>
          <p:cNvPr id="29" name="TextBox 28"/>
          <p:cNvSpPr txBox="1"/>
          <p:nvPr/>
        </p:nvSpPr>
        <p:spPr>
          <a:xfrm>
            <a:off x="6629401" y="3257551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PUDDING</a:t>
            </a:r>
            <a:endParaRPr lang="pt-PT" dirty="0"/>
          </a:p>
        </p:txBody>
      </p:sp>
      <p:sp>
        <p:nvSpPr>
          <p:cNvPr id="30" name="TextBox 29"/>
          <p:cNvSpPr txBox="1"/>
          <p:nvPr/>
        </p:nvSpPr>
        <p:spPr>
          <a:xfrm>
            <a:off x="6629401" y="3800476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CARROT</a:t>
            </a:r>
            <a:endParaRPr lang="pt-PT" dirty="0"/>
          </a:p>
        </p:txBody>
      </p:sp>
      <p:sp>
        <p:nvSpPr>
          <p:cNvPr id="35" name="TextBox 34"/>
          <p:cNvSpPr txBox="1"/>
          <p:nvPr/>
        </p:nvSpPr>
        <p:spPr>
          <a:xfrm>
            <a:off x="800101" y="4332055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BROCCOLI</a:t>
            </a:r>
            <a:endParaRPr lang="pt-PT" dirty="0"/>
          </a:p>
        </p:txBody>
      </p:sp>
      <p:sp>
        <p:nvSpPr>
          <p:cNvPr id="36" name="TextBox 35"/>
          <p:cNvSpPr txBox="1"/>
          <p:nvPr/>
        </p:nvSpPr>
        <p:spPr>
          <a:xfrm>
            <a:off x="2743201" y="4332055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ORANGE</a:t>
            </a:r>
            <a:endParaRPr lang="pt-PT" dirty="0"/>
          </a:p>
        </p:txBody>
      </p:sp>
      <p:sp>
        <p:nvSpPr>
          <p:cNvPr id="37" name="TextBox 36"/>
          <p:cNvSpPr txBox="1"/>
          <p:nvPr/>
        </p:nvSpPr>
        <p:spPr>
          <a:xfrm>
            <a:off x="4686301" y="4332055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LETTUCE</a:t>
            </a:r>
            <a:endParaRPr lang="pt-PT" dirty="0"/>
          </a:p>
        </p:txBody>
      </p:sp>
      <p:sp>
        <p:nvSpPr>
          <p:cNvPr id="38" name="TextBox 37"/>
          <p:cNvSpPr txBox="1"/>
          <p:nvPr/>
        </p:nvSpPr>
        <p:spPr>
          <a:xfrm>
            <a:off x="6629401" y="4332055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PASTA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3"/>
            <a:ext cx="834302" cy="84184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2"/>
            <a:ext cx="834302" cy="841841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2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29" dur="2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12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49" dur="2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612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69" dur="2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612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89" dur="2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612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109" dur="2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6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5f89ef657e704cfb3f6dabfe65876d1869e3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</TotalTime>
  <Words>24</Words>
  <Application>Microsoft Office PowerPoint</Application>
  <PresentationFormat>On-screen Show (4:3)</PresentationFormat>
  <Paragraphs>18</Paragraphs>
  <Slides>2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45</cp:revision>
  <dcterms:created xsi:type="dcterms:W3CDTF">2014-03-08T17:35:46Z</dcterms:created>
  <dcterms:modified xsi:type="dcterms:W3CDTF">2014-05-18T18:56:31Z</dcterms:modified>
</cp:coreProperties>
</file>