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custDataLst>
    <p:tags r:id="rId12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A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32" d="100"/>
          <a:sy n="132" d="100"/>
        </p:scale>
        <p:origin x="876" y="16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7BD5AC-1A70-4681-8F3B-3B9149DEBF98}" type="datetimeFigureOut">
              <a:rPr lang="pt-PT" smtClean="0"/>
              <a:t>28-07-2014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80EA26-A6E1-4B3C-8B17-0645CBEB09B2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727618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0EA26-A6E1-4B3C-8B17-0645CBEB09B2}" type="slidenum">
              <a:rPr lang="pt-PT" smtClean="0"/>
              <a:t>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728056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3E9CC-F7EC-4F7E-BC08-A9087A03C50E}" type="datetimeFigureOut">
              <a:rPr lang="pt-PT" smtClean="0"/>
              <a:t>28-07-2014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B7D65-F09C-4C9C-9774-D04F89FDBB27}" type="slidenum">
              <a:rPr lang="pt-PT" smtClean="0"/>
              <a:t>‹#›</a:t>
            </a:fld>
            <a:endParaRPr lang="pt-PT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" t="1415" r="640" b="1086"/>
          <a:stretch/>
        </p:blipFill>
        <p:spPr>
          <a:xfrm>
            <a:off x="352425" y="85725"/>
            <a:ext cx="8284890" cy="6781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9124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3E9CC-F7EC-4F7E-BC08-A9087A03C50E}" type="datetimeFigureOut">
              <a:rPr lang="pt-PT" smtClean="0"/>
              <a:t>28-07-2014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B7D65-F09C-4C9C-9774-D04F89FDBB27}" type="slidenum">
              <a:rPr lang="pt-PT" smtClean="0"/>
              <a:t>‹#›</a:t>
            </a:fld>
            <a:endParaRPr lang="pt-PT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1737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3E9CC-F7EC-4F7E-BC08-A9087A03C50E}" type="datetimeFigureOut">
              <a:rPr lang="pt-PT" smtClean="0"/>
              <a:t>28-07-2014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B7D65-F09C-4C9C-9774-D04F89FDBB27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19793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3E9CC-F7EC-4F7E-BC08-A9087A03C50E}" type="datetimeFigureOut">
              <a:rPr lang="pt-PT" smtClean="0"/>
              <a:t>28-07-2014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B7D65-F09C-4C9C-9774-D04F89FDBB27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27201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3E9CC-F7EC-4F7E-BC08-A9087A03C50E}" type="datetimeFigureOut">
              <a:rPr lang="pt-PT" smtClean="0"/>
              <a:t>28-07-2014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B7D65-F09C-4C9C-9774-D04F89FDBB27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466336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3E9CC-F7EC-4F7E-BC08-A9087A03C50E}" type="datetimeFigureOut">
              <a:rPr lang="pt-PT" smtClean="0"/>
              <a:t>28-07-2014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B7D65-F09C-4C9C-9774-D04F89FDBB27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68955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3E9CC-F7EC-4F7E-BC08-A9087A03C50E}" type="datetimeFigureOut">
              <a:rPr lang="pt-PT" smtClean="0"/>
              <a:t>28-07-2014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B7D65-F09C-4C9C-9774-D04F89FDBB27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564769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3E9CC-F7EC-4F7E-BC08-A9087A03C50E}" type="datetimeFigureOut">
              <a:rPr lang="pt-PT" smtClean="0"/>
              <a:t>28-07-2014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B7D65-F09C-4C9C-9774-D04F89FDBB27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660495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3E9CC-F7EC-4F7E-BC08-A9087A03C50E}" type="datetimeFigureOut">
              <a:rPr lang="pt-PT" smtClean="0"/>
              <a:t>28-07-2014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B7D65-F09C-4C9C-9774-D04F89FDBB27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94234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3E9CC-F7EC-4F7E-BC08-A9087A03C50E}" type="datetimeFigureOut">
              <a:rPr lang="pt-PT" smtClean="0"/>
              <a:t>28-07-2014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B7D65-F09C-4C9C-9774-D04F89FDBB27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321042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3E9CC-F7EC-4F7E-BC08-A9087A03C50E}" type="datetimeFigureOut">
              <a:rPr lang="pt-PT" smtClean="0"/>
              <a:t>28-07-2014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B7D65-F09C-4C9C-9774-D04F89FDBB27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59102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03E9CC-F7EC-4F7E-BC08-A9087A03C50E}" type="datetimeFigureOut">
              <a:rPr lang="pt-PT" smtClean="0"/>
              <a:t>28-07-2014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8B7D65-F09C-4C9C-9774-D04F89FDBB27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01759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media" Target="../media/media3.mp3"/><Relationship Id="rId7" Type="http://schemas.openxmlformats.org/officeDocument/2006/relationships/image" Target="../media/image5.pn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3.mp3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media" Target="../media/media3.mp3"/><Relationship Id="rId7" Type="http://schemas.openxmlformats.org/officeDocument/2006/relationships/image" Target="../media/image5.pn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3.mp3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media" Target="../media/media3.mp3"/><Relationship Id="rId7" Type="http://schemas.openxmlformats.org/officeDocument/2006/relationships/image" Target="../media/image5.pn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3.mp3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media" Target="../media/media3.mp3"/><Relationship Id="rId7" Type="http://schemas.openxmlformats.org/officeDocument/2006/relationships/image" Target="../media/image5.pn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3.mp3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media" Target="../media/media3.mp3"/><Relationship Id="rId7" Type="http://schemas.openxmlformats.org/officeDocument/2006/relationships/image" Target="../media/image5.pn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3.mp3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media" Target="../media/media3.mp3"/><Relationship Id="rId7" Type="http://schemas.openxmlformats.org/officeDocument/2006/relationships/image" Target="../media/image5.pn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3.mp3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media" Target="../media/media3.mp3"/><Relationship Id="rId7" Type="http://schemas.openxmlformats.org/officeDocument/2006/relationships/image" Target="../media/image5.pn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3.mp3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media" Target="../media/media3.mp3"/><Relationship Id="rId7" Type="http://schemas.openxmlformats.org/officeDocument/2006/relationships/image" Target="../media/image5.pn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3.mp3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90551" y="1085849"/>
            <a:ext cx="822007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3800" dirty="0" smtClean="0">
                <a:solidFill>
                  <a:srgbClr val="FFC000"/>
                </a:solidFill>
                <a:latin typeface="Impact" panose="020B0806030902050204" pitchFamily="34" charset="0"/>
                <a:cs typeface="Arial" panose="020B0604020202020204" pitchFamily="34" charset="0"/>
              </a:rPr>
              <a:t>SLAM DUNK</a:t>
            </a:r>
            <a:endParaRPr lang="pt-PT" sz="13800" dirty="0">
              <a:solidFill>
                <a:srgbClr val="FFC000"/>
              </a:solidFill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0551" y="971549"/>
            <a:ext cx="822007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3800" dirty="0" smtClean="0">
                <a:solidFill>
                  <a:schemeClr val="bg1"/>
                </a:solidFill>
                <a:latin typeface="Impact" panose="020B0806030902050204" pitchFamily="34" charset="0"/>
                <a:cs typeface="Arial" panose="020B0604020202020204" pitchFamily="34" charset="0"/>
              </a:rPr>
              <a:t>SLAM DUNK</a:t>
            </a:r>
            <a:endParaRPr lang="pt-PT" sz="13800" dirty="0">
              <a:solidFill>
                <a:schemeClr val="bg1"/>
              </a:solidFill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0551" y="857249"/>
            <a:ext cx="822007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3800" dirty="0" smtClean="0">
                <a:gradFill>
                  <a:gsLst>
                    <a:gs pos="100000">
                      <a:schemeClr val="accent4">
                        <a:lumMod val="60000"/>
                        <a:lumOff val="40000"/>
                      </a:schemeClr>
                    </a:gs>
                    <a:gs pos="63000">
                      <a:schemeClr val="tx1"/>
                    </a:gs>
                  </a:gsLst>
                  <a:lin ang="5400000" scaled="1"/>
                </a:gradFill>
                <a:latin typeface="Impact" panose="020B0806030902050204" pitchFamily="34" charset="0"/>
                <a:cs typeface="Arial" panose="020B0604020202020204" pitchFamily="34" charset="0"/>
              </a:rPr>
              <a:t>SLAM DUNK</a:t>
            </a:r>
            <a:endParaRPr lang="pt-PT" sz="13800" dirty="0">
              <a:gradFill>
                <a:gsLst>
                  <a:gs pos="100000">
                    <a:schemeClr val="accent4">
                      <a:lumMod val="60000"/>
                      <a:lumOff val="40000"/>
                    </a:schemeClr>
                  </a:gs>
                  <a:gs pos="63000">
                    <a:schemeClr val="tx1"/>
                  </a:gs>
                </a:gsLst>
                <a:lin ang="5400000" scaled="1"/>
              </a:gradFill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9220200" y="1731881"/>
            <a:ext cx="15487650" cy="695325"/>
            <a:chOff x="5372100" y="1704975"/>
            <a:chExt cx="15487650" cy="695325"/>
          </a:xfrm>
        </p:grpSpPr>
        <p:grpSp>
          <p:nvGrpSpPr>
            <p:cNvPr id="13" name="Group 12"/>
            <p:cNvGrpSpPr/>
            <p:nvPr/>
          </p:nvGrpSpPr>
          <p:grpSpPr>
            <a:xfrm>
              <a:off x="9267825" y="1704975"/>
              <a:ext cx="11591925" cy="695325"/>
              <a:chOff x="-266700" y="1704975"/>
              <a:chExt cx="11591925" cy="695325"/>
            </a:xfrm>
          </p:grpSpPr>
          <p:cxnSp>
            <p:nvCxnSpPr>
              <p:cNvPr id="10" name="Straight Connector 9"/>
              <p:cNvCxnSpPr/>
              <p:nvPr/>
            </p:nvCxnSpPr>
            <p:spPr>
              <a:xfrm>
                <a:off x="-266700" y="1704975"/>
                <a:ext cx="4781550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>
                <a:off x="6543675" y="1962150"/>
                <a:ext cx="4781550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/>
              <p:nvPr/>
            </p:nvCxnSpPr>
            <p:spPr>
              <a:xfrm>
                <a:off x="2619375" y="2400300"/>
                <a:ext cx="4781550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5" name="Straight Connector 14"/>
            <p:cNvCxnSpPr/>
            <p:nvPr/>
          </p:nvCxnSpPr>
          <p:spPr>
            <a:xfrm>
              <a:off x="5372100" y="2171700"/>
              <a:ext cx="4781550" cy="0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>
              <a:glow rad="63500">
                <a:schemeClr val="accent4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>
            <a:hlinkClick r:id="" action="ppaction://hlinkshowjump?jump=nextslide"/>
          </p:cNvPr>
          <p:cNvSpPr txBox="1"/>
          <p:nvPr/>
        </p:nvSpPr>
        <p:spPr>
          <a:xfrm>
            <a:off x="3483769" y="5353049"/>
            <a:ext cx="2433637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2800" dirty="0" smtClean="0">
                <a:solidFill>
                  <a:schemeClr val="tx1"/>
                </a:solidFill>
                <a:latin typeface="Impact" panose="020B0806030902050204" pitchFamily="34" charset="0"/>
                <a:cs typeface="Arial" panose="020B0604020202020204" pitchFamily="34" charset="0"/>
              </a:rPr>
              <a:t>START</a:t>
            </a:r>
            <a:endParaRPr lang="pt-PT" sz="2800" dirty="0">
              <a:solidFill>
                <a:schemeClr val="tx1"/>
              </a:solidFill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hlinkClick r:id="" action="ppaction://hlinkshowjump?jump=nextslide"/>
          </p:cNvPr>
          <p:cNvSpPr txBox="1"/>
          <p:nvPr/>
        </p:nvSpPr>
        <p:spPr>
          <a:xfrm>
            <a:off x="2377360" y="3834286"/>
            <a:ext cx="4405960" cy="3693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Build correct If Clauses</a:t>
            </a:r>
            <a:endParaRPr lang="pt-PT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basketball _ horn and whistl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-6794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379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92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8" repeatCount="indefinite" accel="5000" decel="5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1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27825" y="3122341"/>
            <a:ext cx="8125521" cy="884664"/>
          </a:xfrm>
          <a:prstGeom prst="rect">
            <a:avLst/>
          </a:prstGeom>
          <a:solidFill>
            <a:schemeClr val="bg1"/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r>
              <a:rPr lang="pt-PT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pt-PT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______ </a:t>
            </a:r>
            <a:r>
              <a:rPr lang="pt-PT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playing</a:t>
            </a:r>
            <a:r>
              <a:rPr lang="pt-PT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pt-PT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won’t</a:t>
            </a:r>
            <a:r>
              <a:rPr lang="pt-PT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</a:t>
            </a:r>
            <a:r>
              <a:rPr lang="pt-PT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time to </a:t>
            </a:r>
            <a:r>
              <a:rPr lang="pt-PT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study</a:t>
            </a:r>
            <a:r>
              <a:rPr lang="pt-PT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833448" y="4234184"/>
            <a:ext cx="1790700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DON’T STOP</a:t>
            </a:r>
            <a:endParaRPr lang="pt-PT" dirty="0"/>
          </a:p>
        </p:txBody>
      </p:sp>
      <p:sp>
        <p:nvSpPr>
          <p:cNvPr id="21" name="TextBox 20"/>
          <p:cNvSpPr txBox="1"/>
          <p:nvPr/>
        </p:nvSpPr>
        <p:spPr>
          <a:xfrm>
            <a:off x="3776548" y="4234184"/>
            <a:ext cx="1790700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STOP</a:t>
            </a:r>
            <a:endParaRPr lang="pt-PT" dirty="0"/>
          </a:p>
        </p:txBody>
      </p:sp>
      <p:sp>
        <p:nvSpPr>
          <p:cNvPr id="25" name="TextBox 24"/>
          <p:cNvSpPr txBox="1"/>
          <p:nvPr/>
        </p:nvSpPr>
        <p:spPr>
          <a:xfrm>
            <a:off x="5719648" y="4234184"/>
            <a:ext cx="1790700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DOESN’T STOP</a:t>
            </a:r>
            <a:endParaRPr lang="pt-PT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3094" y="319779"/>
            <a:ext cx="3917812" cy="2937772"/>
          </a:xfrm>
          <a:prstGeom prst="rect">
            <a:avLst/>
          </a:prstGeom>
          <a:effectLst>
            <a:outerShdw blurRad="635000" dist="38100" dir="5400000" algn="t" rotWithShape="0">
              <a:prstClr val="black"/>
            </a:outerShdw>
          </a:effec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4849" y="5949484"/>
            <a:ext cx="834302" cy="841841"/>
          </a:xfrm>
          <a:prstGeom prst="rect">
            <a:avLst/>
          </a:prstGeom>
        </p:spPr>
      </p:pic>
      <p:pic>
        <p:nvPicPr>
          <p:cNvPr id="19" name="Net swish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5251" y="-765175"/>
            <a:ext cx="609600" cy="609600"/>
          </a:xfrm>
          <a:prstGeom prst="rect">
            <a:avLst/>
          </a:prstGeom>
        </p:spPr>
      </p:pic>
      <p:pic>
        <p:nvPicPr>
          <p:cNvPr id="43" name="basketball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981201" y="-7651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603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decel="66667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4.81481E-6 L -0.00017 0.00023 C -0.00087 -0.00417 -0.00191 -0.0088 -0.00226 -0.0125 C -0.00486 -0.04144 -0.00486 -0.05394 -0.0033 -0.08334 C -0.00295 -0.09005 -0.00122 -0.10278 -0.00122 -0.10255 C -0.00087 -0.11042 -0.00035 -0.11713 -0.00017 -0.12385 C 0.00226 -0.20301 -0.00052 -0.14653 0.00191 -0.19306 C 0.00156 -0.22223 0.00156 -0.25163 0.00087 -0.28079 C 0.00087 -0.28403 0 -0.28635 -0.00017 -0.28889 C -0.00069 -0.29769 -0.00087 -0.30672 -0.00122 -0.31575 C -0.00156 -0.32292 -0.00191 -0.33033 -0.00226 -0.3375 C -0.00191 -0.36991 -0.00191 -0.40255 -0.00122 -0.43542 C -0.00122 -0.43658 -0.00035 -0.4375 -0.00017 -0.43889 C 0.00035 -0.44445 0.00052 -0.44908 0.00087 -0.45463 C 0.00122 -0.51991 0.00122 -0.58542 0.00191 -0.65 C 0.00191 -0.65417 0.00278 -0.65764 0.00295 -0.66112 C 0.00313 -0.66482 0.00295 -0.66899 0.00295 -0.67223 L -0.0533 0.05 C -0.06094 -0.04422 -0.04878 -0.23241 -0.07622 -0.23218 C -0.09774 -0.23218 -0.1026 -0.06852 -0.1158 0.01388 C -0.12309 -0.01551 -0.11163 -0.12431 -0.12934 -0.12408 C -0.15069 -0.1125 -0.15312 -0.02917 -0.15885 0.00925 " pathEditMode="relative" rAng="0" ptsTypes="AAAAAAAAAAAAAAAAAAAAAA">
                                      <p:cBhvr>
                                        <p:cTn id="9" dur="2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778" y="-31111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59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112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  <p:set>
                                      <p:cBhvr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612"/>
                            </p:stCondLst>
                            <p:childTnLst>
                              <p:par>
                                <p:cTn id="1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3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27825" y="3122341"/>
            <a:ext cx="8125521" cy="884664"/>
          </a:xfrm>
          <a:prstGeom prst="rect">
            <a:avLst/>
          </a:prstGeom>
          <a:solidFill>
            <a:schemeClr val="bg1"/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r>
              <a:rPr lang="pt-PT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she</a:t>
            </a:r>
            <a:r>
              <a:rPr lang="pt-PT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wants</a:t>
            </a:r>
            <a:r>
              <a:rPr lang="pt-PT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pt-PT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pt-PT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pt-PT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programmer</a:t>
            </a:r>
            <a:r>
              <a:rPr lang="pt-PT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she</a:t>
            </a:r>
            <a:r>
              <a:rPr lang="pt-PT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_____ to </a:t>
            </a:r>
            <a:r>
              <a:rPr lang="pt-PT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</a:t>
            </a:r>
            <a:r>
              <a:rPr lang="pt-PT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hard.</a:t>
            </a:r>
            <a:endParaRPr lang="pt-PT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701441" y="4234184"/>
            <a:ext cx="1790700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WILL HAVE</a:t>
            </a:r>
            <a:endParaRPr lang="pt-PT" dirty="0"/>
          </a:p>
        </p:txBody>
      </p:sp>
      <p:sp>
        <p:nvSpPr>
          <p:cNvPr id="21" name="TextBox 20"/>
          <p:cNvSpPr txBox="1"/>
          <p:nvPr/>
        </p:nvSpPr>
        <p:spPr>
          <a:xfrm>
            <a:off x="3776548" y="4234184"/>
            <a:ext cx="1790700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HAVE</a:t>
            </a:r>
            <a:endParaRPr lang="pt-PT" dirty="0"/>
          </a:p>
        </p:txBody>
      </p:sp>
      <p:sp>
        <p:nvSpPr>
          <p:cNvPr id="25" name="TextBox 24"/>
          <p:cNvSpPr txBox="1"/>
          <p:nvPr/>
        </p:nvSpPr>
        <p:spPr>
          <a:xfrm>
            <a:off x="1851655" y="4236233"/>
            <a:ext cx="1790700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WILL HAS</a:t>
            </a:r>
            <a:endParaRPr lang="pt-PT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3094" y="319779"/>
            <a:ext cx="3917812" cy="2937772"/>
          </a:xfrm>
          <a:prstGeom prst="rect">
            <a:avLst/>
          </a:prstGeom>
          <a:effectLst>
            <a:outerShdw blurRad="635000" dist="38100" dir="5400000" algn="t" rotWithShape="0">
              <a:prstClr val="black"/>
            </a:outerShdw>
          </a:effec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4849" y="5949484"/>
            <a:ext cx="834302" cy="841841"/>
          </a:xfrm>
          <a:prstGeom prst="rect">
            <a:avLst/>
          </a:prstGeom>
        </p:spPr>
      </p:pic>
      <p:pic>
        <p:nvPicPr>
          <p:cNvPr id="19" name="Net swish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5251" y="-765175"/>
            <a:ext cx="609600" cy="609600"/>
          </a:xfrm>
          <a:prstGeom prst="rect">
            <a:avLst/>
          </a:prstGeom>
        </p:spPr>
      </p:pic>
      <p:pic>
        <p:nvPicPr>
          <p:cNvPr id="43" name="basketball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981201" y="-7651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725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decel="66667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4.81481E-6 L -0.00017 0.00023 C -0.00087 -0.00417 -0.00191 -0.0088 -0.00226 -0.0125 C -0.00486 -0.04144 -0.00486 -0.05394 -0.0033 -0.08334 C -0.00295 -0.09005 -0.00122 -0.10278 -0.00122 -0.10255 C -0.00087 -0.11042 -0.00035 -0.11713 -0.00017 -0.12385 C 0.00226 -0.20301 -0.00052 -0.14653 0.00191 -0.19306 C 0.00156 -0.22223 0.00156 -0.25163 0.00087 -0.28079 C 0.00087 -0.28403 0 -0.28635 -0.00017 -0.28889 C -0.00069 -0.29769 -0.00087 -0.30672 -0.00122 -0.31575 C -0.00156 -0.32292 -0.00191 -0.33033 -0.00226 -0.3375 C -0.00191 -0.36991 -0.00191 -0.40255 -0.00122 -0.43542 C -0.00122 -0.43658 -0.00035 -0.4375 -0.00017 -0.43889 C 0.00035 -0.44445 0.00052 -0.44908 0.00087 -0.45463 C 0.00122 -0.51991 0.00122 -0.58542 0.00191 -0.65 C 0.00191 -0.65417 0.00278 -0.65764 0.00295 -0.66112 C 0.00313 -0.66482 0.00295 -0.66899 0.00295 -0.67223 L -0.0533 0.05 C -0.06094 -0.04422 -0.04878 -0.23241 -0.07622 -0.23218 C -0.09774 -0.23218 -0.1026 -0.06852 -0.1158 0.01388 C -0.12309 -0.01551 -0.11163 -0.12431 -0.12934 -0.12408 C -0.15069 -0.1125 -0.15312 -0.02917 -0.15885 0.00925 " pathEditMode="relative" rAng="0" ptsTypes="AAAAAAAAAAAAAAAAAAAAAA">
                                      <p:cBhvr>
                                        <p:cTn id="9" dur="2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778" y="-31111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59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112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  <p:set>
                                      <p:cBhvr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612"/>
                            </p:stCondLst>
                            <p:childTnLst>
                              <p:par>
                                <p:cTn id="1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3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27825" y="3122341"/>
            <a:ext cx="8125521" cy="884664"/>
          </a:xfrm>
          <a:prstGeom prst="rect">
            <a:avLst/>
          </a:prstGeom>
          <a:solidFill>
            <a:schemeClr val="bg1"/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She</a:t>
            </a:r>
            <a:r>
              <a:rPr lang="pt-PT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ignores </a:t>
            </a:r>
            <a:r>
              <a:rPr lang="pt-PT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 </a:t>
            </a:r>
            <a:r>
              <a:rPr lang="pt-PT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r>
              <a:rPr lang="pt-PT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pt-PT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tell</a:t>
            </a:r>
            <a:r>
              <a:rPr lang="pt-PT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</a:t>
            </a:r>
            <a:r>
              <a:rPr lang="pt-PT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______ </a:t>
            </a:r>
            <a:r>
              <a:rPr lang="pt-PT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channel</a:t>
            </a:r>
            <a:r>
              <a:rPr lang="pt-PT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833448" y="4234184"/>
            <a:ext cx="1790700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CHANGE</a:t>
            </a:r>
            <a:endParaRPr lang="pt-PT" dirty="0"/>
          </a:p>
        </p:txBody>
      </p:sp>
      <p:sp>
        <p:nvSpPr>
          <p:cNvPr id="21" name="TextBox 20"/>
          <p:cNvSpPr txBox="1"/>
          <p:nvPr/>
        </p:nvSpPr>
        <p:spPr>
          <a:xfrm>
            <a:off x="3776548" y="4234184"/>
            <a:ext cx="1790700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DON’T CHANGE</a:t>
            </a:r>
            <a:endParaRPr lang="pt-PT" dirty="0"/>
          </a:p>
        </p:txBody>
      </p:sp>
      <p:sp>
        <p:nvSpPr>
          <p:cNvPr id="25" name="TextBox 24"/>
          <p:cNvSpPr txBox="1"/>
          <p:nvPr/>
        </p:nvSpPr>
        <p:spPr>
          <a:xfrm>
            <a:off x="5719648" y="4234184"/>
            <a:ext cx="1790700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WILL CHANGE</a:t>
            </a:r>
            <a:endParaRPr lang="pt-PT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3094" y="319779"/>
            <a:ext cx="3917812" cy="2937772"/>
          </a:xfrm>
          <a:prstGeom prst="rect">
            <a:avLst/>
          </a:prstGeom>
          <a:effectLst>
            <a:outerShdw blurRad="635000" dist="38100" dir="5400000" algn="t" rotWithShape="0">
              <a:prstClr val="black"/>
            </a:outerShdw>
          </a:effec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4849" y="5949484"/>
            <a:ext cx="834302" cy="841841"/>
          </a:xfrm>
          <a:prstGeom prst="rect">
            <a:avLst/>
          </a:prstGeom>
        </p:spPr>
      </p:pic>
      <p:pic>
        <p:nvPicPr>
          <p:cNvPr id="19" name="Net swish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5251" y="-765175"/>
            <a:ext cx="609600" cy="609600"/>
          </a:xfrm>
          <a:prstGeom prst="rect">
            <a:avLst/>
          </a:prstGeom>
        </p:spPr>
      </p:pic>
      <p:pic>
        <p:nvPicPr>
          <p:cNvPr id="43" name="basketball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981201" y="-7651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752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decel="66667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4.81481E-6 L -0.00017 0.00023 C -0.00087 -0.00417 -0.00191 -0.0088 -0.00226 -0.0125 C -0.00486 -0.04144 -0.00486 -0.05394 -0.0033 -0.08334 C -0.00295 -0.09005 -0.00122 -0.10278 -0.00122 -0.10255 C -0.00087 -0.11042 -0.00035 -0.11713 -0.00017 -0.12385 C 0.00226 -0.20301 -0.00052 -0.14653 0.00191 -0.19306 C 0.00156 -0.22223 0.00156 -0.25163 0.00087 -0.28079 C 0.00087 -0.28403 0 -0.28635 -0.00017 -0.28889 C -0.00069 -0.29769 -0.00087 -0.30672 -0.00122 -0.31575 C -0.00156 -0.32292 -0.00191 -0.33033 -0.00226 -0.3375 C -0.00191 -0.36991 -0.00191 -0.40255 -0.00122 -0.43542 C -0.00122 -0.43658 -0.00035 -0.4375 -0.00017 -0.43889 C 0.00035 -0.44445 0.00052 -0.44908 0.00087 -0.45463 C 0.00122 -0.51991 0.00122 -0.58542 0.00191 -0.65 C 0.00191 -0.65417 0.00278 -0.65764 0.00295 -0.66112 C 0.00313 -0.66482 0.00295 -0.66899 0.00295 -0.67223 L -0.0533 0.05 C -0.06094 -0.04422 -0.04878 -0.23241 -0.07622 -0.23218 C -0.09774 -0.23218 -0.1026 -0.06852 -0.1158 0.01388 C -0.12309 -0.01551 -0.11163 -0.12431 -0.12934 -0.12408 C -0.15069 -0.1125 -0.15312 -0.02917 -0.15885 0.00925 " pathEditMode="relative" rAng="0" ptsTypes="AAAAAAAAAAAAAAAAAAAAAA">
                                      <p:cBhvr>
                                        <p:cTn id="9" dur="2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778" y="-31111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59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112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  <p:set>
                                      <p:cBhvr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612"/>
                            </p:stCondLst>
                            <p:childTnLst>
                              <p:par>
                                <p:cTn id="1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3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27825" y="3122341"/>
            <a:ext cx="8125521" cy="884664"/>
          </a:xfrm>
          <a:prstGeom prst="rect">
            <a:avLst/>
          </a:prstGeom>
          <a:solidFill>
            <a:schemeClr val="bg1"/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r>
              <a:rPr lang="pt-PT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she</a:t>
            </a:r>
            <a:r>
              <a:rPr lang="pt-PT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watches</a:t>
            </a:r>
            <a:r>
              <a:rPr lang="pt-PT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</a:t>
            </a:r>
            <a:r>
              <a:rPr lang="pt-PT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horror </a:t>
            </a:r>
            <a:r>
              <a:rPr lang="pt-PT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movie</a:t>
            </a:r>
            <a:r>
              <a:rPr lang="pt-PT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she</a:t>
            </a:r>
            <a:r>
              <a:rPr lang="pt-PT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____.</a:t>
            </a:r>
            <a:endParaRPr lang="pt-PT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773008" y="4236233"/>
            <a:ext cx="1790700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WON’T SLEEP</a:t>
            </a:r>
            <a:endParaRPr lang="pt-PT" dirty="0"/>
          </a:p>
        </p:txBody>
      </p:sp>
      <p:sp>
        <p:nvSpPr>
          <p:cNvPr id="21" name="TextBox 20"/>
          <p:cNvSpPr txBox="1"/>
          <p:nvPr/>
        </p:nvSpPr>
        <p:spPr>
          <a:xfrm>
            <a:off x="5694361" y="4224292"/>
            <a:ext cx="1790700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SLEEPS</a:t>
            </a:r>
            <a:endParaRPr lang="pt-PT" dirty="0"/>
          </a:p>
        </p:txBody>
      </p:sp>
      <p:sp>
        <p:nvSpPr>
          <p:cNvPr id="25" name="TextBox 24"/>
          <p:cNvSpPr txBox="1"/>
          <p:nvPr/>
        </p:nvSpPr>
        <p:spPr>
          <a:xfrm>
            <a:off x="1851655" y="4236233"/>
            <a:ext cx="1790700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WILL SLEEP</a:t>
            </a:r>
            <a:endParaRPr lang="pt-PT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3094" y="319779"/>
            <a:ext cx="3917812" cy="2937772"/>
          </a:xfrm>
          <a:prstGeom prst="rect">
            <a:avLst/>
          </a:prstGeom>
          <a:effectLst>
            <a:outerShdw blurRad="635000" dist="38100" dir="5400000" algn="t" rotWithShape="0">
              <a:prstClr val="black"/>
            </a:outerShdw>
          </a:effec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4849" y="5949484"/>
            <a:ext cx="834302" cy="841841"/>
          </a:xfrm>
          <a:prstGeom prst="rect">
            <a:avLst/>
          </a:prstGeom>
        </p:spPr>
      </p:pic>
      <p:pic>
        <p:nvPicPr>
          <p:cNvPr id="19" name="Net swish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5251" y="-765175"/>
            <a:ext cx="609600" cy="609600"/>
          </a:xfrm>
          <a:prstGeom prst="rect">
            <a:avLst/>
          </a:prstGeom>
        </p:spPr>
      </p:pic>
      <p:pic>
        <p:nvPicPr>
          <p:cNvPr id="43" name="basketball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981201" y="-7651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978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decel="66667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4.81481E-6 L -0.00017 0.00023 C -0.00087 -0.00417 -0.00191 -0.0088 -0.00226 -0.0125 C -0.00486 -0.04144 -0.00486 -0.05394 -0.0033 -0.08334 C -0.00295 -0.09005 -0.00122 -0.10278 -0.00122 -0.10255 C -0.00087 -0.11042 -0.00035 -0.11713 -0.00017 -0.12385 C 0.00226 -0.20301 -0.00052 -0.14653 0.00191 -0.19306 C 0.00156 -0.22223 0.00156 -0.25163 0.00087 -0.28079 C 0.00087 -0.28403 0 -0.28635 -0.00017 -0.28889 C -0.00069 -0.29769 -0.00087 -0.30672 -0.00122 -0.31575 C -0.00156 -0.32292 -0.00191 -0.33033 -0.00226 -0.3375 C -0.00191 -0.36991 -0.00191 -0.40255 -0.00122 -0.43542 C -0.00122 -0.43658 -0.00035 -0.4375 -0.00017 -0.43889 C 0.00035 -0.44445 0.00052 -0.44908 0.00087 -0.45463 C 0.00122 -0.51991 0.00122 -0.58542 0.00191 -0.65 C 0.00191 -0.65417 0.00278 -0.65764 0.00295 -0.66112 C 0.00313 -0.66482 0.00295 -0.66899 0.00295 -0.67223 L -0.0533 0.05 C -0.06094 -0.04422 -0.04878 -0.23241 -0.07622 -0.23218 C -0.09774 -0.23218 -0.1026 -0.06852 -0.1158 0.01388 C -0.12309 -0.01551 -0.11163 -0.12431 -0.12934 -0.12408 C -0.15069 -0.1125 -0.15312 -0.02917 -0.15885 0.00925 " pathEditMode="relative" rAng="0" ptsTypes="AAAAAAAAAAAAAAAAAAAAAA">
                                      <p:cBhvr>
                                        <p:cTn id="9" dur="2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778" y="-31111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59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112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  <p:set>
                                      <p:cBhvr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612"/>
                            </p:stCondLst>
                            <p:childTnLst>
                              <p:par>
                                <p:cTn id="1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3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27825" y="3122341"/>
            <a:ext cx="8125521" cy="884664"/>
          </a:xfrm>
          <a:prstGeom prst="rect">
            <a:avLst/>
          </a:prstGeom>
          <a:solidFill>
            <a:schemeClr val="bg1"/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r>
              <a:rPr lang="pt-PT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magazine ____ too </a:t>
            </a:r>
            <a:r>
              <a:rPr lang="pt-PT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expensive</a:t>
            </a:r>
            <a:r>
              <a:rPr lang="pt-PT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I </a:t>
            </a:r>
            <a:r>
              <a:rPr lang="pt-PT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will</a:t>
            </a:r>
            <a:r>
              <a:rPr lang="pt-PT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buy</a:t>
            </a:r>
            <a:r>
              <a:rPr lang="pt-PT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lang="pt-PT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773008" y="4236233"/>
            <a:ext cx="1790700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ISN’T</a:t>
            </a:r>
            <a:endParaRPr lang="pt-PT" dirty="0"/>
          </a:p>
        </p:txBody>
      </p:sp>
      <p:sp>
        <p:nvSpPr>
          <p:cNvPr id="21" name="TextBox 20"/>
          <p:cNvSpPr txBox="1"/>
          <p:nvPr/>
        </p:nvSpPr>
        <p:spPr>
          <a:xfrm>
            <a:off x="5694361" y="4224292"/>
            <a:ext cx="1790700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IS</a:t>
            </a:r>
            <a:endParaRPr lang="pt-PT" dirty="0"/>
          </a:p>
        </p:txBody>
      </p:sp>
      <p:sp>
        <p:nvSpPr>
          <p:cNvPr id="25" name="TextBox 24"/>
          <p:cNvSpPr txBox="1"/>
          <p:nvPr/>
        </p:nvSpPr>
        <p:spPr>
          <a:xfrm>
            <a:off x="1851655" y="4236233"/>
            <a:ext cx="1790700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AREN’T</a:t>
            </a:r>
            <a:endParaRPr lang="pt-PT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3094" y="319779"/>
            <a:ext cx="3917812" cy="2937772"/>
          </a:xfrm>
          <a:prstGeom prst="rect">
            <a:avLst/>
          </a:prstGeom>
          <a:effectLst>
            <a:outerShdw blurRad="635000" dist="38100" dir="5400000" algn="t" rotWithShape="0">
              <a:prstClr val="black"/>
            </a:outerShdw>
          </a:effec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4849" y="5949484"/>
            <a:ext cx="834302" cy="841841"/>
          </a:xfrm>
          <a:prstGeom prst="rect">
            <a:avLst/>
          </a:prstGeom>
        </p:spPr>
      </p:pic>
      <p:pic>
        <p:nvPicPr>
          <p:cNvPr id="19" name="Net swish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5251" y="-765175"/>
            <a:ext cx="609600" cy="609600"/>
          </a:xfrm>
          <a:prstGeom prst="rect">
            <a:avLst/>
          </a:prstGeom>
        </p:spPr>
      </p:pic>
      <p:pic>
        <p:nvPicPr>
          <p:cNvPr id="43" name="basketball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981201" y="-7651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12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decel="66667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4.81481E-6 L -0.00017 0.00023 C -0.00087 -0.00417 -0.00191 -0.0088 -0.00226 -0.0125 C -0.00486 -0.04144 -0.00486 -0.05394 -0.0033 -0.08334 C -0.00295 -0.09005 -0.00122 -0.10278 -0.00122 -0.10255 C -0.00087 -0.11042 -0.00035 -0.11713 -0.00017 -0.12385 C 0.00226 -0.20301 -0.00052 -0.14653 0.00191 -0.19306 C 0.00156 -0.22223 0.00156 -0.25163 0.00087 -0.28079 C 0.00087 -0.28403 0 -0.28635 -0.00017 -0.28889 C -0.00069 -0.29769 -0.00087 -0.30672 -0.00122 -0.31575 C -0.00156 -0.32292 -0.00191 -0.33033 -0.00226 -0.3375 C -0.00191 -0.36991 -0.00191 -0.40255 -0.00122 -0.43542 C -0.00122 -0.43658 -0.00035 -0.4375 -0.00017 -0.43889 C 0.00035 -0.44445 0.00052 -0.44908 0.00087 -0.45463 C 0.00122 -0.51991 0.00122 -0.58542 0.00191 -0.65 C 0.00191 -0.65417 0.00278 -0.65764 0.00295 -0.66112 C 0.00313 -0.66482 0.00295 -0.66899 0.00295 -0.67223 L -0.0533 0.05 C -0.06094 -0.04422 -0.04878 -0.23241 -0.07622 -0.23218 C -0.09774 -0.23218 -0.1026 -0.06852 -0.1158 0.01388 C -0.12309 -0.01551 -0.11163 -0.12431 -0.12934 -0.12408 C -0.15069 -0.1125 -0.15312 -0.02917 -0.15885 0.00925 " pathEditMode="relative" rAng="0" ptsTypes="AAAAAAAAAAAAAAAAAAAAAA">
                                      <p:cBhvr>
                                        <p:cTn id="9" dur="2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778" y="-31111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59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112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  <p:set>
                                      <p:cBhvr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612"/>
                            </p:stCondLst>
                            <p:childTnLst>
                              <p:par>
                                <p:cTn id="1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3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27825" y="3122341"/>
            <a:ext cx="8125521" cy="884664"/>
          </a:xfrm>
          <a:prstGeom prst="rect">
            <a:avLst/>
          </a:prstGeom>
          <a:solidFill>
            <a:schemeClr val="bg1"/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r>
              <a:rPr lang="pt-PT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somebody</a:t>
            </a:r>
            <a:r>
              <a:rPr lang="pt-PT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calls</a:t>
            </a:r>
            <a:r>
              <a:rPr lang="pt-PT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pt-PT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names</a:t>
            </a:r>
            <a:r>
              <a:rPr lang="pt-PT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____ to </a:t>
            </a:r>
            <a:r>
              <a:rPr lang="pt-PT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them</a:t>
            </a:r>
            <a:r>
              <a:rPr lang="pt-PT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35556" y="4236233"/>
            <a:ext cx="1790700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DON’T LISTEN</a:t>
            </a:r>
            <a:endParaRPr lang="pt-PT" dirty="0"/>
          </a:p>
        </p:txBody>
      </p:sp>
      <p:sp>
        <p:nvSpPr>
          <p:cNvPr id="21" name="TextBox 20"/>
          <p:cNvSpPr txBox="1"/>
          <p:nvPr/>
        </p:nvSpPr>
        <p:spPr>
          <a:xfrm>
            <a:off x="3743605" y="4236233"/>
            <a:ext cx="1790700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LISTEN</a:t>
            </a:r>
            <a:endParaRPr lang="pt-PT" dirty="0"/>
          </a:p>
        </p:txBody>
      </p:sp>
      <p:sp>
        <p:nvSpPr>
          <p:cNvPr id="25" name="TextBox 24"/>
          <p:cNvSpPr txBox="1"/>
          <p:nvPr/>
        </p:nvSpPr>
        <p:spPr>
          <a:xfrm>
            <a:off x="1851655" y="4236233"/>
            <a:ext cx="1790700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ISN’T LISTENING</a:t>
            </a:r>
            <a:endParaRPr lang="pt-PT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3094" y="319779"/>
            <a:ext cx="3917812" cy="2937772"/>
          </a:xfrm>
          <a:prstGeom prst="rect">
            <a:avLst/>
          </a:prstGeom>
          <a:effectLst>
            <a:outerShdw blurRad="635000" dist="38100" dir="5400000" algn="t" rotWithShape="0">
              <a:prstClr val="black"/>
            </a:outerShdw>
          </a:effec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4849" y="5949484"/>
            <a:ext cx="834302" cy="841841"/>
          </a:xfrm>
          <a:prstGeom prst="rect">
            <a:avLst/>
          </a:prstGeom>
        </p:spPr>
      </p:pic>
      <p:pic>
        <p:nvPicPr>
          <p:cNvPr id="19" name="Net swish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5251" y="-765175"/>
            <a:ext cx="609600" cy="609600"/>
          </a:xfrm>
          <a:prstGeom prst="rect">
            <a:avLst/>
          </a:prstGeom>
        </p:spPr>
      </p:pic>
      <p:pic>
        <p:nvPicPr>
          <p:cNvPr id="43" name="basketball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981201" y="-7651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137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decel="66667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4.81481E-6 L -0.00017 0.00023 C -0.00087 -0.00417 -0.00191 -0.0088 -0.00226 -0.0125 C -0.00486 -0.04144 -0.00486 -0.05394 -0.0033 -0.08334 C -0.00295 -0.09005 -0.00122 -0.10278 -0.00122 -0.10255 C -0.00087 -0.11042 -0.00035 -0.11713 -0.00017 -0.12385 C 0.00226 -0.20301 -0.00052 -0.14653 0.00191 -0.19306 C 0.00156 -0.22223 0.00156 -0.25163 0.00087 -0.28079 C 0.00087 -0.28403 0 -0.28635 -0.00017 -0.28889 C -0.00069 -0.29769 -0.00087 -0.30672 -0.00122 -0.31575 C -0.00156 -0.32292 -0.00191 -0.33033 -0.00226 -0.3375 C -0.00191 -0.36991 -0.00191 -0.40255 -0.00122 -0.43542 C -0.00122 -0.43658 -0.00035 -0.4375 -0.00017 -0.43889 C 0.00035 -0.44445 0.00052 -0.44908 0.00087 -0.45463 C 0.00122 -0.51991 0.00122 -0.58542 0.00191 -0.65 C 0.00191 -0.65417 0.00278 -0.65764 0.00295 -0.66112 C 0.00313 -0.66482 0.00295 -0.66899 0.00295 -0.67223 L -0.0533 0.05 C -0.06094 -0.04422 -0.04878 -0.23241 -0.07622 -0.23218 C -0.09774 -0.23218 -0.1026 -0.06852 -0.1158 0.01388 C -0.12309 -0.01551 -0.11163 -0.12431 -0.12934 -0.12408 C -0.15069 -0.1125 -0.15312 -0.02917 -0.15885 0.00925 " pathEditMode="relative" rAng="0" ptsTypes="AAAAAAAAAAAAAAAAAAAAAA">
                                      <p:cBhvr>
                                        <p:cTn id="9" dur="2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778" y="-31111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59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112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  <p:set>
                                      <p:cBhvr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612"/>
                            </p:stCondLst>
                            <p:childTnLst>
                              <p:par>
                                <p:cTn id="1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3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27825" y="3122341"/>
            <a:ext cx="8125521" cy="884664"/>
          </a:xfrm>
          <a:prstGeom prst="rect">
            <a:avLst/>
          </a:prstGeom>
          <a:solidFill>
            <a:schemeClr val="bg1"/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lang="pt-PT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eyes</a:t>
            </a:r>
            <a:r>
              <a:rPr lang="pt-PT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will</a:t>
            </a:r>
            <a:r>
              <a:rPr lang="pt-PT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hurt</a:t>
            </a:r>
            <a:r>
              <a:rPr lang="pt-PT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r>
              <a:rPr lang="pt-PT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pt-PT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____ </a:t>
            </a:r>
            <a:r>
              <a:rPr lang="pt-PT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computer</a:t>
            </a:r>
            <a:r>
              <a:rPr lang="pt-PT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 too long.</a:t>
            </a:r>
            <a:endParaRPr lang="pt-PT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35556" y="4236233"/>
            <a:ext cx="1790700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USE</a:t>
            </a:r>
            <a:endParaRPr lang="pt-PT" dirty="0"/>
          </a:p>
        </p:txBody>
      </p:sp>
      <p:sp>
        <p:nvSpPr>
          <p:cNvPr id="21" name="TextBox 20"/>
          <p:cNvSpPr txBox="1"/>
          <p:nvPr/>
        </p:nvSpPr>
        <p:spPr>
          <a:xfrm>
            <a:off x="3743605" y="4236233"/>
            <a:ext cx="1790700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DON’T USE</a:t>
            </a:r>
            <a:endParaRPr lang="pt-PT" dirty="0"/>
          </a:p>
        </p:txBody>
      </p:sp>
      <p:sp>
        <p:nvSpPr>
          <p:cNvPr id="25" name="TextBox 24"/>
          <p:cNvSpPr txBox="1"/>
          <p:nvPr/>
        </p:nvSpPr>
        <p:spPr>
          <a:xfrm>
            <a:off x="1851655" y="4236233"/>
            <a:ext cx="1790700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USING</a:t>
            </a:r>
            <a:endParaRPr lang="pt-PT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3094" y="319779"/>
            <a:ext cx="3917812" cy="2937772"/>
          </a:xfrm>
          <a:prstGeom prst="rect">
            <a:avLst/>
          </a:prstGeom>
          <a:effectLst>
            <a:outerShdw blurRad="635000" dist="38100" dir="5400000" algn="t" rotWithShape="0">
              <a:prstClr val="black"/>
            </a:outerShdw>
          </a:effec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4849" y="5949484"/>
            <a:ext cx="834302" cy="841841"/>
          </a:xfrm>
          <a:prstGeom prst="rect">
            <a:avLst/>
          </a:prstGeom>
        </p:spPr>
      </p:pic>
      <p:pic>
        <p:nvPicPr>
          <p:cNvPr id="19" name="Net swish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5251" y="-765175"/>
            <a:ext cx="609600" cy="609600"/>
          </a:xfrm>
          <a:prstGeom prst="rect">
            <a:avLst/>
          </a:prstGeom>
        </p:spPr>
      </p:pic>
      <p:pic>
        <p:nvPicPr>
          <p:cNvPr id="43" name="basketball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981201" y="-7651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308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decel="66667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4.81481E-6 L -0.00017 0.00023 C -0.00087 -0.00417 -0.00191 -0.0088 -0.00226 -0.0125 C -0.00486 -0.04144 -0.00486 -0.05394 -0.0033 -0.08334 C -0.00295 -0.09005 -0.00122 -0.10278 -0.00122 -0.10255 C -0.00087 -0.11042 -0.00035 -0.11713 -0.00017 -0.12385 C 0.00226 -0.20301 -0.00052 -0.14653 0.00191 -0.19306 C 0.00156 -0.22223 0.00156 -0.25163 0.00087 -0.28079 C 0.00087 -0.28403 0 -0.28635 -0.00017 -0.28889 C -0.00069 -0.29769 -0.00087 -0.30672 -0.00122 -0.31575 C -0.00156 -0.32292 -0.00191 -0.33033 -0.00226 -0.3375 C -0.00191 -0.36991 -0.00191 -0.40255 -0.00122 -0.43542 C -0.00122 -0.43658 -0.00035 -0.4375 -0.00017 -0.43889 C 0.00035 -0.44445 0.00052 -0.44908 0.00087 -0.45463 C 0.00122 -0.51991 0.00122 -0.58542 0.00191 -0.65 C 0.00191 -0.65417 0.00278 -0.65764 0.00295 -0.66112 C 0.00313 -0.66482 0.00295 -0.66899 0.00295 -0.67223 L -0.0533 0.05 C -0.06094 -0.04422 -0.04878 -0.23241 -0.07622 -0.23218 C -0.09774 -0.23218 -0.1026 -0.06852 -0.1158 0.01388 C -0.12309 -0.01551 -0.11163 -0.12431 -0.12934 -0.12408 C -0.15069 -0.1125 -0.15312 -0.02917 -0.15885 0.00925 " pathEditMode="relative" rAng="0" ptsTypes="AAAAAAAAAAAAAAAAAAAAAA">
                                      <p:cBhvr>
                                        <p:cTn id="9" dur="2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778" y="-31111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59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112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  <p:set>
                                      <p:cBhvr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612"/>
                            </p:stCondLst>
                            <p:childTnLst>
                              <p:par>
                                <p:cTn id="1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3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27825" y="3122341"/>
            <a:ext cx="8125521" cy="884664"/>
          </a:xfrm>
          <a:prstGeom prst="rect">
            <a:avLst/>
          </a:prstGeom>
          <a:solidFill>
            <a:schemeClr val="bg1"/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______ </a:t>
            </a:r>
            <a:r>
              <a:rPr lang="pt-PT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better</a:t>
            </a:r>
            <a:r>
              <a:rPr lang="pt-PT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grades </a:t>
            </a:r>
            <a:r>
              <a:rPr lang="pt-PT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r>
              <a:rPr lang="pt-PT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pt-PT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</a:t>
            </a:r>
            <a:r>
              <a:rPr lang="pt-PT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pt-PT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computer</a:t>
            </a:r>
            <a:r>
              <a:rPr lang="pt-PT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pt-PT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851654" y="4236233"/>
            <a:ext cx="1790700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WILL YOU HAVE</a:t>
            </a:r>
            <a:endParaRPr lang="pt-PT" dirty="0"/>
          </a:p>
        </p:txBody>
      </p:sp>
      <p:sp>
        <p:nvSpPr>
          <p:cNvPr id="21" name="TextBox 20"/>
          <p:cNvSpPr txBox="1"/>
          <p:nvPr/>
        </p:nvSpPr>
        <p:spPr>
          <a:xfrm>
            <a:off x="3743605" y="4236233"/>
            <a:ext cx="1790700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HE HAS</a:t>
            </a:r>
            <a:endParaRPr lang="pt-PT" dirty="0"/>
          </a:p>
        </p:txBody>
      </p:sp>
      <p:sp>
        <p:nvSpPr>
          <p:cNvPr id="25" name="TextBox 24"/>
          <p:cNvSpPr txBox="1"/>
          <p:nvPr/>
        </p:nvSpPr>
        <p:spPr>
          <a:xfrm>
            <a:off x="5635556" y="4236233"/>
            <a:ext cx="1790700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YOU HAVE WILL</a:t>
            </a:r>
            <a:endParaRPr lang="pt-PT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3094" y="319779"/>
            <a:ext cx="3917812" cy="2937772"/>
          </a:xfrm>
          <a:prstGeom prst="rect">
            <a:avLst/>
          </a:prstGeom>
          <a:effectLst>
            <a:outerShdw blurRad="635000" dist="38100" dir="5400000" algn="t" rotWithShape="0">
              <a:prstClr val="black"/>
            </a:outerShdw>
          </a:effec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4849" y="5949484"/>
            <a:ext cx="834302" cy="841841"/>
          </a:xfrm>
          <a:prstGeom prst="rect">
            <a:avLst/>
          </a:prstGeom>
        </p:spPr>
      </p:pic>
      <p:pic>
        <p:nvPicPr>
          <p:cNvPr id="19" name="Net swish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5251" y="-765175"/>
            <a:ext cx="609600" cy="609600"/>
          </a:xfrm>
          <a:prstGeom prst="rect">
            <a:avLst/>
          </a:prstGeom>
        </p:spPr>
      </p:pic>
      <p:pic>
        <p:nvPicPr>
          <p:cNvPr id="43" name="basketball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981201" y="-7651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337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decel="66667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4.81481E-6 L -0.00017 0.00023 C -0.00087 -0.00417 -0.00191 -0.0088 -0.00226 -0.0125 C -0.00486 -0.04144 -0.00486 -0.05394 -0.0033 -0.08334 C -0.00295 -0.09005 -0.00122 -0.10278 -0.00122 -0.10255 C -0.00087 -0.11042 -0.00035 -0.11713 -0.00017 -0.12385 C 0.00226 -0.20301 -0.00052 -0.14653 0.00191 -0.19306 C 0.00156 -0.22223 0.00156 -0.25163 0.00087 -0.28079 C 0.00087 -0.28403 0 -0.28635 -0.00017 -0.28889 C -0.00069 -0.29769 -0.00087 -0.30672 -0.00122 -0.31575 C -0.00156 -0.32292 -0.00191 -0.33033 -0.00226 -0.3375 C -0.00191 -0.36991 -0.00191 -0.40255 -0.00122 -0.43542 C -0.00122 -0.43658 -0.00035 -0.4375 -0.00017 -0.43889 C 0.00035 -0.44445 0.00052 -0.44908 0.00087 -0.45463 C 0.00122 -0.51991 0.00122 -0.58542 0.00191 -0.65 C 0.00191 -0.65417 0.00278 -0.65764 0.00295 -0.66112 C 0.00313 -0.66482 0.00295 -0.66899 0.00295 -0.67223 L -0.0533 0.05 C -0.06094 -0.04422 -0.04878 -0.23241 -0.07622 -0.23218 C -0.09774 -0.23218 -0.1026 -0.06852 -0.1158 0.01388 C -0.12309 -0.01551 -0.11163 -0.12431 -0.12934 -0.12408 C -0.15069 -0.1125 -0.15312 -0.02917 -0.15885 0.00925 " pathEditMode="relative" rAng="0" ptsTypes="AAAAAAAAAAAAAAAAAAAAAA">
                                      <p:cBhvr>
                                        <p:cTn id="9" dur="2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778" y="-31111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59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112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  <p:set>
                                      <p:cBhvr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612"/>
                            </p:stCondLst>
                            <p:childTnLst>
                              <p:par>
                                <p:cTn id="1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3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3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e7104fc673a6b2f9adb47289e9be56e8ff862b23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303</TotalTime>
  <Words>143</Words>
  <Application>Microsoft Office PowerPoint</Application>
  <PresentationFormat>On-screen Show (4:3)</PresentationFormat>
  <Paragraphs>38</Paragraphs>
  <Slides>9</Slides>
  <Notes>1</Notes>
  <HiddenSlides>0</HiddenSlides>
  <MMClips>17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Impact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tiago tavares</dc:creator>
  <cp:lastModifiedBy>Mariana Pereira Teixeira</cp:lastModifiedBy>
  <cp:revision>81</cp:revision>
  <dcterms:created xsi:type="dcterms:W3CDTF">2014-03-08T17:35:46Z</dcterms:created>
  <dcterms:modified xsi:type="dcterms:W3CDTF">2014-07-28T08:53:37Z</dcterms:modified>
</cp:coreProperties>
</file>