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8BA1"/>
    <a:srgbClr val="DFE787"/>
    <a:srgbClr val="95A7B9"/>
    <a:srgbClr val="5EA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260" d="100"/>
          <a:sy n="260" d="100"/>
        </p:scale>
        <p:origin x="-2892" y="-27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8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68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3758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34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440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263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260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4000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903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4682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87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391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drenalin Electronica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52281"/>
            <a:ext cx="609601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7378" y="1895475"/>
            <a:ext cx="54292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b="1" dirty="0" smtClean="0">
                <a:solidFill>
                  <a:srgbClr val="5EA34E"/>
                </a:solidFill>
                <a:effectLst>
                  <a:outerShdw blurRad="50800" dist="38100" dir="5400000" algn="t" rotWithShape="0">
                    <a:prstClr val="black">
                      <a:alpha val="97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SPACE ATTACK</a:t>
            </a:r>
            <a:endParaRPr lang="pt-PT" sz="5400" b="1" dirty="0">
              <a:solidFill>
                <a:srgbClr val="5EA34E"/>
              </a:solidFill>
              <a:effectLst>
                <a:outerShdw blurRad="50800" dist="38100" dir="5400000" algn="t" rotWithShape="0">
                  <a:prstClr val="black">
                    <a:alpha val="97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38399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angle 8"/>
          <p:cNvSpPr/>
          <p:nvPr/>
        </p:nvSpPr>
        <p:spPr>
          <a:xfrm>
            <a:off x="2886072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3367088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angle 10"/>
          <p:cNvSpPr/>
          <p:nvPr/>
        </p:nvSpPr>
        <p:spPr>
          <a:xfrm>
            <a:off x="3850476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angle 11"/>
          <p:cNvSpPr/>
          <p:nvPr/>
        </p:nvSpPr>
        <p:spPr>
          <a:xfrm>
            <a:off x="4476752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ctangle 14"/>
          <p:cNvSpPr/>
          <p:nvPr/>
        </p:nvSpPr>
        <p:spPr>
          <a:xfrm>
            <a:off x="4922053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angle 15"/>
          <p:cNvSpPr/>
          <p:nvPr/>
        </p:nvSpPr>
        <p:spPr>
          <a:xfrm>
            <a:off x="5297086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/>
          <p:cNvSpPr/>
          <p:nvPr/>
        </p:nvSpPr>
        <p:spPr>
          <a:xfrm>
            <a:off x="5735845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angle 17"/>
          <p:cNvSpPr/>
          <p:nvPr/>
        </p:nvSpPr>
        <p:spPr>
          <a:xfrm>
            <a:off x="6225775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angle 18"/>
          <p:cNvSpPr/>
          <p:nvPr/>
        </p:nvSpPr>
        <p:spPr>
          <a:xfrm>
            <a:off x="6721069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extBox 20"/>
          <p:cNvSpPr txBox="1"/>
          <p:nvPr/>
        </p:nvSpPr>
        <p:spPr>
          <a:xfrm>
            <a:off x="2086349" y="3309819"/>
            <a:ext cx="5142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SHOOT THE IRREGULAR VERBS!</a:t>
            </a:r>
            <a:endParaRPr lang="pt-PT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>
            <a:hlinkClick r:id="rId5" action="ppaction://hlinksldjump"/>
          </p:cNvPr>
          <p:cNvSpPr/>
          <p:nvPr/>
        </p:nvSpPr>
        <p:spPr>
          <a:xfrm>
            <a:off x="3426625" y="4033898"/>
            <a:ext cx="2230039" cy="457200"/>
          </a:xfrm>
          <a:prstGeom prst="roundRect">
            <a:avLst/>
          </a:prstGeom>
          <a:solidFill>
            <a:srgbClr val="DFE787"/>
          </a:solidFill>
          <a:ln>
            <a:solidFill>
              <a:srgbClr val="748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69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7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10000" decel="10000" autoRev="1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8889E-6 2.22222E-6 L -1.38889E-6 0.0259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5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/>
      <p:bldP spid="21" grpId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lyspac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01591"/>
            <a:ext cx="609600" cy="6096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0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11111E-6 L -0.00678 -0.00555 L -0.00521 0.00972 L 0.00069 -0.00856 L 0.00642 0.00741 L -0.00244 -0.00717 L -0.00174 0.00741 L 4.72222E-6 -1.11111E-6 Z " pathEditMode="relative" ptsTypes="AAAAAA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o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75" y="-609600"/>
            <a:ext cx="609600" cy="609600"/>
          </a:xfrm>
          <a:prstGeom prst="rect">
            <a:avLst/>
          </a:prstGeom>
        </p:spPr>
      </p:pic>
      <p:sp>
        <p:nvSpPr>
          <p:cNvPr id="8" name="Snip Same Side Corner Rectangle 7"/>
          <p:cNvSpPr/>
          <p:nvPr/>
        </p:nvSpPr>
        <p:spPr>
          <a:xfrm>
            <a:off x="1872102" y="2343150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smtClean="0"/>
              <a:t>ring</a:t>
            </a:r>
            <a:endParaRPr lang="pt-PT" dirty="0"/>
          </a:p>
        </p:txBody>
      </p:sp>
      <p:sp>
        <p:nvSpPr>
          <p:cNvPr id="9" name="Snip Same Side Corner Rectangle 8"/>
          <p:cNvSpPr/>
          <p:nvPr/>
        </p:nvSpPr>
        <p:spPr>
          <a:xfrm>
            <a:off x="3653198" y="3276601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fall</a:t>
            </a:r>
            <a:endParaRPr lang="pt-PT" dirty="0"/>
          </a:p>
        </p:txBody>
      </p:sp>
      <p:sp>
        <p:nvSpPr>
          <p:cNvPr id="10" name="Snip Same Side Corner Rectangle 9"/>
          <p:cNvSpPr/>
          <p:nvPr/>
        </p:nvSpPr>
        <p:spPr>
          <a:xfrm>
            <a:off x="3933825" y="2343150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write</a:t>
            </a:r>
            <a:endParaRPr lang="pt-PT" dirty="0"/>
          </a:p>
        </p:txBody>
      </p:sp>
      <p:sp>
        <p:nvSpPr>
          <p:cNvPr id="11" name="Snip Same Side Corner Rectangle 10"/>
          <p:cNvSpPr/>
          <p:nvPr/>
        </p:nvSpPr>
        <p:spPr>
          <a:xfrm>
            <a:off x="6086475" y="1931753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touch</a:t>
            </a:r>
            <a:endParaRPr lang="pt-PT" dirty="0"/>
          </a:p>
        </p:txBody>
      </p:sp>
      <p:sp>
        <p:nvSpPr>
          <p:cNvPr id="12" name="Snip Same Side Corner Rectangle 11"/>
          <p:cNvSpPr/>
          <p:nvPr/>
        </p:nvSpPr>
        <p:spPr>
          <a:xfrm>
            <a:off x="5343525" y="1250154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forget</a:t>
            </a:r>
            <a:endParaRPr lang="pt-PT" dirty="0"/>
          </a:p>
        </p:txBody>
      </p:sp>
      <p:sp>
        <p:nvSpPr>
          <p:cNvPr id="13" name="Snip Same Side Corner Rectangle 12"/>
          <p:cNvSpPr/>
          <p:nvPr/>
        </p:nvSpPr>
        <p:spPr>
          <a:xfrm>
            <a:off x="5848350" y="2752725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smtClean="0"/>
              <a:t>set</a:t>
            </a:r>
            <a:endParaRPr lang="pt-PT" dirty="0"/>
          </a:p>
        </p:txBody>
      </p:sp>
      <p:sp>
        <p:nvSpPr>
          <p:cNvPr id="14" name="Snip Same Side Corner Rectangle 13"/>
          <p:cNvSpPr/>
          <p:nvPr/>
        </p:nvSpPr>
        <p:spPr>
          <a:xfrm>
            <a:off x="3305175" y="1347788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travel</a:t>
            </a:r>
            <a:endParaRPr lang="pt-PT" dirty="0"/>
          </a:p>
        </p:txBody>
      </p:sp>
      <p:sp>
        <p:nvSpPr>
          <p:cNvPr id="15" name="Snip Same Side Corner Rectangle 14"/>
          <p:cNvSpPr/>
          <p:nvPr/>
        </p:nvSpPr>
        <p:spPr>
          <a:xfrm>
            <a:off x="2771775" y="4057650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paint</a:t>
            </a:r>
            <a:endParaRPr lang="pt-PT" dirty="0"/>
          </a:p>
        </p:txBody>
      </p:sp>
      <p:sp>
        <p:nvSpPr>
          <p:cNvPr id="16" name="Snip Same Side Corner Rectangle 15"/>
          <p:cNvSpPr/>
          <p:nvPr/>
        </p:nvSpPr>
        <p:spPr>
          <a:xfrm>
            <a:off x="1657350" y="959643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find</a:t>
            </a:r>
            <a:endParaRPr lang="pt-PT" dirty="0"/>
          </a:p>
        </p:txBody>
      </p:sp>
      <p:sp>
        <p:nvSpPr>
          <p:cNvPr id="17" name="Snip Same Side Corner Rectangle 16"/>
          <p:cNvSpPr/>
          <p:nvPr/>
        </p:nvSpPr>
        <p:spPr>
          <a:xfrm>
            <a:off x="5457825" y="4262437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kiss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8084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2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18</Words>
  <Application>Microsoft Office PowerPoint</Application>
  <PresentationFormat>On-screen Show (4:3)</PresentationFormat>
  <Paragraphs>13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30</cp:revision>
  <dcterms:created xsi:type="dcterms:W3CDTF">2014-06-01T21:02:18Z</dcterms:created>
  <dcterms:modified xsi:type="dcterms:W3CDTF">2014-06-01T23:26:28Z</dcterms:modified>
</cp:coreProperties>
</file>