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8BA1"/>
    <a:srgbClr val="DFE787"/>
    <a:srgbClr val="95A7B9"/>
    <a:srgbClr val="5EA3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132" y="3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28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8685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3758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347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7440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263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2606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400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903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4682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87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F5437-8855-4155-9AE6-20EA420BD3E3}" type="datetimeFigureOut">
              <a:rPr lang="pt-PT" smtClean="0"/>
              <a:t>02-06-2014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18F16-B87B-4132-9A3E-6CF8A03CAEA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3918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drenalin Electronica Lo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52281"/>
            <a:ext cx="609601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7378" y="1895475"/>
            <a:ext cx="54292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5400" b="1" dirty="0" smtClean="0">
                <a:solidFill>
                  <a:srgbClr val="5EA34E"/>
                </a:solidFill>
                <a:effectLst>
                  <a:outerShdw blurRad="50800" dist="38100" dir="5400000" algn="t" rotWithShape="0">
                    <a:prstClr val="black">
                      <a:alpha val="97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SPACE ATTACK</a:t>
            </a:r>
            <a:endParaRPr lang="pt-PT" sz="5400" b="1" dirty="0">
              <a:solidFill>
                <a:srgbClr val="5EA34E"/>
              </a:solidFill>
              <a:effectLst>
                <a:outerShdw blurRad="50800" dist="38100" dir="5400000" algn="t" rotWithShape="0">
                  <a:prstClr val="black">
                    <a:alpha val="97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38399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angle 8"/>
          <p:cNvSpPr/>
          <p:nvPr/>
        </p:nvSpPr>
        <p:spPr>
          <a:xfrm>
            <a:off x="2886072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Rectangle 9"/>
          <p:cNvSpPr/>
          <p:nvPr/>
        </p:nvSpPr>
        <p:spPr>
          <a:xfrm>
            <a:off x="3367088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ectangle 10"/>
          <p:cNvSpPr/>
          <p:nvPr/>
        </p:nvSpPr>
        <p:spPr>
          <a:xfrm>
            <a:off x="3850476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Rectangle 11"/>
          <p:cNvSpPr/>
          <p:nvPr/>
        </p:nvSpPr>
        <p:spPr>
          <a:xfrm>
            <a:off x="4476752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ctangle 14"/>
          <p:cNvSpPr/>
          <p:nvPr/>
        </p:nvSpPr>
        <p:spPr>
          <a:xfrm>
            <a:off x="4922053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angle 15"/>
          <p:cNvSpPr/>
          <p:nvPr/>
        </p:nvSpPr>
        <p:spPr>
          <a:xfrm>
            <a:off x="5297086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angle 16"/>
          <p:cNvSpPr/>
          <p:nvPr/>
        </p:nvSpPr>
        <p:spPr>
          <a:xfrm>
            <a:off x="5735845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angle 17"/>
          <p:cNvSpPr/>
          <p:nvPr/>
        </p:nvSpPr>
        <p:spPr>
          <a:xfrm>
            <a:off x="6225775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angle 18"/>
          <p:cNvSpPr/>
          <p:nvPr/>
        </p:nvSpPr>
        <p:spPr>
          <a:xfrm>
            <a:off x="6721069" y="2733080"/>
            <a:ext cx="361950" cy="66675"/>
          </a:xfrm>
          <a:prstGeom prst="rect">
            <a:avLst/>
          </a:prstGeom>
          <a:solidFill>
            <a:srgbClr val="5EA34E"/>
          </a:solidFill>
          <a:ln>
            <a:noFill/>
          </a:ln>
          <a:effectLst>
            <a:outerShdw blurRad="50800" dist="38100" dir="5400000" algn="t" rotWithShape="0">
              <a:prstClr val="black">
                <a:alpha val="9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20"/>
          <p:cNvSpPr txBox="1"/>
          <p:nvPr/>
        </p:nvSpPr>
        <p:spPr>
          <a:xfrm>
            <a:off x="2108651" y="3309819"/>
            <a:ext cx="49359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SHOOT THE CORRECT EXPRESSIONS</a:t>
            </a:r>
            <a:endParaRPr lang="pt-PT" sz="20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ounded Rectangle 21">
            <a:hlinkClick r:id="rId5" action="ppaction://hlinksldjump"/>
          </p:cNvPr>
          <p:cNvSpPr/>
          <p:nvPr/>
        </p:nvSpPr>
        <p:spPr>
          <a:xfrm>
            <a:off x="3426625" y="4033898"/>
            <a:ext cx="2230039" cy="457200"/>
          </a:xfrm>
          <a:prstGeom prst="roundRect">
            <a:avLst/>
          </a:prstGeom>
          <a:solidFill>
            <a:srgbClr val="DFE787"/>
          </a:solidFill>
          <a:ln>
            <a:solidFill>
              <a:srgbClr val="748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69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7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10000" decel="10000" autoRev="1" fill="remove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8889E-6 2.22222E-6 L -1.38889E-6 0.02592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9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repeatCount="indefinite" fill="hold" grpId="0" nodeType="withEffect">
                                  <p:stCondLst>
                                    <p:cond delay="5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55" dur="10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50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/>
      <p:bldP spid="21" grpId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lyspac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701591"/>
            <a:ext cx="609600" cy="60960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0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11111E-6 L -0.00678 -0.00555 L -0.00521 0.00972 L 0.00069 -0.00856 L 0.00642 0.00741 L -0.00244 -0.00717 L -0.00174 0.00741 L 4.72222E-6 -1.11111E-6 Z " pathEditMode="relative" ptsTypes="AAAAAAAA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ho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0175" y="-609600"/>
            <a:ext cx="609600" cy="609600"/>
          </a:xfrm>
          <a:prstGeom prst="rect">
            <a:avLst/>
          </a:prstGeom>
        </p:spPr>
      </p:pic>
      <p:sp>
        <p:nvSpPr>
          <p:cNvPr id="8" name="Snip Same Side Corner Rectangle 7"/>
          <p:cNvSpPr/>
          <p:nvPr/>
        </p:nvSpPr>
        <p:spPr>
          <a:xfrm>
            <a:off x="5924096" y="1743842"/>
            <a:ext cx="1517869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few</a:t>
            </a:r>
            <a:r>
              <a:rPr lang="pt-PT" dirty="0" smtClean="0"/>
              <a:t> </a:t>
            </a:r>
            <a:r>
              <a:rPr lang="pt-PT" dirty="0" err="1" smtClean="0"/>
              <a:t>friends</a:t>
            </a:r>
            <a:endParaRPr lang="pt-PT" dirty="0"/>
          </a:p>
        </p:txBody>
      </p:sp>
      <p:sp>
        <p:nvSpPr>
          <p:cNvPr id="9" name="Snip Same Side Corner Rectangle 8"/>
          <p:cNvSpPr/>
          <p:nvPr/>
        </p:nvSpPr>
        <p:spPr>
          <a:xfrm>
            <a:off x="4373392" y="3249711"/>
            <a:ext cx="1550704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so</a:t>
            </a:r>
            <a:r>
              <a:rPr lang="pt-PT" dirty="0" smtClean="0"/>
              <a:t> </a:t>
            </a:r>
            <a:r>
              <a:rPr lang="pt-PT" dirty="0" err="1" smtClean="0"/>
              <a:t>delicious</a:t>
            </a:r>
            <a:endParaRPr lang="pt-PT" dirty="0"/>
          </a:p>
        </p:txBody>
      </p:sp>
      <p:sp>
        <p:nvSpPr>
          <p:cNvPr id="10" name="Snip Same Side Corner Rectangle 9"/>
          <p:cNvSpPr/>
          <p:nvPr/>
        </p:nvSpPr>
        <p:spPr>
          <a:xfrm>
            <a:off x="2742387" y="2043108"/>
            <a:ext cx="1693824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many</a:t>
            </a:r>
            <a:r>
              <a:rPr lang="pt-PT" dirty="0" smtClean="0"/>
              <a:t> </a:t>
            </a:r>
            <a:r>
              <a:rPr lang="pt-PT" dirty="0" err="1" smtClean="0"/>
              <a:t>children</a:t>
            </a:r>
            <a:endParaRPr lang="pt-PT" dirty="0"/>
          </a:p>
        </p:txBody>
      </p:sp>
      <p:sp>
        <p:nvSpPr>
          <p:cNvPr id="11" name="Snip Same Side Corner Rectangle 10"/>
          <p:cNvSpPr/>
          <p:nvPr/>
        </p:nvSpPr>
        <p:spPr>
          <a:xfrm>
            <a:off x="4574272" y="2508448"/>
            <a:ext cx="200025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Many</a:t>
            </a:r>
            <a:r>
              <a:rPr lang="pt-PT" dirty="0" smtClean="0"/>
              <a:t> </a:t>
            </a:r>
            <a:r>
              <a:rPr lang="pt-PT" dirty="0" err="1" smtClean="0"/>
              <a:t>so</a:t>
            </a:r>
            <a:r>
              <a:rPr lang="pt-PT" dirty="0" smtClean="0"/>
              <a:t> </a:t>
            </a:r>
            <a:r>
              <a:rPr lang="pt-PT" dirty="0" err="1" smtClean="0"/>
              <a:t>problems</a:t>
            </a:r>
            <a:endParaRPr lang="pt-PT" dirty="0"/>
          </a:p>
        </p:txBody>
      </p:sp>
      <p:sp>
        <p:nvSpPr>
          <p:cNvPr id="13" name="Snip Same Side Corner Rectangle 12"/>
          <p:cNvSpPr/>
          <p:nvPr/>
        </p:nvSpPr>
        <p:spPr>
          <a:xfrm>
            <a:off x="2331999" y="2995612"/>
            <a:ext cx="1257300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so</a:t>
            </a:r>
            <a:r>
              <a:rPr lang="pt-PT" dirty="0" smtClean="0"/>
              <a:t> </a:t>
            </a:r>
            <a:r>
              <a:rPr lang="pt-PT" dirty="0" err="1" smtClean="0"/>
              <a:t>thin</a:t>
            </a:r>
            <a:endParaRPr lang="pt-PT" dirty="0"/>
          </a:p>
        </p:txBody>
      </p:sp>
      <p:sp>
        <p:nvSpPr>
          <p:cNvPr id="14" name="Snip Same Side Corner Rectangle 13"/>
          <p:cNvSpPr/>
          <p:nvPr/>
        </p:nvSpPr>
        <p:spPr>
          <a:xfrm>
            <a:off x="4142734" y="1252534"/>
            <a:ext cx="1605323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many</a:t>
            </a:r>
            <a:r>
              <a:rPr lang="pt-PT" dirty="0" smtClean="0"/>
              <a:t> time</a:t>
            </a:r>
            <a:endParaRPr lang="pt-PT" dirty="0"/>
          </a:p>
        </p:txBody>
      </p:sp>
      <p:sp>
        <p:nvSpPr>
          <p:cNvPr id="15" name="Snip Same Side Corner Rectangle 14"/>
          <p:cNvSpPr/>
          <p:nvPr/>
        </p:nvSpPr>
        <p:spPr>
          <a:xfrm>
            <a:off x="2960649" y="3990974"/>
            <a:ext cx="1601617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/>
              <a:t>m</a:t>
            </a:r>
            <a:r>
              <a:rPr lang="pt-PT" dirty="0" err="1" smtClean="0"/>
              <a:t>any</a:t>
            </a:r>
            <a:r>
              <a:rPr lang="pt-PT" dirty="0" smtClean="0"/>
              <a:t> </a:t>
            </a:r>
            <a:r>
              <a:rPr lang="pt-PT" dirty="0" err="1" smtClean="0"/>
              <a:t>water</a:t>
            </a:r>
            <a:endParaRPr lang="pt-PT" dirty="0"/>
          </a:p>
        </p:txBody>
      </p:sp>
      <p:sp>
        <p:nvSpPr>
          <p:cNvPr id="16" name="Snip Same Side Corner Rectangle 15"/>
          <p:cNvSpPr/>
          <p:nvPr/>
        </p:nvSpPr>
        <p:spPr>
          <a:xfrm>
            <a:off x="5173197" y="4096050"/>
            <a:ext cx="1647825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so</a:t>
            </a:r>
            <a:r>
              <a:rPr lang="pt-PT" dirty="0" smtClean="0"/>
              <a:t> </a:t>
            </a:r>
            <a:r>
              <a:rPr lang="pt-PT" dirty="0" err="1" smtClean="0"/>
              <a:t>little</a:t>
            </a:r>
            <a:r>
              <a:rPr lang="pt-PT" dirty="0" smtClean="0"/>
              <a:t> </a:t>
            </a:r>
            <a:r>
              <a:rPr lang="pt-PT" dirty="0" err="1" smtClean="0"/>
              <a:t>food</a:t>
            </a:r>
            <a:endParaRPr lang="pt-PT" dirty="0"/>
          </a:p>
        </p:txBody>
      </p:sp>
      <p:sp>
        <p:nvSpPr>
          <p:cNvPr id="17" name="Snip Same Side Corner Rectangle 16"/>
          <p:cNvSpPr/>
          <p:nvPr/>
        </p:nvSpPr>
        <p:spPr>
          <a:xfrm>
            <a:off x="1891848" y="1295391"/>
            <a:ext cx="1697451" cy="409575"/>
          </a:xfrm>
          <a:prstGeom prst="snip2SameRect">
            <a:avLst>
              <a:gd name="adj1" fmla="val 50000"/>
              <a:gd name="adj2" fmla="val 25581"/>
            </a:avLst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72000" rtlCol="0" anchor="ctr"/>
          <a:lstStyle/>
          <a:p>
            <a:pPr algn="ctr"/>
            <a:r>
              <a:rPr lang="pt-PT" dirty="0" err="1" smtClean="0"/>
              <a:t>so</a:t>
            </a:r>
            <a:r>
              <a:rPr lang="pt-PT" dirty="0" smtClean="0"/>
              <a:t> </a:t>
            </a:r>
            <a:r>
              <a:rPr lang="pt-PT" dirty="0" err="1" smtClean="0"/>
              <a:t>classmates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8084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88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27</Words>
  <Application>Microsoft Office PowerPoint</Application>
  <PresentationFormat>On-screen Show (4:3)</PresentationFormat>
  <Paragraphs>12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33</cp:revision>
  <dcterms:created xsi:type="dcterms:W3CDTF">2014-06-01T21:02:18Z</dcterms:created>
  <dcterms:modified xsi:type="dcterms:W3CDTF">2014-06-01T23:39:32Z</dcterms:modified>
</cp:coreProperties>
</file>