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8BA1"/>
    <a:srgbClr val="DFE787"/>
    <a:srgbClr val="95A7B9"/>
    <a:srgbClr val="5EA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33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8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68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375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4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440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263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60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400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903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4682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7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F5437-8855-4155-9AE6-20EA420BD3E3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391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drenalin Electronica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52281"/>
            <a:ext cx="609601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7378" y="1895475"/>
            <a:ext cx="54292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solidFill>
                  <a:srgbClr val="5EA34E"/>
                </a:solidFill>
                <a:effectLst>
                  <a:outerShdw blurRad="50800" dist="38100" dir="5400000" algn="t" rotWithShape="0">
                    <a:prstClr val="black">
                      <a:alpha val="97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SPACE ATTACK</a:t>
            </a:r>
            <a:endParaRPr lang="pt-PT" sz="5400" b="1" dirty="0">
              <a:solidFill>
                <a:srgbClr val="5EA34E"/>
              </a:solidFill>
              <a:effectLst>
                <a:outerShdw blurRad="50800" dist="38100" dir="5400000" algn="t" rotWithShape="0">
                  <a:prstClr val="black">
                    <a:alpha val="97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839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/>
        </p:nvSpPr>
        <p:spPr>
          <a:xfrm>
            <a:off x="288607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3367088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angle 10"/>
          <p:cNvSpPr/>
          <p:nvPr/>
        </p:nvSpPr>
        <p:spPr>
          <a:xfrm>
            <a:off x="385047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angle 11"/>
          <p:cNvSpPr/>
          <p:nvPr/>
        </p:nvSpPr>
        <p:spPr>
          <a:xfrm>
            <a:off x="447675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angle 14"/>
          <p:cNvSpPr/>
          <p:nvPr/>
        </p:nvSpPr>
        <p:spPr>
          <a:xfrm>
            <a:off x="4922053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angle 15"/>
          <p:cNvSpPr/>
          <p:nvPr/>
        </p:nvSpPr>
        <p:spPr>
          <a:xfrm>
            <a:off x="529708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/>
          <p:cNvSpPr/>
          <p:nvPr/>
        </p:nvSpPr>
        <p:spPr>
          <a:xfrm>
            <a:off x="573584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angle 17"/>
          <p:cNvSpPr/>
          <p:nvPr/>
        </p:nvSpPr>
        <p:spPr>
          <a:xfrm>
            <a:off x="622577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angle 18"/>
          <p:cNvSpPr/>
          <p:nvPr/>
        </p:nvSpPr>
        <p:spPr>
          <a:xfrm>
            <a:off x="672106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2108651" y="3309819"/>
            <a:ext cx="4666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SHOOT THE CORRECT SENTENCES</a:t>
            </a:r>
            <a:endParaRPr lang="pt-PT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3426625" y="4033898"/>
            <a:ext cx="2230039" cy="457200"/>
          </a:xfrm>
          <a:prstGeom prst="roundRect">
            <a:avLst/>
          </a:prstGeom>
          <a:solidFill>
            <a:srgbClr val="DFE787"/>
          </a:solidFill>
          <a:ln>
            <a:solidFill>
              <a:srgbClr val="748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7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10000" decel="10000" autoRev="1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2.22222E-6 L -1.38889E-6 0.0259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/>
      <p:bldP spid="21" grpId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lyspa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01591"/>
            <a:ext cx="609600" cy="6096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0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-0.00678 -0.00555 L -0.00521 0.00972 L 0.00069 -0.00856 L 0.00642 0.00741 L -0.00244 -0.00717 L -0.00174 0.00741 L 4.72222E-6 -1.11111E-6 Z " pathEditMode="relative" ptsTypes="AAAAAA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13" name="Snip Same Side Corner Rectangle 12"/>
          <p:cNvSpPr/>
          <p:nvPr/>
        </p:nvSpPr>
        <p:spPr>
          <a:xfrm>
            <a:off x="2265093" y="191216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Next</a:t>
            </a:r>
            <a:r>
              <a:rPr lang="pt-PT" dirty="0" smtClean="0"/>
              <a:t> </a:t>
            </a:r>
            <a:r>
              <a:rPr lang="pt-PT" dirty="0" err="1" smtClean="0"/>
              <a:t>week</a:t>
            </a:r>
            <a:r>
              <a:rPr lang="pt-PT" dirty="0" smtClean="0"/>
              <a:t> </a:t>
            </a:r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going</a:t>
            </a:r>
            <a:r>
              <a:rPr lang="pt-PT" dirty="0" smtClean="0"/>
              <a:t> to </a:t>
            </a:r>
            <a:r>
              <a:rPr lang="pt-PT" dirty="0" err="1" smtClean="0"/>
              <a:t>visit</a:t>
            </a:r>
            <a:r>
              <a:rPr lang="pt-PT" dirty="0" smtClean="0"/>
              <a:t> </a:t>
            </a:r>
            <a:r>
              <a:rPr lang="pt-PT" dirty="0" err="1" smtClean="0"/>
              <a:t>my</a:t>
            </a:r>
            <a:r>
              <a:rPr lang="pt-PT" dirty="0" smtClean="0"/>
              <a:t> </a:t>
            </a:r>
            <a:r>
              <a:rPr lang="pt-PT" dirty="0" err="1" smtClean="0"/>
              <a:t>friends</a:t>
            </a:r>
            <a:r>
              <a:rPr lang="pt-PT" dirty="0"/>
              <a:t>.</a:t>
            </a:r>
            <a:r>
              <a:rPr lang="pt-PT" dirty="0" smtClean="0"/>
              <a:t> </a:t>
            </a:r>
            <a:endParaRPr lang="pt-PT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265093" y="248490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/>
              <a:t>Next</a:t>
            </a:r>
            <a:r>
              <a:rPr lang="pt-PT" dirty="0"/>
              <a:t> </a:t>
            </a:r>
            <a:r>
              <a:rPr lang="pt-PT" dirty="0" err="1"/>
              <a:t>week</a:t>
            </a:r>
            <a:r>
              <a:rPr lang="pt-PT" dirty="0"/>
              <a:t> </a:t>
            </a:r>
            <a:r>
              <a:rPr lang="pt-PT" dirty="0" smtClean="0"/>
              <a:t>I </a:t>
            </a:r>
            <a:r>
              <a:rPr lang="pt-PT" dirty="0" err="1" smtClean="0"/>
              <a:t>will</a:t>
            </a:r>
            <a:r>
              <a:rPr lang="pt-PT" dirty="0" smtClean="0"/>
              <a:t> </a:t>
            </a:r>
            <a:r>
              <a:rPr lang="pt-PT" dirty="0" err="1"/>
              <a:t>going</a:t>
            </a:r>
            <a:r>
              <a:rPr lang="pt-PT" dirty="0"/>
              <a:t> to </a:t>
            </a:r>
            <a:r>
              <a:rPr lang="pt-PT" dirty="0" err="1"/>
              <a:t>visit</a:t>
            </a:r>
            <a:r>
              <a:rPr lang="pt-PT" dirty="0"/>
              <a:t> </a:t>
            </a:r>
            <a:r>
              <a:rPr lang="pt-PT" dirty="0" err="1"/>
              <a:t>my</a:t>
            </a:r>
            <a:r>
              <a:rPr lang="pt-PT" dirty="0"/>
              <a:t> </a:t>
            </a:r>
            <a:r>
              <a:rPr lang="pt-PT" dirty="0" err="1"/>
              <a:t>friends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084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13" name="Snip Same Side Corner Rectangle 12"/>
          <p:cNvSpPr/>
          <p:nvPr/>
        </p:nvSpPr>
        <p:spPr>
          <a:xfrm>
            <a:off x="2265093" y="2473098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smtClean="0"/>
              <a:t>I </a:t>
            </a:r>
            <a:r>
              <a:rPr lang="pt-PT" dirty="0" err="1" smtClean="0"/>
              <a:t>think</a:t>
            </a:r>
            <a:r>
              <a:rPr lang="pt-PT" dirty="0"/>
              <a:t> </a:t>
            </a:r>
            <a:r>
              <a:rPr lang="pt-PT" dirty="0" smtClean="0"/>
              <a:t>I </a:t>
            </a:r>
            <a:r>
              <a:rPr lang="pt-PT" dirty="0" err="1" smtClean="0"/>
              <a:t>will</a:t>
            </a:r>
            <a:r>
              <a:rPr lang="pt-PT" dirty="0" smtClean="0"/>
              <a:t> </a:t>
            </a:r>
            <a:r>
              <a:rPr lang="pt-PT" dirty="0" err="1" smtClean="0"/>
              <a:t>buy</a:t>
            </a:r>
            <a:r>
              <a:rPr lang="pt-PT" dirty="0" smtClean="0"/>
              <a:t> a </a:t>
            </a:r>
            <a:r>
              <a:rPr lang="pt-PT" dirty="0" err="1" smtClean="0"/>
              <a:t>tablet</a:t>
            </a:r>
            <a:r>
              <a:rPr lang="pt-PT" dirty="0" smtClean="0"/>
              <a:t> for Christmas.</a:t>
            </a:r>
            <a:endParaRPr lang="pt-PT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265093" y="1962389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smtClean="0"/>
              <a:t>I </a:t>
            </a:r>
            <a:r>
              <a:rPr lang="pt-PT" dirty="0" err="1" smtClean="0"/>
              <a:t>think</a:t>
            </a:r>
            <a:r>
              <a:rPr lang="pt-PT" dirty="0" smtClean="0"/>
              <a:t> </a:t>
            </a:r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going</a:t>
            </a:r>
            <a:r>
              <a:rPr lang="pt-PT" dirty="0" smtClean="0"/>
              <a:t> to </a:t>
            </a:r>
            <a:r>
              <a:rPr lang="pt-PT" dirty="0" err="1" smtClean="0"/>
              <a:t>buy</a:t>
            </a:r>
            <a:r>
              <a:rPr lang="pt-PT" dirty="0" smtClean="0"/>
              <a:t> a </a:t>
            </a:r>
            <a:r>
              <a:rPr lang="pt-PT" dirty="0" err="1" smtClean="0"/>
              <a:t>tablet</a:t>
            </a:r>
            <a:r>
              <a:rPr lang="pt-PT" dirty="0" smtClean="0"/>
              <a:t> for Christmas.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850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13" name="Snip Same Side Corner Rectangle 12"/>
          <p:cNvSpPr/>
          <p:nvPr/>
        </p:nvSpPr>
        <p:spPr>
          <a:xfrm>
            <a:off x="2265093" y="2473098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Don’t</a:t>
            </a:r>
            <a:r>
              <a:rPr lang="pt-PT" dirty="0" smtClean="0"/>
              <a:t> move! </a:t>
            </a:r>
            <a:r>
              <a:rPr lang="pt-PT" dirty="0" err="1" smtClean="0"/>
              <a:t>I’ll</a:t>
            </a:r>
            <a:r>
              <a:rPr lang="pt-PT" dirty="0" smtClean="0"/>
              <a:t> </a:t>
            </a:r>
            <a:r>
              <a:rPr lang="pt-PT" dirty="0" err="1" smtClean="0"/>
              <a:t>help</a:t>
            </a:r>
            <a:r>
              <a:rPr lang="pt-PT" dirty="0" smtClean="0"/>
              <a:t> </a:t>
            </a:r>
            <a:r>
              <a:rPr lang="pt-PT" dirty="0" err="1" smtClean="0"/>
              <a:t>you</a:t>
            </a:r>
            <a:r>
              <a:rPr lang="pt-PT" dirty="0" smtClean="0"/>
              <a:t> </a:t>
            </a:r>
            <a:r>
              <a:rPr lang="pt-PT" dirty="0" err="1" smtClean="0"/>
              <a:t>get</a:t>
            </a:r>
            <a:r>
              <a:rPr lang="pt-PT" dirty="0" smtClean="0"/>
              <a:t> </a:t>
            </a:r>
            <a:r>
              <a:rPr lang="pt-PT" dirty="0" err="1" smtClean="0"/>
              <a:t>up</a:t>
            </a:r>
            <a:r>
              <a:rPr lang="pt-PT" dirty="0" smtClean="0"/>
              <a:t>!</a:t>
            </a:r>
            <a:endParaRPr lang="pt-PT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265093" y="1962389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Don’t</a:t>
            </a:r>
            <a:r>
              <a:rPr lang="pt-PT" dirty="0" smtClean="0"/>
              <a:t> move! </a:t>
            </a:r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going</a:t>
            </a:r>
            <a:r>
              <a:rPr lang="pt-PT" dirty="0" smtClean="0"/>
              <a:t> to </a:t>
            </a:r>
            <a:r>
              <a:rPr lang="pt-PT" dirty="0" err="1" smtClean="0"/>
              <a:t>help</a:t>
            </a:r>
            <a:r>
              <a:rPr lang="pt-PT" dirty="0" smtClean="0"/>
              <a:t> </a:t>
            </a:r>
            <a:r>
              <a:rPr lang="pt-PT" dirty="0" err="1" smtClean="0"/>
              <a:t>you</a:t>
            </a:r>
            <a:r>
              <a:rPr lang="pt-PT" dirty="0" smtClean="0"/>
              <a:t> </a:t>
            </a:r>
            <a:r>
              <a:rPr lang="pt-PT" dirty="0" err="1" smtClean="0"/>
              <a:t>get</a:t>
            </a:r>
            <a:r>
              <a:rPr lang="pt-PT" dirty="0" smtClean="0"/>
              <a:t> </a:t>
            </a:r>
            <a:r>
              <a:rPr lang="pt-PT" dirty="0" err="1" smtClean="0"/>
              <a:t>up</a:t>
            </a:r>
            <a:r>
              <a:rPr lang="pt-PT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559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5" name="Snip Same Side Corner Rectangle 4"/>
          <p:cNvSpPr/>
          <p:nvPr/>
        </p:nvSpPr>
        <p:spPr>
          <a:xfrm>
            <a:off x="2265093" y="191216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/>
              <a:t>Do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think</a:t>
            </a:r>
            <a:r>
              <a:rPr lang="pt-PT" dirty="0"/>
              <a:t> </a:t>
            </a:r>
            <a:r>
              <a:rPr lang="pt-PT" dirty="0" err="1"/>
              <a:t>we</a:t>
            </a:r>
            <a:r>
              <a:rPr lang="pt-PT" dirty="0"/>
              <a:t> </a:t>
            </a:r>
            <a:r>
              <a:rPr lang="pt-PT" dirty="0" err="1"/>
              <a:t>will</a:t>
            </a:r>
            <a:r>
              <a:rPr lang="pt-PT" dirty="0"/>
              <a:t> </a:t>
            </a:r>
            <a:r>
              <a:rPr lang="pt-PT" dirty="0" err="1"/>
              <a:t>have</a:t>
            </a:r>
            <a:r>
              <a:rPr lang="pt-PT" dirty="0"/>
              <a:t> time</a:t>
            </a:r>
            <a:r>
              <a:rPr lang="pt-PT" dirty="0" smtClean="0"/>
              <a:t>?</a:t>
            </a:r>
            <a:endParaRPr lang="pt-PT" dirty="0"/>
          </a:p>
        </p:txBody>
      </p:sp>
      <p:sp>
        <p:nvSpPr>
          <p:cNvPr id="7" name="Snip Same Side Corner Rectangle 6"/>
          <p:cNvSpPr/>
          <p:nvPr/>
        </p:nvSpPr>
        <p:spPr>
          <a:xfrm>
            <a:off x="2265093" y="248490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/>
              <a:t>Do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think</a:t>
            </a:r>
            <a:r>
              <a:rPr lang="pt-PT" dirty="0"/>
              <a:t> </a:t>
            </a:r>
            <a:r>
              <a:rPr lang="pt-PT" dirty="0" err="1"/>
              <a:t>we’re</a:t>
            </a:r>
            <a:r>
              <a:rPr lang="pt-PT" dirty="0"/>
              <a:t> </a:t>
            </a:r>
            <a:r>
              <a:rPr lang="pt-PT" dirty="0" err="1"/>
              <a:t>going</a:t>
            </a:r>
            <a:r>
              <a:rPr lang="pt-PT" dirty="0"/>
              <a:t> to </a:t>
            </a:r>
            <a:r>
              <a:rPr lang="pt-PT" dirty="0" err="1"/>
              <a:t>have</a:t>
            </a:r>
            <a:r>
              <a:rPr lang="pt-PT" dirty="0"/>
              <a:t> time?</a:t>
            </a:r>
          </a:p>
        </p:txBody>
      </p:sp>
    </p:spTree>
    <p:extLst>
      <p:ext uri="{BB962C8B-B14F-4D97-AF65-F5344CB8AC3E}">
        <p14:creationId xmlns:p14="http://schemas.microsoft.com/office/powerpoint/2010/main" val="27053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5" name="Snip Same Side Corner Rectangle 4"/>
          <p:cNvSpPr/>
          <p:nvPr/>
        </p:nvSpPr>
        <p:spPr>
          <a:xfrm>
            <a:off x="2265093" y="191216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Tomorrow</a:t>
            </a:r>
            <a:r>
              <a:rPr lang="pt-PT" dirty="0" smtClean="0"/>
              <a:t> </a:t>
            </a:r>
            <a:r>
              <a:rPr lang="pt-PT" dirty="0" err="1" smtClean="0"/>
              <a:t>she’s</a:t>
            </a:r>
            <a:r>
              <a:rPr lang="pt-PT" dirty="0" smtClean="0"/>
              <a:t> </a:t>
            </a:r>
            <a:r>
              <a:rPr lang="pt-PT" dirty="0" err="1" smtClean="0"/>
              <a:t>going</a:t>
            </a:r>
            <a:r>
              <a:rPr lang="pt-PT" dirty="0" smtClean="0"/>
              <a:t> to do some research.</a:t>
            </a:r>
            <a:endParaRPr lang="pt-PT" dirty="0"/>
          </a:p>
        </p:txBody>
      </p:sp>
      <p:sp>
        <p:nvSpPr>
          <p:cNvPr id="7" name="Snip Same Side Corner Rectangle 6"/>
          <p:cNvSpPr/>
          <p:nvPr/>
        </p:nvSpPr>
        <p:spPr>
          <a:xfrm>
            <a:off x="2265093" y="248490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Tomorrow</a:t>
            </a:r>
            <a:r>
              <a:rPr lang="pt-PT" dirty="0" smtClean="0"/>
              <a:t> </a:t>
            </a:r>
            <a:r>
              <a:rPr lang="pt-PT" dirty="0" err="1" smtClean="0"/>
              <a:t>she’ll</a:t>
            </a:r>
            <a:r>
              <a:rPr lang="pt-PT" dirty="0" smtClean="0"/>
              <a:t> do some research.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1901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5" name="Snip Same Side Corner Rectangle 4"/>
          <p:cNvSpPr/>
          <p:nvPr/>
        </p:nvSpPr>
        <p:spPr>
          <a:xfrm>
            <a:off x="2265093" y="2489905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Next</a:t>
            </a:r>
            <a:r>
              <a:rPr lang="pt-PT" dirty="0" smtClean="0"/>
              <a:t> </a:t>
            </a:r>
            <a:r>
              <a:rPr lang="pt-PT" dirty="0" err="1" smtClean="0"/>
              <a:t>year</a:t>
            </a:r>
            <a:r>
              <a:rPr lang="pt-PT" dirty="0" smtClean="0"/>
              <a:t> I </a:t>
            </a:r>
            <a:r>
              <a:rPr lang="pt-PT" dirty="0" err="1" smtClean="0"/>
              <a:t>will</a:t>
            </a:r>
            <a:r>
              <a:rPr lang="pt-PT" dirty="0" smtClean="0"/>
              <a:t> </a:t>
            </a:r>
            <a:r>
              <a:rPr lang="pt-PT" dirty="0" err="1" smtClean="0"/>
              <a:t>be</a:t>
            </a:r>
            <a:r>
              <a:rPr lang="pt-PT" dirty="0" smtClean="0"/>
              <a:t> 14 </a:t>
            </a:r>
            <a:r>
              <a:rPr lang="pt-PT" dirty="0" err="1" smtClean="0"/>
              <a:t>years</a:t>
            </a:r>
            <a:r>
              <a:rPr lang="pt-PT" dirty="0" smtClean="0"/>
              <a:t> </a:t>
            </a:r>
            <a:r>
              <a:rPr lang="pt-PT" dirty="0" err="1" smtClean="0"/>
              <a:t>old</a:t>
            </a:r>
            <a:r>
              <a:rPr lang="pt-PT" dirty="0" smtClean="0"/>
              <a:t>.</a:t>
            </a:r>
            <a:endParaRPr lang="pt-PT" dirty="0"/>
          </a:p>
        </p:txBody>
      </p:sp>
      <p:sp>
        <p:nvSpPr>
          <p:cNvPr id="7" name="Snip Same Side Corner Rectangle 6"/>
          <p:cNvSpPr/>
          <p:nvPr/>
        </p:nvSpPr>
        <p:spPr>
          <a:xfrm>
            <a:off x="2265093" y="1916286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Next</a:t>
            </a:r>
            <a:r>
              <a:rPr lang="pt-PT" dirty="0" smtClean="0"/>
              <a:t> </a:t>
            </a:r>
            <a:r>
              <a:rPr lang="pt-PT" dirty="0" err="1" smtClean="0"/>
              <a:t>year</a:t>
            </a:r>
            <a:r>
              <a:rPr lang="pt-PT" dirty="0" smtClean="0"/>
              <a:t> </a:t>
            </a:r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going</a:t>
            </a:r>
            <a:r>
              <a:rPr lang="pt-PT" dirty="0" smtClean="0"/>
              <a:t> to </a:t>
            </a:r>
            <a:r>
              <a:rPr lang="pt-PT" dirty="0" err="1" smtClean="0"/>
              <a:t>be</a:t>
            </a:r>
            <a:r>
              <a:rPr lang="pt-PT" dirty="0" smtClean="0"/>
              <a:t> 14 </a:t>
            </a:r>
            <a:r>
              <a:rPr lang="pt-PT" dirty="0" err="1" smtClean="0"/>
              <a:t>years</a:t>
            </a:r>
            <a:r>
              <a:rPr lang="pt-PT" dirty="0" smtClean="0"/>
              <a:t> </a:t>
            </a:r>
            <a:r>
              <a:rPr lang="pt-PT" dirty="0" err="1" smtClean="0"/>
              <a:t>old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7843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5" name="Snip Same Side Corner Rectangle 4"/>
          <p:cNvSpPr/>
          <p:nvPr/>
        </p:nvSpPr>
        <p:spPr>
          <a:xfrm>
            <a:off x="2265093" y="191216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They</a:t>
            </a:r>
            <a:r>
              <a:rPr lang="pt-PT" dirty="0" smtClean="0"/>
              <a:t> </a:t>
            </a:r>
            <a:r>
              <a:rPr lang="pt-PT" dirty="0" err="1" smtClean="0"/>
              <a:t>believe</a:t>
            </a:r>
            <a:r>
              <a:rPr lang="pt-PT" dirty="0" smtClean="0"/>
              <a:t> </a:t>
            </a:r>
            <a:r>
              <a:rPr lang="pt-PT" dirty="0" err="1" smtClean="0"/>
              <a:t>tablets</a:t>
            </a:r>
            <a:r>
              <a:rPr lang="pt-PT" dirty="0" smtClean="0"/>
              <a:t> </a:t>
            </a:r>
            <a:r>
              <a:rPr lang="pt-PT" dirty="0" err="1" smtClean="0"/>
              <a:t>will</a:t>
            </a:r>
            <a:r>
              <a:rPr lang="pt-PT" dirty="0" smtClean="0"/>
              <a:t> </a:t>
            </a:r>
            <a:r>
              <a:rPr lang="pt-PT" dirty="0" err="1" smtClean="0"/>
              <a:t>replace</a:t>
            </a:r>
            <a:r>
              <a:rPr lang="pt-PT" dirty="0" smtClean="0"/>
              <a:t> </a:t>
            </a:r>
            <a:r>
              <a:rPr lang="pt-PT" dirty="0" err="1" smtClean="0"/>
              <a:t>books</a:t>
            </a:r>
            <a:r>
              <a:rPr lang="pt-PT" dirty="0" smtClean="0"/>
              <a:t>.</a:t>
            </a:r>
            <a:endParaRPr lang="pt-PT" dirty="0"/>
          </a:p>
        </p:txBody>
      </p:sp>
      <p:sp>
        <p:nvSpPr>
          <p:cNvPr id="7" name="Snip Same Side Corner Rectangle 6"/>
          <p:cNvSpPr/>
          <p:nvPr/>
        </p:nvSpPr>
        <p:spPr>
          <a:xfrm>
            <a:off x="2265093" y="2484903"/>
            <a:ext cx="4744996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They</a:t>
            </a:r>
            <a:r>
              <a:rPr lang="pt-PT" dirty="0" smtClean="0"/>
              <a:t> </a:t>
            </a:r>
            <a:r>
              <a:rPr lang="pt-PT" dirty="0" err="1" smtClean="0"/>
              <a:t>believe</a:t>
            </a:r>
            <a:r>
              <a:rPr lang="pt-PT" dirty="0" smtClean="0"/>
              <a:t> </a:t>
            </a:r>
            <a:r>
              <a:rPr lang="pt-PT" dirty="0" err="1" smtClean="0"/>
              <a:t>tablets</a:t>
            </a:r>
            <a:r>
              <a:rPr lang="pt-PT" dirty="0" smtClean="0"/>
              <a:t> are </a:t>
            </a:r>
            <a:r>
              <a:rPr lang="pt-PT" dirty="0" err="1" smtClean="0"/>
              <a:t>going</a:t>
            </a:r>
            <a:r>
              <a:rPr lang="pt-PT" dirty="0" smtClean="0"/>
              <a:t> to </a:t>
            </a:r>
            <a:r>
              <a:rPr lang="pt-PT" dirty="0" err="1" smtClean="0"/>
              <a:t>replace</a:t>
            </a:r>
            <a:r>
              <a:rPr lang="pt-PT" dirty="0" smtClean="0"/>
              <a:t> </a:t>
            </a:r>
            <a:r>
              <a:rPr lang="pt-PT" dirty="0" err="1" smtClean="0"/>
              <a:t>books</a:t>
            </a:r>
            <a:r>
              <a:rPr lang="pt-PT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7131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57912a96f464d4509e699320efb835c92b4b9c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133</Words>
  <Application>Microsoft Office PowerPoint</Application>
  <PresentationFormat>On-screen Show (4:3)</PresentationFormat>
  <Paragraphs>17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49</cp:revision>
  <dcterms:created xsi:type="dcterms:W3CDTF">2014-06-01T21:02:18Z</dcterms:created>
  <dcterms:modified xsi:type="dcterms:W3CDTF">2014-07-28T08:51:39Z</dcterms:modified>
</cp:coreProperties>
</file>