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1" r:id="rId6"/>
    <p:sldId id="263" r:id="rId7"/>
    <p:sldId id="264" r:id="rId8"/>
    <p:sldId id="265" r:id="rId9"/>
    <p:sldId id="266" r:id="rId10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8B4F"/>
    <a:srgbClr val="624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90" d="100"/>
          <a:sy n="90" d="100"/>
        </p:scale>
        <p:origin x="54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1664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1815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464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797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3338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166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4" y="979896"/>
            <a:ext cx="3121152" cy="2340864"/>
          </a:xfrm>
          <a:prstGeom prst="rect">
            <a:avLst/>
          </a:prstGeom>
        </p:spPr>
      </p:pic>
      <p:sp>
        <p:nvSpPr>
          <p:cNvPr id="6" name="Cloud 5"/>
          <p:cNvSpPr/>
          <p:nvPr userDrawn="1"/>
        </p:nvSpPr>
        <p:spPr>
          <a:xfrm>
            <a:off x="-922838" y="1887828"/>
            <a:ext cx="2587752" cy="932688"/>
          </a:xfrm>
          <a:prstGeom prst="cloud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loud 6"/>
          <p:cNvSpPr/>
          <p:nvPr userDrawn="1"/>
        </p:nvSpPr>
        <p:spPr>
          <a:xfrm>
            <a:off x="3332256" y="955140"/>
            <a:ext cx="2587752" cy="932688"/>
          </a:xfrm>
          <a:prstGeom prst="cloud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loud 7"/>
          <p:cNvSpPr/>
          <p:nvPr userDrawn="1"/>
        </p:nvSpPr>
        <p:spPr>
          <a:xfrm>
            <a:off x="-1115658" y="1982501"/>
            <a:ext cx="2587752" cy="932688"/>
          </a:xfrm>
          <a:prstGeom prst="cloud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4898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0.58039 2.96296E-6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1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77778E-6 4.07407E-6 L -0.43038 4.07407E-6 " pathEditMode="relative" rAng="0" ptsTypes="AA">
                                      <p:cBhvr>
                                        <p:cTn id="8" dur="13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2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4.44444E-6 -4.44444E-6 L 0.57778 -4.44444E-6 " pathEditMode="relative" rAng="0" ptsTypes="AA">
                                      <p:cBhvr>
                                        <p:cTn id="10" dur="1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3145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4596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057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902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920BC-2AB2-4D95-9565-EE885E4841B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18012-44F6-4708-AB2A-0C931DF7D4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4212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youtube.com/watch?v=uxjNDE2fMjI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38" y="4228692"/>
            <a:ext cx="7620000" cy="1790700"/>
          </a:xfrm>
          <a:prstGeom prst="rect">
            <a:avLst/>
          </a:prstGeom>
        </p:spPr>
      </p:pic>
      <p:sp>
        <p:nvSpPr>
          <p:cNvPr id="14" name="Freeform 13"/>
          <p:cNvSpPr/>
          <p:nvPr/>
        </p:nvSpPr>
        <p:spPr>
          <a:xfrm>
            <a:off x="-9074069" y="2820516"/>
            <a:ext cx="19515220" cy="5072200"/>
          </a:xfrm>
          <a:custGeom>
            <a:avLst/>
            <a:gdLst>
              <a:gd name="connsiteX0" fmla="*/ 9409763 w 19515220"/>
              <a:gd name="connsiteY0" fmla="*/ 1883564 h 5072200"/>
              <a:gd name="connsiteX1" fmla="*/ 8850963 w 19515220"/>
              <a:gd name="connsiteY1" fmla="*/ 2442364 h 5072200"/>
              <a:gd name="connsiteX2" fmla="*/ 9409763 w 19515220"/>
              <a:gd name="connsiteY2" fmla="*/ 3001164 h 5072200"/>
              <a:gd name="connsiteX3" fmla="*/ 9968563 w 19515220"/>
              <a:gd name="connsiteY3" fmla="*/ 2442364 h 5072200"/>
              <a:gd name="connsiteX4" fmla="*/ 9409763 w 19515220"/>
              <a:gd name="connsiteY4" fmla="*/ 1883564 h 5072200"/>
              <a:gd name="connsiteX5" fmla="*/ 0 w 19515220"/>
              <a:gd name="connsiteY5" fmla="*/ 0 h 5072200"/>
              <a:gd name="connsiteX6" fmla="*/ 19515220 w 19515220"/>
              <a:gd name="connsiteY6" fmla="*/ 0 h 5072200"/>
              <a:gd name="connsiteX7" fmla="*/ 19515220 w 19515220"/>
              <a:gd name="connsiteY7" fmla="*/ 5072200 h 5072200"/>
              <a:gd name="connsiteX8" fmla="*/ 0 w 19515220"/>
              <a:gd name="connsiteY8" fmla="*/ 5072200 h 50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15220" h="5072200">
                <a:moveTo>
                  <a:pt x="9409763" y="1883564"/>
                </a:moveTo>
                <a:cubicBezTo>
                  <a:pt x="9101146" y="1883564"/>
                  <a:pt x="8850963" y="2133747"/>
                  <a:pt x="8850963" y="2442364"/>
                </a:cubicBezTo>
                <a:cubicBezTo>
                  <a:pt x="8850963" y="2750981"/>
                  <a:pt x="9101146" y="3001164"/>
                  <a:pt x="9409763" y="3001164"/>
                </a:cubicBezTo>
                <a:cubicBezTo>
                  <a:pt x="9718380" y="3001164"/>
                  <a:pt x="9968563" y="2750981"/>
                  <a:pt x="9968563" y="2442364"/>
                </a:cubicBezTo>
                <a:cubicBezTo>
                  <a:pt x="9968563" y="2133747"/>
                  <a:pt x="9718380" y="1883564"/>
                  <a:pt x="9409763" y="1883564"/>
                </a:cubicBezTo>
                <a:close/>
                <a:moveTo>
                  <a:pt x="0" y="0"/>
                </a:moveTo>
                <a:lnTo>
                  <a:pt x="19515220" y="0"/>
                </a:lnTo>
                <a:lnTo>
                  <a:pt x="19515220" y="5072200"/>
                </a:lnTo>
                <a:lnTo>
                  <a:pt x="0" y="5072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4" y="979896"/>
            <a:ext cx="3121152" cy="234086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954287" y="979896"/>
            <a:ext cx="2126761" cy="212676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03 Full Moon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4941" y="-794893"/>
            <a:ext cx="609600" cy="6096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-922838" y="1887828"/>
            <a:ext cx="2587752" cy="932688"/>
          </a:xfrm>
          <a:prstGeom prst="cloud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loud 5"/>
          <p:cNvSpPr/>
          <p:nvPr/>
        </p:nvSpPr>
        <p:spPr>
          <a:xfrm>
            <a:off x="3332256" y="955140"/>
            <a:ext cx="2587752" cy="932688"/>
          </a:xfrm>
          <a:prstGeom prst="cloud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Cloud 14"/>
          <p:cNvSpPr/>
          <p:nvPr/>
        </p:nvSpPr>
        <p:spPr>
          <a:xfrm>
            <a:off x="-1115658" y="1982501"/>
            <a:ext cx="2587752" cy="932688"/>
          </a:xfrm>
          <a:prstGeom prst="cloud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982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20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14705 3.33333E-6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4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5E-6 2.96296E-6 L 0.58039 2.96296E-6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1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-2.77778E-6 4.07407E-6 L -0.43038 4.07407E-6 " pathEditMode="relative" rAng="0" ptsTypes="AA">
                                      <p:cBhvr>
                                        <p:cTn id="12" dur="13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28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77778E-6 1.48148E-6 L 0.82275 1.48148E-6 " pathEditMode="relative" rAng="0" ptsTypes="AA">
                                      <p:cBhvr>
                                        <p:cTn id="14" dur="19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28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2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26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4.44444E-6 -4.44444E-6 L 0.57778 -4.44444E-6 " pathEditMode="relative" rAng="0" ptsTypes="AA">
                                      <p:cBhvr>
                                        <p:cTn id="19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4" grpId="0" animBg="1"/>
      <p:bldP spid="14" grpId="1" animBg="1"/>
      <p:bldP spid="3" grpId="0" animBg="1"/>
      <p:bldP spid="5" grpId="0" animBg="1"/>
      <p:bldP spid="6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-421105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540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Aliens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invading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42110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540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race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7" y="-114707"/>
            <a:ext cx="7620000" cy="179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4966" y="1919495"/>
            <a:ext cx="5378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Twilight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saga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really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25487" y="3970420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5487" y="5186337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09147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6000" tIns="45720" rIns="540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Wolves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Vampires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0914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540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Relationship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Bella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Edward.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09146" y="3969648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09146" y="5185565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10800000">
            <a:off x="4251157" y="6192253"/>
            <a:ext cx="757989" cy="653439"/>
          </a:xfrm>
          <a:prstGeom prst="triangle">
            <a:avLst/>
          </a:prstGeom>
          <a:solidFill>
            <a:srgbClr val="B18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0449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-421105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Moon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42110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Breaking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Dawn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7" y="-114707"/>
            <a:ext cx="7620000" cy="179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4966" y="1919495"/>
            <a:ext cx="5274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Twilight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saga?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25487" y="3970420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5487" y="5186337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09147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Eclipse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0914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Divergent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09146" y="3969648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09146" y="5185565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sosceles Triangle 17">
            <a:hlinkClick r:id="" action="ppaction://hlinkshowjump?jump=nextslide"/>
          </p:cNvPr>
          <p:cNvSpPr/>
          <p:nvPr/>
        </p:nvSpPr>
        <p:spPr>
          <a:xfrm rot="10800000">
            <a:off x="4251157" y="6192253"/>
            <a:ext cx="757989" cy="653439"/>
          </a:xfrm>
          <a:prstGeom prst="triangle">
            <a:avLst/>
          </a:prstGeom>
          <a:solidFill>
            <a:srgbClr val="B18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7127360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-421105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Melissa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Rosenberg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42110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Kristen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Stewart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7" y="-114707"/>
            <a:ext cx="7620000" cy="179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4966" y="1919495"/>
            <a:ext cx="5274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actress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Bella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25487" y="3970420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5487" y="5186337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09147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Stephenie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Meyer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0914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Alexandra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Burwell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09146" y="3969648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09146" y="5185565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sosceles Triangle 17">
            <a:hlinkClick r:id="" action="ppaction://hlinkshowjump?jump=nextslide"/>
          </p:cNvPr>
          <p:cNvSpPr/>
          <p:nvPr/>
        </p:nvSpPr>
        <p:spPr>
          <a:xfrm rot="10800000">
            <a:off x="4251157" y="6192253"/>
            <a:ext cx="757989" cy="653439"/>
          </a:xfrm>
          <a:prstGeom prst="triangle">
            <a:avLst/>
          </a:prstGeom>
          <a:solidFill>
            <a:srgbClr val="B18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8176406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-421105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Edward’s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best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friend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42110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Ins="684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feared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vampires.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7" y="-114707"/>
            <a:ext cx="7620000" cy="179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4966" y="1919495"/>
            <a:ext cx="527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Jacob?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25487" y="3970420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5487" y="5186337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09147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720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werewolf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Bella’s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friend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0914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Bella’s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father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09146" y="3969648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09146" y="5185565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sosceles Triangle 17">
            <a:hlinkClick r:id="" action="ppaction://hlinkshowjump?jump=nextslide"/>
          </p:cNvPr>
          <p:cNvSpPr/>
          <p:nvPr/>
        </p:nvSpPr>
        <p:spPr>
          <a:xfrm rot="10800000">
            <a:off x="4251157" y="6192253"/>
            <a:ext cx="757989" cy="653439"/>
          </a:xfrm>
          <a:prstGeom prst="triangle">
            <a:avLst/>
          </a:prstGeom>
          <a:solidFill>
            <a:srgbClr val="B18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201255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194"/>
          <a:stretch/>
        </p:blipFill>
        <p:spPr>
          <a:xfrm>
            <a:off x="2242251" y="3005154"/>
            <a:ext cx="4506275" cy="27470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4966" y="1919495"/>
            <a:ext cx="5274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Twilight’s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trailer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Isosceles Triangle 5">
            <a:hlinkClick r:id="" action="ppaction://hlinkshowjump?jump=nextslide"/>
          </p:cNvPr>
          <p:cNvSpPr/>
          <p:nvPr/>
        </p:nvSpPr>
        <p:spPr>
          <a:xfrm rot="10800000">
            <a:off x="4251157" y="6192253"/>
            <a:ext cx="757989" cy="653439"/>
          </a:xfrm>
          <a:prstGeom prst="triangle">
            <a:avLst/>
          </a:prstGeom>
          <a:solidFill>
            <a:srgbClr val="B18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7" y="-114707"/>
            <a:ext cx="76200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1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-421105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42110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Ins="684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we’re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7" y="-114707"/>
            <a:ext cx="7620000" cy="179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4966" y="1919495"/>
            <a:ext cx="5274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does Edward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Bella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25487" y="3970420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5487" y="5186337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09147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720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danger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0914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guy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09146" y="3969648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09146" y="5185565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sosceles Triangle 17">
            <a:hlinkClick r:id="" action="ppaction://hlinkshowjump?jump=nextslide"/>
          </p:cNvPr>
          <p:cNvSpPr/>
          <p:nvPr/>
        </p:nvSpPr>
        <p:spPr>
          <a:xfrm rot="10800000">
            <a:off x="4251157" y="6192253"/>
            <a:ext cx="757989" cy="653439"/>
          </a:xfrm>
          <a:prstGeom prst="triangle">
            <a:avLst/>
          </a:prstGeom>
          <a:solidFill>
            <a:srgbClr val="B18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56110144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-421105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42110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Ins="684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Police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officer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7" y="-114707"/>
            <a:ext cx="7620000" cy="179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4966" y="1919495"/>
            <a:ext cx="5274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killed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“animal”?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25487" y="3970420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5487" y="5186337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09147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720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Guard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0914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Vampire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09146" y="3969648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09146" y="5185565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Isosceles Triangle 17">
            <a:hlinkClick r:id="" action="ppaction://hlinkshowjump?jump=nextslide"/>
          </p:cNvPr>
          <p:cNvSpPr/>
          <p:nvPr/>
        </p:nvSpPr>
        <p:spPr>
          <a:xfrm rot="10800000">
            <a:off x="4251157" y="6192253"/>
            <a:ext cx="757989" cy="653439"/>
          </a:xfrm>
          <a:prstGeom prst="triangle">
            <a:avLst/>
          </a:prstGeom>
          <a:solidFill>
            <a:srgbClr val="B18B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3369042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-421105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hide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42110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00" rIns="684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whatever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takes.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7" y="-114707"/>
            <a:ext cx="7620000" cy="179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4966" y="1919495"/>
            <a:ext cx="5274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Edward do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Bella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safe?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25487" y="3970420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5487" y="5186337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09147" y="3970420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0" rIns="720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stop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seeing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09146" y="5185565"/>
            <a:ext cx="4672263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000" rIns="648000"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vampire to stop. 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09146" y="3969648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09146" y="5185565"/>
            <a:ext cx="825670" cy="757989"/>
          </a:xfrm>
          <a:prstGeom prst="roundRect">
            <a:avLst/>
          </a:prstGeom>
          <a:solidFill>
            <a:srgbClr val="B18B4F"/>
          </a:solidFill>
          <a:ln w="73025">
            <a:solidFill>
              <a:srgbClr val="624D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572181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ef5ed84df99c6aa0d046a9d8be18393792bc3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213</Words>
  <Application>Microsoft Office PowerPoint</Application>
  <PresentationFormat>On-screen Show (4:3)</PresentationFormat>
  <Paragraphs>64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54</cp:revision>
  <dcterms:created xsi:type="dcterms:W3CDTF">2014-03-09T16:31:49Z</dcterms:created>
  <dcterms:modified xsi:type="dcterms:W3CDTF">2014-03-09T20:03:17Z</dcterms:modified>
</cp:coreProperties>
</file>