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65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497"/>
    <a:srgbClr val="B88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2" autoAdjust="0"/>
    <p:restoredTop sz="86552" autoAdjust="0"/>
  </p:normalViewPr>
  <p:slideViewPr>
    <p:cSldViewPr snapToGrid="0">
      <p:cViewPr varScale="1">
        <p:scale>
          <a:sx n="115" d="100"/>
          <a:sy n="115" d="100"/>
        </p:scale>
        <p:origin x="135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351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6271F-47EB-46CC-8A94-A2EBD2B61F9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B6219-B95B-47E0-9E90-E489B7CFB064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7304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C9739-1512-4935-9550-8912DF42A07E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BB28E-36A4-4955-B9CA-EECD8750686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9142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SHARK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37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dirty="0" smtClean="0"/>
              <a:t>: FAITH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8819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</a:t>
            </a:r>
            <a:r>
              <a:rPr lang="pt-PT" baseline="0" dirty="0" err="1" smtClean="0"/>
              <a:t>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INSPIRATION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174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SANITATION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3085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RESTORE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94555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dirty="0" smtClean="0"/>
              <a:t> </a:t>
            </a:r>
            <a:r>
              <a:rPr lang="pt-PT" dirty="0" err="1" smtClean="0"/>
              <a:t>word</a:t>
            </a:r>
            <a:r>
              <a:rPr lang="pt-PT" dirty="0" smtClean="0"/>
              <a:t>: IMPROVEMENT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7802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dirty="0" smtClean="0"/>
              <a:t> </a:t>
            </a:r>
            <a:r>
              <a:rPr lang="pt-PT" dirty="0" err="1" smtClean="0"/>
              <a:t>word</a:t>
            </a:r>
            <a:r>
              <a:rPr lang="pt-PT" dirty="0" smtClean="0"/>
              <a:t>:</a:t>
            </a:r>
            <a:r>
              <a:rPr lang="pt-PT" baseline="0" dirty="0" smtClean="0"/>
              <a:t> CHARITY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2618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329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22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0188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5056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9285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1193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1463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5" name="Rectangle 4"/>
          <p:cNvSpPr/>
          <p:nvPr userDrawn="1"/>
        </p:nvSpPr>
        <p:spPr>
          <a:xfrm>
            <a:off x="1619" y="4250728"/>
            <a:ext cx="9142381" cy="26072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1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7006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819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218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655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677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A5EB3-6074-4F98-9C3B-677755ECDFE3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95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50756" y="888567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 rot="231250">
            <a:off x="3038411" y="888565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6" name="Rounded Rectangle 5"/>
          <p:cNvSpPr/>
          <p:nvPr/>
        </p:nvSpPr>
        <p:spPr>
          <a:xfrm rot="21426647">
            <a:off x="4388869" y="865901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 rot="248000">
            <a:off x="5734288" y="888567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360289">
            <a:off x="1750756" y="2804859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rot="273196">
            <a:off x="3078634" y="2804859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 rot="21376262">
            <a:off x="4469966" y="2753188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01513" y="2751786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Feellgoo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864592" y="-736378"/>
            <a:ext cx="609600" cy="609600"/>
          </a:xfrm>
          <a:prstGeom prst="rect">
            <a:avLst/>
          </a:prstGeom>
        </p:spPr>
      </p:pic>
      <p:sp>
        <p:nvSpPr>
          <p:cNvPr id="3" name="Rounded Rectangle 2">
            <a:hlinkClick r:id="" action="ppaction://hlinkshowjump?jump=nextslide"/>
          </p:cNvPr>
          <p:cNvSpPr/>
          <p:nvPr/>
        </p:nvSpPr>
        <p:spPr>
          <a:xfrm>
            <a:off x="3573582" y="5614416"/>
            <a:ext cx="1881798" cy="57607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7998" y="196228"/>
            <a:ext cx="521296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dirty="0" smtClean="0"/>
              <a:t>FIND OUT WORDS ABOUT BETHANY HAMILTON’S LIFE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76696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7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1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2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2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grpId="2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grpId="2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2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2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grpId="2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2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5" presetClass="entr" presetSubtype="0" fill="hold" grpId="3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5" presetClass="entr" presetSubtype="0" fill="hold" grpId="3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5" presetClass="entr" presetSubtype="0" fill="hold" grpId="3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5" presetClass="entr" presetSubtype="0" fill="hold" grpId="3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5" presetClass="entr" presetSubtype="0" fill="hold" grpId="3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5" presetClass="entr" presetSubtype="0" fill="hold" grpId="3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5" presetClass="entr" presetSubtype="0" fill="hold" grpId="3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5" presetClass="entr" presetSubtype="0" fill="hold" grpId="3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3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773850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12" name="Rounded Rectangle 11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3485040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196230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907420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2770854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3352801"/>
            <a:ext cx="301257" cy="301257"/>
          </a:xfrm>
          <a:prstGeom prst="rect">
            <a:avLst/>
          </a:prstGeom>
        </p:spPr>
      </p:pic>
      <p:pic>
        <p:nvPicPr>
          <p:cNvPr id="11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3051544"/>
            <a:ext cx="329608" cy="329609"/>
          </a:xfrm>
          <a:prstGeom prst="rect">
            <a:avLst/>
          </a:prstGeom>
        </p:spPr>
      </p:pic>
      <p:pic>
        <p:nvPicPr>
          <p:cNvPr id="11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1471" y="-2743200"/>
            <a:ext cx="301257" cy="301257"/>
          </a:xfrm>
          <a:prstGeom prst="rect">
            <a:avLst/>
          </a:prstGeom>
        </p:spPr>
      </p:pic>
      <p:pic>
        <p:nvPicPr>
          <p:cNvPr id="11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7928" y="-2441943"/>
            <a:ext cx="329608" cy="329609"/>
          </a:xfrm>
          <a:prstGeom prst="rect">
            <a:avLst/>
          </a:prstGeom>
        </p:spPr>
      </p:pic>
      <p:pic>
        <p:nvPicPr>
          <p:cNvPr id="11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6279" y="-2119420"/>
            <a:ext cx="301257" cy="301257"/>
          </a:xfrm>
          <a:prstGeom prst="rect">
            <a:avLst/>
          </a:prstGeom>
        </p:spPr>
      </p:pic>
      <p:pic>
        <p:nvPicPr>
          <p:cNvPr id="11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32736" y="-1818163"/>
            <a:ext cx="329608" cy="329609"/>
          </a:xfrm>
          <a:prstGeom prst="rect">
            <a:avLst/>
          </a:prstGeom>
        </p:spPr>
      </p:pic>
      <p:pic>
        <p:nvPicPr>
          <p:cNvPr id="11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07928" y="-1485008"/>
            <a:ext cx="301257" cy="301257"/>
          </a:xfrm>
          <a:prstGeom prst="rect">
            <a:avLst/>
          </a:prstGeom>
        </p:spPr>
      </p:pic>
      <p:pic>
        <p:nvPicPr>
          <p:cNvPr id="12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4385" y="-1183751"/>
            <a:ext cx="329608" cy="329609"/>
          </a:xfrm>
          <a:prstGeom prst="rect">
            <a:avLst/>
          </a:prstGeom>
        </p:spPr>
      </p:pic>
      <p:pic>
        <p:nvPicPr>
          <p:cNvPr id="12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854142"/>
            <a:ext cx="301257" cy="301257"/>
          </a:xfrm>
          <a:prstGeom prst="rect">
            <a:avLst/>
          </a:prstGeom>
        </p:spPr>
      </p:pic>
      <p:pic>
        <p:nvPicPr>
          <p:cNvPr id="12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552885"/>
            <a:ext cx="329608" cy="329609"/>
          </a:xfrm>
          <a:prstGeom prst="rect">
            <a:avLst/>
          </a:prstGeom>
        </p:spPr>
      </p:pic>
      <p:pic>
        <p:nvPicPr>
          <p:cNvPr id="12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-219730"/>
            <a:ext cx="301257" cy="301257"/>
          </a:xfrm>
          <a:prstGeom prst="rect">
            <a:avLst/>
          </a:prstGeom>
        </p:spPr>
      </p:pic>
      <p:pic>
        <p:nvPicPr>
          <p:cNvPr id="12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81527"/>
            <a:ext cx="329608" cy="329609"/>
          </a:xfrm>
          <a:prstGeom prst="rect">
            <a:avLst/>
          </a:prstGeom>
        </p:spPr>
      </p:pic>
      <p:pic>
        <p:nvPicPr>
          <p:cNvPr id="12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7579" y="389871"/>
            <a:ext cx="301257" cy="301257"/>
          </a:xfrm>
          <a:prstGeom prst="rect">
            <a:avLst/>
          </a:prstGeom>
        </p:spPr>
      </p:pic>
      <p:pic>
        <p:nvPicPr>
          <p:cNvPr id="12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4036" y="691128"/>
            <a:ext cx="329608" cy="329609"/>
          </a:xfrm>
          <a:prstGeom prst="rect">
            <a:avLst/>
          </a:prstGeom>
        </p:spPr>
      </p:pic>
      <p:pic>
        <p:nvPicPr>
          <p:cNvPr id="12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52387" y="1013651"/>
            <a:ext cx="301257" cy="301257"/>
          </a:xfrm>
          <a:prstGeom prst="rect">
            <a:avLst/>
          </a:prstGeom>
        </p:spPr>
      </p:pic>
      <p:pic>
        <p:nvPicPr>
          <p:cNvPr id="12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8844" y="1314908"/>
            <a:ext cx="329608" cy="329609"/>
          </a:xfrm>
          <a:prstGeom prst="rect">
            <a:avLst/>
          </a:prstGeom>
        </p:spPr>
      </p:pic>
      <p:pic>
        <p:nvPicPr>
          <p:cNvPr id="12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4036" y="1648063"/>
            <a:ext cx="301257" cy="301257"/>
          </a:xfrm>
          <a:prstGeom prst="rect">
            <a:avLst/>
          </a:prstGeom>
        </p:spPr>
      </p:pic>
      <p:pic>
        <p:nvPicPr>
          <p:cNvPr id="13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0493" y="1949320"/>
            <a:ext cx="329608" cy="329609"/>
          </a:xfrm>
          <a:prstGeom prst="rect">
            <a:avLst/>
          </a:prstGeom>
        </p:spPr>
      </p:pic>
      <p:pic>
        <p:nvPicPr>
          <p:cNvPr id="13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2278929"/>
            <a:ext cx="301257" cy="301257"/>
          </a:xfrm>
          <a:prstGeom prst="rect">
            <a:avLst/>
          </a:prstGeom>
        </p:spPr>
      </p:pic>
      <p:pic>
        <p:nvPicPr>
          <p:cNvPr id="13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2580186"/>
            <a:ext cx="329608" cy="329609"/>
          </a:xfrm>
          <a:prstGeom prst="rect">
            <a:avLst/>
          </a:prstGeom>
        </p:spPr>
      </p:pic>
      <p:pic>
        <p:nvPicPr>
          <p:cNvPr id="13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8844" y="2902704"/>
            <a:ext cx="301257" cy="301257"/>
          </a:xfrm>
          <a:prstGeom prst="rect">
            <a:avLst/>
          </a:prstGeom>
        </p:spPr>
      </p:pic>
      <p:pic>
        <p:nvPicPr>
          <p:cNvPr id="13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5301" y="3203961"/>
            <a:ext cx="329608" cy="329609"/>
          </a:xfrm>
          <a:prstGeom prst="rect">
            <a:avLst/>
          </a:prstGeom>
        </p:spPr>
      </p:pic>
      <p:pic>
        <p:nvPicPr>
          <p:cNvPr id="13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5301" y="3512305"/>
            <a:ext cx="301257" cy="301257"/>
          </a:xfrm>
          <a:prstGeom prst="rect">
            <a:avLst/>
          </a:prstGeom>
        </p:spPr>
      </p:pic>
      <p:pic>
        <p:nvPicPr>
          <p:cNvPr id="13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1758" y="3813562"/>
            <a:ext cx="329608" cy="329609"/>
          </a:xfrm>
          <a:prstGeom prst="rect">
            <a:avLst/>
          </a:prstGeom>
        </p:spPr>
      </p:pic>
      <p:pic>
        <p:nvPicPr>
          <p:cNvPr id="13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70109" y="4136085"/>
            <a:ext cx="301257" cy="301257"/>
          </a:xfrm>
          <a:prstGeom prst="rect">
            <a:avLst/>
          </a:prstGeom>
        </p:spPr>
      </p:pic>
      <p:pic>
        <p:nvPicPr>
          <p:cNvPr id="13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66566" y="4437342"/>
            <a:ext cx="329608" cy="329609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5618610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3485040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4189144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4907655" y="249946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5614051" y="249946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4351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7" fill="hold"/>
                                        <p:tgtEl>
                                          <p:spTgt spid="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27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2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27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3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10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5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6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8"/>
                </p:tgtEl>
              </p:cMediaNode>
            </p:audi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227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227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122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227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1227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227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1227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6" dur="1227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227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2" dur="1227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227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1227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1227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1227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7" dur="122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2" dur="1227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100000">
                <p:cTn id="1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739236" y="2462352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12" name="Rounded Rectangle 11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3450426" y="2460930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161616" y="2460930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872806" y="2459508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5586444" y="2463008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2739236" y="245785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Rounded Rectangle 104"/>
          <p:cNvSpPr/>
          <p:nvPr/>
        </p:nvSpPr>
        <p:spPr>
          <a:xfrm>
            <a:off x="3450426" y="245785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6" name="Rounded Rectangle 105"/>
          <p:cNvSpPr/>
          <p:nvPr/>
        </p:nvSpPr>
        <p:spPr>
          <a:xfrm>
            <a:off x="4161616" y="245785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Rounded Rectangle 106"/>
          <p:cNvSpPr/>
          <p:nvPr/>
        </p:nvSpPr>
        <p:spPr>
          <a:xfrm>
            <a:off x="4872806" y="245785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8" name="Rounded Rectangle 107"/>
          <p:cNvSpPr/>
          <p:nvPr/>
        </p:nvSpPr>
        <p:spPr>
          <a:xfrm>
            <a:off x="5583996" y="245785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3352801"/>
            <a:ext cx="301257" cy="301257"/>
          </a:xfrm>
          <a:prstGeom prst="rect">
            <a:avLst/>
          </a:prstGeom>
        </p:spPr>
      </p:pic>
      <p:pic>
        <p:nvPicPr>
          <p:cNvPr id="11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3051544"/>
            <a:ext cx="329608" cy="329609"/>
          </a:xfrm>
          <a:prstGeom prst="rect">
            <a:avLst/>
          </a:prstGeom>
        </p:spPr>
      </p:pic>
      <p:pic>
        <p:nvPicPr>
          <p:cNvPr id="11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1471" y="-2743200"/>
            <a:ext cx="301257" cy="301257"/>
          </a:xfrm>
          <a:prstGeom prst="rect">
            <a:avLst/>
          </a:prstGeom>
        </p:spPr>
      </p:pic>
      <p:pic>
        <p:nvPicPr>
          <p:cNvPr id="11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7928" y="-2441943"/>
            <a:ext cx="329608" cy="329609"/>
          </a:xfrm>
          <a:prstGeom prst="rect">
            <a:avLst/>
          </a:prstGeom>
        </p:spPr>
      </p:pic>
      <p:pic>
        <p:nvPicPr>
          <p:cNvPr id="11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6279" y="-2119420"/>
            <a:ext cx="301257" cy="301257"/>
          </a:xfrm>
          <a:prstGeom prst="rect">
            <a:avLst/>
          </a:prstGeom>
        </p:spPr>
      </p:pic>
      <p:pic>
        <p:nvPicPr>
          <p:cNvPr id="11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32736" y="-1818163"/>
            <a:ext cx="329608" cy="329609"/>
          </a:xfrm>
          <a:prstGeom prst="rect">
            <a:avLst/>
          </a:prstGeom>
        </p:spPr>
      </p:pic>
      <p:pic>
        <p:nvPicPr>
          <p:cNvPr id="11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07928" y="-1485008"/>
            <a:ext cx="301257" cy="301257"/>
          </a:xfrm>
          <a:prstGeom prst="rect">
            <a:avLst/>
          </a:prstGeom>
        </p:spPr>
      </p:pic>
      <p:pic>
        <p:nvPicPr>
          <p:cNvPr id="12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4385" y="-1183751"/>
            <a:ext cx="329608" cy="329609"/>
          </a:xfrm>
          <a:prstGeom prst="rect">
            <a:avLst/>
          </a:prstGeom>
        </p:spPr>
      </p:pic>
      <p:pic>
        <p:nvPicPr>
          <p:cNvPr id="12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854142"/>
            <a:ext cx="301257" cy="301257"/>
          </a:xfrm>
          <a:prstGeom prst="rect">
            <a:avLst/>
          </a:prstGeom>
        </p:spPr>
      </p:pic>
      <p:pic>
        <p:nvPicPr>
          <p:cNvPr id="12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552885"/>
            <a:ext cx="329608" cy="329609"/>
          </a:xfrm>
          <a:prstGeom prst="rect">
            <a:avLst/>
          </a:prstGeom>
        </p:spPr>
      </p:pic>
      <p:pic>
        <p:nvPicPr>
          <p:cNvPr id="12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-219730"/>
            <a:ext cx="301257" cy="301257"/>
          </a:xfrm>
          <a:prstGeom prst="rect">
            <a:avLst/>
          </a:prstGeom>
        </p:spPr>
      </p:pic>
      <p:pic>
        <p:nvPicPr>
          <p:cNvPr id="12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81527"/>
            <a:ext cx="329608" cy="329609"/>
          </a:xfrm>
          <a:prstGeom prst="rect">
            <a:avLst/>
          </a:prstGeom>
        </p:spPr>
      </p:pic>
      <p:pic>
        <p:nvPicPr>
          <p:cNvPr id="12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7579" y="389871"/>
            <a:ext cx="301257" cy="301257"/>
          </a:xfrm>
          <a:prstGeom prst="rect">
            <a:avLst/>
          </a:prstGeom>
        </p:spPr>
      </p:pic>
      <p:pic>
        <p:nvPicPr>
          <p:cNvPr id="12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4036" y="691128"/>
            <a:ext cx="329608" cy="329609"/>
          </a:xfrm>
          <a:prstGeom prst="rect">
            <a:avLst/>
          </a:prstGeom>
        </p:spPr>
      </p:pic>
      <p:pic>
        <p:nvPicPr>
          <p:cNvPr id="12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52387" y="1013651"/>
            <a:ext cx="301257" cy="301257"/>
          </a:xfrm>
          <a:prstGeom prst="rect">
            <a:avLst/>
          </a:prstGeom>
        </p:spPr>
      </p:pic>
      <p:pic>
        <p:nvPicPr>
          <p:cNvPr id="12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8844" y="1314908"/>
            <a:ext cx="329608" cy="329609"/>
          </a:xfrm>
          <a:prstGeom prst="rect">
            <a:avLst/>
          </a:prstGeom>
        </p:spPr>
      </p:pic>
      <p:pic>
        <p:nvPicPr>
          <p:cNvPr id="12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4036" y="1648063"/>
            <a:ext cx="301257" cy="301257"/>
          </a:xfrm>
          <a:prstGeom prst="rect">
            <a:avLst/>
          </a:prstGeom>
        </p:spPr>
      </p:pic>
      <p:pic>
        <p:nvPicPr>
          <p:cNvPr id="13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0493" y="1949320"/>
            <a:ext cx="329608" cy="329609"/>
          </a:xfrm>
          <a:prstGeom prst="rect">
            <a:avLst/>
          </a:prstGeom>
        </p:spPr>
      </p:pic>
      <p:pic>
        <p:nvPicPr>
          <p:cNvPr id="13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2278929"/>
            <a:ext cx="301257" cy="301257"/>
          </a:xfrm>
          <a:prstGeom prst="rect">
            <a:avLst/>
          </a:prstGeom>
        </p:spPr>
      </p:pic>
      <p:pic>
        <p:nvPicPr>
          <p:cNvPr id="13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2580186"/>
            <a:ext cx="329608" cy="329609"/>
          </a:xfrm>
          <a:prstGeom prst="rect">
            <a:avLst/>
          </a:prstGeom>
        </p:spPr>
      </p:pic>
      <p:pic>
        <p:nvPicPr>
          <p:cNvPr id="13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8844" y="2902704"/>
            <a:ext cx="301257" cy="301257"/>
          </a:xfrm>
          <a:prstGeom prst="rect">
            <a:avLst/>
          </a:prstGeom>
        </p:spPr>
      </p:pic>
      <p:pic>
        <p:nvPicPr>
          <p:cNvPr id="13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5301" y="3203961"/>
            <a:ext cx="329608" cy="329609"/>
          </a:xfrm>
          <a:prstGeom prst="rect">
            <a:avLst/>
          </a:prstGeom>
        </p:spPr>
      </p:pic>
      <p:pic>
        <p:nvPicPr>
          <p:cNvPr id="13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5301" y="3512305"/>
            <a:ext cx="301257" cy="301257"/>
          </a:xfrm>
          <a:prstGeom prst="rect">
            <a:avLst/>
          </a:prstGeom>
        </p:spPr>
      </p:pic>
      <p:pic>
        <p:nvPicPr>
          <p:cNvPr id="13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1758" y="3813562"/>
            <a:ext cx="329608" cy="329609"/>
          </a:xfrm>
          <a:prstGeom prst="rect">
            <a:avLst/>
          </a:prstGeom>
        </p:spPr>
      </p:pic>
      <p:pic>
        <p:nvPicPr>
          <p:cNvPr id="13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70109" y="4136085"/>
            <a:ext cx="301257" cy="301257"/>
          </a:xfrm>
          <a:prstGeom prst="rect">
            <a:avLst/>
          </a:prstGeom>
        </p:spPr>
      </p:pic>
      <p:pic>
        <p:nvPicPr>
          <p:cNvPr id="13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66566" y="4437342"/>
            <a:ext cx="329608" cy="329609"/>
          </a:xfrm>
          <a:prstGeom prst="rect">
            <a:avLst/>
          </a:prstGeom>
        </p:spPr>
      </p:pic>
      <p:sp>
        <p:nvSpPr>
          <p:cNvPr id="98" name="Isosceles Triangle 97">
            <a:hlinkClick r:id="" action="ppaction://hlinkshowjump?jump=nextslide"/>
          </p:cNvPr>
          <p:cNvSpPr/>
          <p:nvPr/>
        </p:nvSpPr>
        <p:spPr>
          <a:xfrm rot="5400000">
            <a:off x="8447352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9" name="Isosceles Triangle 98">
            <a:hlinkClick r:id="" action="ppaction://hlinkshowjump?jump=previousslide"/>
          </p:cNvPr>
          <p:cNvSpPr/>
          <p:nvPr/>
        </p:nvSpPr>
        <p:spPr>
          <a:xfrm rot="16200000">
            <a:off x="10941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0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498113" y="-7092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926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7" fill="hold"/>
                                        <p:tgtEl>
                                          <p:spTgt spid="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7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27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22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27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3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10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5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6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8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227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122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227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1227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1227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1227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6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1227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7" dur="1227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2" dur="1227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227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1227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1227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1227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7" dur="122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2" dur="1227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100000">
                <p:cTn id="1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"/>
                </p:tgtEl>
              </p:cMediaNode>
            </p:audio>
          </p:childTnLst>
        </p:cTn>
      </p:par>
    </p:tnLst>
    <p:bldLst>
      <p:bldP spid="104" grpId="0" animBg="1"/>
      <p:bldP spid="105" grpId="0" animBg="1"/>
      <p:bldP spid="106" grpId="0" animBg="1"/>
      <p:bldP spid="107" grpId="0" animBg="1"/>
      <p:bldP spid="10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760980" y="2465943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12" name="Rounded Rectangle 11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472170" y="2464521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183360" y="2464521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894550" y="2463099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608188" y="2466599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319378" y="2465177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3352801"/>
            <a:ext cx="301257" cy="301257"/>
          </a:xfrm>
          <a:prstGeom prst="rect">
            <a:avLst/>
          </a:prstGeom>
        </p:spPr>
      </p:pic>
      <p:pic>
        <p:nvPicPr>
          <p:cNvPr id="11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3051544"/>
            <a:ext cx="329608" cy="329609"/>
          </a:xfrm>
          <a:prstGeom prst="rect">
            <a:avLst/>
          </a:prstGeom>
        </p:spPr>
      </p:pic>
      <p:pic>
        <p:nvPicPr>
          <p:cNvPr id="11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1471" y="-2743200"/>
            <a:ext cx="301257" cy="301257"/>
          </a:xfrm>
          <a:prstGeom prst="rect">
            <a:avLst/>
          </a:prstGeom>
        </p:spPr>
      </p:pic>
      <p:pic>
        <p:nvPicPr>
          <p:cNvPr id="11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7928" y="-2441943"/>
            <a:ext cx="329608" cy="329609"/>
          </a:xfrm>
          <a:prstGeom prst="rect">
            <a:avLst/>
          </a:prstGeom>
        </p:spPr>
      </p:pic>
      <p:pic>
        <p:nvPicPr>
          <p:cNvPr id="11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6279" y="-2119420"/>
            <a:ext cx="301257" cy="301257"/>
          </a:xfrm>
          <a:prstGeom prst="rect">
            <a:avLst/>
          </a:prstGeom>
        </p:spPr>
      </p:pic>
      <p:pic>
        <p:nvPicPr>
          <p:cNvPr id="11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32736" y="-1818163"/>
            <a:ext cx="329608" cy="329609"/>
          </a:xfrm>
          <a:prstGeom prst="rect">
            <a:avLst/>
          </a:prstGeom>
        </p:spPr>
      </p:pic>
      <p:pic>
        <p:nvPicPr>
          <p:cNvPr id="11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07928" y="-1485008"/>
            <a:ext cx="301257" cy="301257"/>
          </a:xfrm>
          <a:prstGeom prst="rect">
            <a:avLst/>
          </a:prstGeom>
        </p:spPr>
      </p:pic>
      <p:pic>
        <p:nvPicPr>
          <p:cNvPr id="12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4385" y="-1183751"/>
            <a:ext cx="329608" cy="329609"/>
          </a:xfrm>
          <a:prstGeom prst="rect">
            <a:avLst/>
          </a:prstGeom>
        </p:spPr>
      </p:pic>
      <p:pic>
        <p:nvPicPr>
          <p:cNvPr id="12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854142"/>
            <a:ext cx="301257" cy="301257"/>
          </a:xfrm>
          <a:prstGeom prst="rect">
            <a:avLst/>
          </a:prstGeom>
        </p:spPr>
      </p:pic>
      <p:pic>
        <p:nvPicPr>
          <p:cNvPr id="12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552885"/>
            <a:ext cx="329608" cy="329609"/>
          </a:xfrm>
          <a:prstGeom prst="rect">
            <a:avLst/>
          </a:prstGeom>
        </p:spPr>
      </p:pic>
      <p:pic>
        <p:nvPicPr>
          <p:cNvPr id="12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-219730"/>
            <a:ext cx="301257" cy="301257"/>
          </a:xfrm>
          <a:prstGeom prst="rect">
            <a:avLst/>
          </a:prstGeom>
        </p:spPr>
      </p:pic>
      <p:pic>
        <p:nvPicPr>
          <p:cNvPr id="12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81527"/>
            <a:ext cx="329608" cy="329609"/>
          </a:xfrm>
          <a:prstGeom prst="rect">
            <a:avLst/>
          </a:prstGeom>
        </p:spPr>
      </p:pic>
      <p:pic>
        <p:nvPicPr>
          <p:cNvPr id="12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7579" y="389871"/>
            <a:ext cx="301257" cy="301257"/>
          </a:xfrm>
          <a:prstGeom prst="rect">
            <a:avLst/>
          </a:prstGeom>
        </p:spPr>
      </p:pic>
      <p:pic>
        <p:nvPicPr>
          <p:cNvPr id="12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4036" y="691128"/>
            <a:ext cx="329608" cy="329609"/>
          </a:xfrm>
          <a:prstGeom prst="rect">
            <a:avLst/>
          </a:prstGeom>
        </p:spPr>
      </p:pic>
      <p:pic>
        <p:nvPicPr>
          <p:cNvPr id="12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52387" y="1013651"/>
            <a:ext cx="301257" cy="301257"/>
          </a:xfrm>
          <a:prstGeom prst="rect">
            <a:avLst/>
          </a:prstGeom>
        </p:spPr>
      </p:pic>
      <p:pic>
        <p:nvPicPr>
          <p:cNvPr id="12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8844" y="1314908"/>
            <a:ext cx="329608" cy="329609"/>
          </a:xfrm>
          <a:prstGeom prst="rect">
            <a:avLst/>
          </a:prstGeom>
        </p:spPr>
      </p:pic>
      <p:pic>
        <p:nvPicPr>
          <p:cNvPr id="12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4036" y="1648063"/>
            <a:ext cx="301257" cy="301257"/>
          </a:xfrm>
          <a:prstGeom prst="rect">
            <a:avLst/>
          </a:prstGeom>
        </p:spPr>
      </p:pic>
      <p:pic>
        <p:nvPicPr>
          <p:cNvPr id="13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0493" y="1949320"/>
            <a:ext cx="329608" cy="329609"/>
          </a:xfrm>
          <a:prstGeom prst="rect">
            <a:avLst/>
          </a:prstGeom>
        </p:spPr>
      </p:pic>
      <p:pic>
        <p:nvPicPr>
          <p:cNvPr id="13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2278929"/>
            <a:ext cx="301257" cy="301257"/>
          </a:xfrm>
          <a:prstGeom prst="rect">
            <a:avLst/>
          </a:prstGeom>
        </p:spPr>
      </p:pic>
      <p:pic>
        <p:nvPicPr>
          <p:cNvPr id="13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2580186"/>
            <a:ext cx="329608" cy="329609"/>
          </a:xfrm>
          <a:prstGeom prst="rect">
            <a:avLst/>
          </a:prstGeom>
        </p:spPr>
      </p:pic>
      <p:pic>
        <p:nvPicPr>
          <p:cNvPr id="13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8844" y="2902704"/>
            <a:ext cx="301257" cy="301257"/>
          </a:xfrm>
          <a:prstGeom prst="rect">
            <a:avLst/>
          </a:prstGeom>
        </p:spPr>
      </p:pic>
      <p:pic>
        <p:nvPicPr>
          <p:cNvPr id="13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5301" y="3203961"/>
            <a:ext cx="329608" cy="329609"/>
          </a:xfrm>
          <a:prstGeom prst="rect">
            <a:avLst/>
          </a:prstGeom>
        </p:spPr>
      </p:pic>
      <p:pic>
        <p:nvPicPr>
          <p:cNvPr id="13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5301" y="3512305"/>
            <a:ext cx="301257" cy="301257"/>
          </a:xfrm>
          <a:prstGeom prst="rect">
            <a:avLst/>
          </a:prstGeom>
        </p:spPr>
      </p:pic>
      <p:pic>
        <p:nvPicPr>
          <p:cNvPr id="13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1758" y="3813562"/>
            <a:ext cx="329608" cy="329609"/>
          </a:xfrm>
          <a:prstGeom prst="rect">
            <a:avLst/>
          </a:prstGeom>
        </p:spPr>
      </p:pic>
      <p:pic>
        <p:nvPicPr>
          <p:cNvPr id="13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70109" y="4136085"/>
            <a:ext cx="301257" cy="301257"/>
          </a:xfrm>
          <a:prstGeom prst="rect">
            <a:avLst/>
          </a:prstGeom>
        </p:spPr>
      </p:pic>
      <p:pic>
        <p:nvPicPr>
          <p:cNvPr id="13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66566" y="4437342"/>
            <a:ext cx="329608" cy="329609"/>
          </a:xfrm>
          <a:prstGeom prst="rect">
            <a:avLst/>
          </a:prstGeom>
        </p:spPr>
      </p:pic>
      <p:sp>
        <p:nvSpPr>
          <p:cNvPr id="98" name="Isosceles Triangle 97">
            <a:hlinkClick r:id="" action="ppaction://hlinkshowjump?jump=nextslide"/>
          </p:cNvPr>
          <p:cNvSpPr/>
          <p:nvPr/>
        </p:nvSpPr>
        <p:spPr>
          <a:xfrm rot="5400000">
            <a:off x="8447352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9" name="Isosceles Triangle 98">
            <a:hlinkClick r:id="" action="ppaction://hlinkshowjump?jump=previousslide"/>
          </p:cNvPr>
          <p:cNvSpPr/>
          <p:nvPr/>
        </p:nvSpPr>
        <p:spPr>
          <a:xfrm rot="16200000">
            <a:off x="10941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00" name="Group 99"/>
          <p:cNvGrpSpPr/>
          <p:nvPr/>
        </p:nvGrpSpPr>
        <p:grpSpPr>
          <a:xfrm>
            <a:off x="5028120" y="2465943"/>
            <a:ext cx="646770" cy="693031"/>
            <a:chOff x="1419950" y="1724871"/>
            <a:chExt cx="646770" cy="693031"/>
          </a:xfrm>
        </p:grpSpPr>
        <p:sp>
          <p:nvSpPr>
            <p:cNvPr id="101" name="Rounded Rectangle 100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5741758" y="2469443"/>
            <a:ext cx="646770" cy="693031"/>
            <a:chOff x="1419950" y="1724871"/>
            <a:chExt cx="646770" cy="693031"/>
          </a:xfrm>
        </p:grpSpPr>
        <p:sp>
          <p:nvSpPr>
            <p:cNvPr id="110" name="Rounded Rectangle 10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Rounded Rectangle 1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452948" y="2468021"/>
            <a:ext cx="646770" cy="693031"/>
            <a:chOff x="1419950" y="1724871"/>
            <a:chExt cx="646770" cy="693031"/>
          </a:xfrm>
        </p:grpSpPr>
        <p:sp>
          <p:nvSpPr>
            <p:cNvPr id="140" name="Rounded Rectangle 13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Rounded Rectangle 14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7164138" y="2464521"/>
            <a:ext cx="646770" cy="693031"/>
            <a:chOff x="1419950" y="1724871"/>
            <a:chExt cx="646770" cy="693031"/>
          </a:xfrm>
        </p:grpSpPr>
        <p:sp>
          <p:nvSpPr>
            <p:cNvPr id="143" name="Rounded Rectangle 14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7875328" y="2463099"/>
            <a:ext cx="646770" cy="693031"/>
            <a:chOff x="1419950" y="1724871"/>
            <a:chExt cx="646770" cy="693031"/>
          </a:xfrm>
        </p:grpSpPr>
        <p:sp>
          <p:nvSpPr>
            <p:cNvPr id="146" name="Rounded Rectangle 14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Rounded Rectangle 14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  <p:sp>
        <p:nvSpPr>
          <p:cNvPr id="148" name="Rounded Rectangle 147"/>
          <p:cNvSpPr/>
          <p:nvPr/>
        </p:nvSpPr>
        <p:spPr>
          <a:xfrm>
            <a:off x="764525" y="245369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9" name="Rounded Rectangle 148"/>
          <p:cNvSpPr/>
          <p:nvPr/>
        </p:nvSpPr>
        <p:spPr>
          <a:xfrm>
            <a:off x="1469722" y="246309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0" name="Rounded Rectangle 149"/>
          <p:cNvSpPr/>
          <p:nvPr/>
        </p:nvSpPr>
        <p:spPr>
          <a:xfrm>
            <a:off x="2184444" y="245369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1" name="Rounded Rectangle 150"/>
          <p:cNvSpPr/>
          <p:nvPr/>
        </p:nvSpPr>
        <p:spPr>
          <a:xfrm>
            <a:off x="2889641" y="246309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8" name="Rounded Rectangle 157"/>
          <p:cNvSpPr/>
          <p:nvPr/>
        </p:nvSpPr>
        <p:spPr>
          <a:xfrm>
            <a:off x="3612682" y="246668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9" name="Rounded Rectangle 158"/>
          <p:cNvSpPr/>
          <p:nvPr/>
        </p:nvSpPr>
        <p:spPr>
          <a:xfrm>
            <a:off x="4317879" y="2476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0" name="Rounded Rectangle 159"/>
          <p:cNvSpPr/>
          <p:nvPr/>
        </p:nvSpPr>
        <p:spPr>
          <a:xfrm>
            <a:off x="5032601" y="246668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1" name="Rounded Rectangle 160"/>
          <p:cNvSpPr/>
          <p:nvPr/>
        </p:nvSpPr>
        <p:spPr>
          <a:xfrm>
            <a:off x="5737798" y="2476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2" name="Rounded Rectangle 161"/>
          <p:cNvSpPr/>
          <p:nvPr/>
        </p:nvSpPr>
        <p:spPr>
          <a:xfrm>
            <a:off x="6461784" y="245539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3" name="Rounded Rectangle 162"/>
          <p:cNvSpPr/>
          <p:nvPr/>
        </p:nvSpPr>
        <p:spPr>
          <a:xfrm>
            <a:off x="7176506" y="244598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4" name="Rounded Rectangle 163"/>
          <p:cNvSpPr/>
          <p:nvPr/>
        </p:nvSpPr>
        <p:spPr>
          <a:xfrm>
            <a:off x="7881703" y="245539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65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498113" y="-7092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87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429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429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429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22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27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4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10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5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6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8"/>
                </p:tgtEl>
              </p:cMediaNode>
            </p:audio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227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2429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122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227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429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2429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2429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1227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1227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1227" fill="hold"/>
                                        <p:tgtEl>
                                          <p:spTgt spid="1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1227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5" dur="1227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0" dur="1227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5" dur="1227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0" dur="1227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5" dur="1227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1227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5" dur="122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0" dur="1227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100000">
                <p:cTn id="1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5"/>
                </p:tgtEl>
              </p:cMediaNode>
            </p:audio>
          </p:childTnLst>
        </p:cTn>
      </p:par>
    </p:tnLst>
    <p:bldLst>
      <p:bldP spid="148" grpId="0" animBg="1"/>
      <p:bldP spid="149" grpId="0" animBg="1"/>
      <p:bldP spid="150" grpId="0" animBg="1"/>
      <p:bldP spid="151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144636" y="2541021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12" name="Rounded Rectangle 11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855826" y="2539599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567016" y="2539599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278206" y="2538177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991844" y="2541677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703034" y="2540255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153323" y="253931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Rounded Rectangle 104"/>
          <p:cNvSpPr/>
          <p:nvPr/>
        </p:nvSpPr>
        <p:spPr>
          <a:xfrm>
            <a:off x="1864513" y="253931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6" name="Rounded Rectangle 105"/>
          <p:cNvSpPr/>
          <p:nvPr/>
        </p:nvSpPr>
        <p:spPr>
          <a:xfrm>
            <a:off x="2575703" y="253931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Rounded Rectangle 106"/>
          <p:cNvSpPr/>
          <p:nvPr/>
        </p:nvSpPr>
        <p:spPr>
          <a:xfrm>
            <a:off x="3286893" y="253931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8" name="Rounded Rectangle 107"/>
          <p:cNvSpPr/>
          <p:nvPr/>
        </p:nvSpPr>
        <p:spPr>
          <a:xfrm>
            <a:off x="3998083" y="253931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9" name="Rounded Rectangle 108"/>
          <p:cNvSpPr/>
          <p:nvPr/>
        </p:nvSpPr>
        <p:spPr>
          <a:xfrm>
            <a:off x="4709273" y="253931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3352801"/>
            <a:ext cx="301257" cy="301257"/>
          </a:xfrm>
          <a:prstGeom prst="rect">
            <a:avLst/>
          </a:prstGeom>
        </p:spPr>
      </p:pic>
      <p:pic>
        <p:nvPicPr>
          <p:cNvPr id="11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3051544"/>
            <a:ext cx="329608" cy="329609"/>
          </a:xfrm>
          <a:prstGeom prst="rect">
            <a:avLst/>
          </a:prstGeom>
        </p:spPr>
      </p:pic>
      <p:pic>
        <p:nvPicPr>
          <p:cNvPr id="11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1471" y="-2743200"/>
            <a:ext cx="301257" cy="301257"/>
          </a:xfrm>
          <a:prstGeom prst="rect">
            <a:avLst/>
          </a:prstGeom>
        </p:spPr>
      </p:pic>
      <p:pic>
        <p:nvPicPr>
          <p:cNvPr id="11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7928" y="-2441943"/>
            <a:ext cx="329608" cy="329609"/>
          </a:xfrm>
          <a:prstGeom prst="rect">
            <a:avLst/>
          </a:prstGeom>
        </p:spPr>
      </p:pic>
      <p:pic>
        <p:nvPicPr>
          <p:cNvPr id="11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6279" y="-2119420"/>
            <a:ext cx="301257" cy="301257"/>
          </a:xfrm>
          <a:prstGeom prst="rect">
            <a:avLst/>
          </a:prstGeom>
        </p:spPr>
      </p:pic>
      <p:pic>
        <p:nvPicPr>
          <p:cNvPr id="11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32736" y="-1818163"/>
            <a:ext cx="329608" cy="329609"/>
          </a:xfrm>
          <a:prstGeom prst="rect">
            <a:avLst/>
          </a:prstGeom>
        </p:spPr>
      </p:pic>
      <p:pic>
        <p:nvPicPr>
          <p:cNvPr id="11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07928" y="-1485008"/>
            <a:ext cx="301257" cy="301257"/>
          </a:xfrm>
          <a:prstGeom prst="rect">
            <a:avLst/>
          </a:prstGeom>
        </p:spPr>
      </p:pic>
      <p:pic>
        <p:nvPicPr>
          <p:cNvPr id="12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4385" y="-1183751"/>
            <a:ext cx="329608" cy="329609"/>
          </a:xfrm>
          <a:prstGeom prst="rect">
            <a:avLst/>
          </a:prstGeom>
        </p:spPr>
      </p:pic>
      <p:pic>
        <p:nvPicPr>
          <p:cNvPr id="12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854142"/>
            <a:ext cx="301257" cy="301257"/>
          </a:xfrm>
          <a:prstGeom prst="rect">
            <a:avLst/>
          </a:prstGeom>
        </p:spPr>
      </p:pic>
      <p:pic>
        <p:nvPicPr>
          <p:cNvPr id="12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552885"/>
            <a:ext cx="329608" cy="329609"/>
          </a:xfrm>
          <a:prstGeom prst="rect">
            <a:avLst/>
          </a:prstGeom>
        </p:spPr>
      </p:pic>
      <p:pic>
        <p:nvPicPr>
          <p:cNvPr id="12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-219730"/>
            <a:ext cx="301257" cy="301257"/>
          </a:xfrm>
          <a:prstGeom prst="rect">
            <a:avLst/>
          </a:prstGeom>
        </p:spPr>
      </p:pic>
      <p:pic>
        <p:nvPicPr>
          <p:cNvPr id="12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81527"/>
            <a:ext cx="329608" cy="329609"/>
          </a:xfrm>
          <a:prstGeom prst="rect">
            <a:avLst/>
          </a:prstGeom>
        </p:spPr>
      </p:pic>
      <p:pic>
        <p:nvPicPr>
          <p:cNvPr id="12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7579" y="389871"/>
            <a:ext cx="301257" cy="301257"/>
          </a:xfrm>
          <a:prstGeom prst="rect">
            <a:avLst/>
          </a:prstGeom>
        </p:spPr>
      </p:pic>
      <p:pic>
        <p:nvPicPr>
          <p:cNvPr id="12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4036" y="691128"/>
            <a:ext cx="329608" cy="329609"/>
          </a:xfrm>
          <a:prstGeom prst="rect">
            <a:avLst/>
          </a:prstGeom>
        </p:spPr>
      </p:pic>
      <p:pic>
        <p:nvPicPr>
          <p:cNvPr id="12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52387" y="1013651"/>
            <a:ext cx="301257" cy="301257"/>
          </a:xfrm>
          <a:prstGeom prst="rect">
            <a:avLst/>
          </a:prstGeom>
        </p:spPr>
      </p:pic>
      <p:pic>
        <p:nvPicPr>
          <p:cNvPr id="12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8844" y="1314908"/>
            <a:ext cx="329608" cy="329609"/>
          </a:xfrm>
          <a:prstGeom prst="rect">
            <a:avLst/>
          </a:prstGeom>
        </p:spPr>
      </p:pic>
      <p:pic>
        <p:nvPicPr>
          <p:cNvPr id="12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4036" y="1648063"/>
            <a:ext cx="301257" cy="301257"/>
          </a:xfrm>
          <a:prstGeom prst="rect">
            <a:avLst/>
          </a:prstGeom>
        </p:spPr>
      </p:pic>
      <p:pic>
        <p:nvPicPr>
          <p:cNvPr id="13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0493" y="1949320"/>
            <a:ext cx="329608" cy="329609"/>
          </a:xfrm>
          <a:prstGeom prst="rect">
            <a:avLst/>
          </a:prstGeom>
        </p:spPr>
      </p:pic>
      <p:pic>
        <p:nvPicPr>
          <p:cNvPr id="13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2278929"/>
            <a:ext cx="301257" cy="301257"/>
          </a:xfrm>
          <a:prstGeom prst="rect">
            <a:avLst/>
          </a:prstGeom>
        </p:spPr>
      </p:pic>
      <p:pic>
        <p:nvPicPr>
          <p:cNvPr id="13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2580186"/>
            <a:ext cx="329608" cy="329609"/>
          </a:xfrm>
          <a:prstGeom prst="rect">
            <a:avLst/>
          </a:prstGeom>
        </p:spPr>
      </p:pic>
      <p:pic>
        <p:nvPicPr>
          <p:cNvPr id="13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8844" y="2902704"/>
            <a:ext cx="301257" cy="301257"/>
          </a:xfrm>
          <a:prstGeom prst="rect">
            <a:avLst/>
          </a:prstGeom>
        </p:spPr>
      </p:pic>
      <p:pic>
        <p:nvPicPr>
          <p:cNvPr id="13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5301" y="3203961"/>
            <a:ext cx="329608" cy="329609"/>
          </a:xfrm>
          <a:prstGeom prst="rect">
            <a:avLst/>
          </a:prstGeom>
        </p:spPr>
      </p:pic>
      <p:pic>
        <p:nvPicPr>
          <p:cNvPr id="13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5301" y="3512305"/>
            <a:ext cx="301257" cy="301257"/>
          </a:xfrm>
          <a:prstGeom prst="rect">
            <a:avLst/>
          </a:prstGeom>
        </p:spPr>
      </p:pic>
      <p:pic>
        <p:nvPicPr>
          <p:cNvPr id="13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1758" y="3813562"/>
            <a:ext cx="329608" cy="329609"/>
          </a:xfrm>
          <a:prstGeom prst="rect">
            <a:avLst/>
          </a:prstGeom>
        </p:spPr>
      </p:pic>
      <p:pic>
        <p:nvPicPr>
          <p:cNvPr id="13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70109" y="4136085"/>
            <a:ext cx="301257" cy="301257"/>
          </a:xfrm>
          <a:prstGeom prst="rect">
            <a:avLst/>
          </a:prstGeom>
        </p:spPr>
      </p:pic>
      <p:pic>
        <p:nvPicPr>
          <p:cNvPr id="13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66566" y="4437342"/>
            <a:ext cx="329608" cy="329609"/>
          </a:xfrm>
          <a:prstGeom prst="rect">
            <a:avLst/>
          </a:prstGeom>
        </p:spPr>
      </p:pic>
      <p:sp>
        <p:nvSpPr>
          <p:cNvPr id="98" name="Isosceles Triangle 97">
            <a:hlinkClick r:id="" action="ppaction://hlinkshowjump?jump=nextslide"/>
          </p:cNvPr>
          <p:cNvSpPr/>
          <p:nvPr/>
        </p:nvSpPr>
        <p:spPr>
          <a:xfrm rot="5400000">
            <a:off x="8447352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9" name="Isosceles Triangle 98">
            <a:hlinkClick r:id="" action="ppaction://hlinkshowjump?jump=previousslide"/>
          </p:cNvPr>
          <p:cNvSpPr/>
          <p:nvPr/>
        </p:nvSpPr>
        <p:spPr>
          <a:xfrm rot="16200000">
            <a:off x="10941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00" name="Group 99"/>
          <p:cNvGrpSpPr/>
          <p:nvPr/>
        </p:nvGrpSpPr>
        <p:grpSpPr>
          <a:xfrm>
            <a:off x="5411776" y="2538177"/>
            <a:ext cx="646770" cy="693031"/>
            <a:chOff x="1419950" y="1724871"/>
            <a:chExt cx="646770" cy="693031"/>
          </a:xfrm>
        </p:grpSpPr>
        <p:sp>
          <p:nvSpPr>
            <p:cNvPr id="101" name="Rounded Rectangle 100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125414" y="2541677"/>
            <a:ext cx="646770" cy="693031"/>
            <a:chOff x="1419950" y="1724871"/>
            <a:chExt cx="646770" cy="693031"/>
          </a:xfrm>
        </p:grpSpPr>
        <p:sp>
          <p:nvSpPr>
            <p:cNvPr id="110" name="Rounded Rectangle 10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Rounded Rectangle 1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836604" y="2540255"/>
            <a:ext cx="646770" cy="693031"/>
            <a:chOff x="1419950" y="1724871"/>
            <a:chExt cx="646770" cy="693031"/>
          </a:xfrm>
        </p:grpSpPr>
        <p:sp>
          <p:nvSpPr>
            <p:cNvPr id="140" name="Rounded Rectangle 13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Rounded Rectangle 14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7541709" y="2538177"/>
            <a:ext cx="646770" cy="693031"/>
            <a:chOff x="1419950" y="1724871"/>
            <a:chExt cx="646770" cy="693031"/>
          </a:xfrm>
        </p:grpSpPr>
        <p:sp>
          <p:nvSpPr>
            <p:cNvPr id="143" name="Rounded Rectangle 14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5" name="Rounded Rectangle 144"/>
          <p:cNvSpPr/>
          <p:nvPr/>
        </p:nvSpPr>
        <p:spPr>
          <a:xfrm>
            <a:off x="5403089" y="253824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6" name="Rounded Rectangle 145"/>
          <p:cNvSpPr/>
          <p:nvPr/>
        </p:nvSpPr>
        <p:spPr>
          <a:xfrm>
            <a:off x="6114279" y="253824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7" name="Rounded Rectangle 146"/>
          <p:cNvSpPr/>
          <p:nvPr/>
        </p:nvSpPr>
        <p:spPr>
          <a:xfrm>
            <a:off x="6825469" y="253824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8" name="Rounded Rectangle 147"/>
          <p:cNvSpPr/>
          <p:nvPr/>
        </p:nvSpPr>
        <p:spPr>
          <a:xfrm>
            <a:off x="7536659" y="253824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498113" y="-7092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3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27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29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429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22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27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4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10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5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6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8"/>
                </p:tgtEl>
              </p:cMediaNode>
            </p:audio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227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2429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22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1227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2429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1227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2429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1227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7" dur="1227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2" dur="1227" fill="hold"/>
                                        <p:tgtEl>
                                          <p:spTgt spid="1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227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1227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1227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1227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7" dur="1227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2" dur="1227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7" dur="1227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2" dur="122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7" dur="1227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100000">
                <p:cTn id="1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</p:childTnLst>
        </p:cTn>
      </p:par>
    </p:tnLst>
    <p:bldLst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45" grpId="0" animBg="1"/>
      <p:bldP spid="146" grpId="0" animBg="1"/>
      <p:bldP spid="147" grpId="0" animBg="1"/>
      <p:bldP spid="1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105166" y="2452564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12" name="Rounded Rectangle 11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816356" y="2451142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527546" y="2451142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238736" y="2449720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952374" y="2453220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663564" y="2451798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2107185" y="244972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Rounded Rectangle 104"/>
          <p:cNvSpPr/>
          <p:nvPr/>
        </p:nvSpPr>
        <p:spPr>
          <a:xfrm>
            <a:off x="2818375" y="244972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6" name="Rounded Rectangle 105"/>
          <p:cNvSpPr/>
          <p:nvPr/>
        </p:nvSpPr>
        <p:spPr>
          <a:xfrm>
            <a:off x="3529565" y="244972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Rounded Rectangle 106"/>
          <p:cNvSpPr/>
          <p:nvPr/>
        </p:nvSpPr>
        <p:spPr>
          <a:xfrm>
            <a:off x="4240755" y="244972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8" name="Rounded Rectangle 107"/>
          <p:cNvSpPr/>
          <p:nvPr/>
        </p:nvSpPr>
        <p:spPr>
          <a:xfrm>
            <a:off x="4951945" y="244972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9" name="Rounded Rectangle 108"/>
          <p:cNvSpPr/>
          <p:nvPr/>
        </p:nvSpPr>
        <p:spPr>
          <a:xfrm>
            <a:off x="5663135" y="244972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3352801"/>
            <a:ext cx="301257" cy="301257"/>
          </a:xfrm>
          <a:prstGeom prst="rect">
            <a:avLst/>
          </a:prstGeom>
        </p:spPr>
      </p:pic>
      <p:pic>
        <p:nvPicPr>
          <p:cNvPr id="11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3051544"/>
            <a:ext cx="329608" cy="329609"/>
          </a:xfrm>
          <a:prstGeom prst="rect">
            <a:avLst/>
          </a:prstGeom>
        </p:spPr>
      </p:pic>
      <p:pic>
        <p:nvPicPr>
          <p:cNvPr id="11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1471" y="-2743200"/>
            <a:ext cx="301257" cy="301257"/>
          </a:xfrm>
          <a:prstGeom prst="rect">
            <a:avLst/>
          </a:prstGeom>
        </p:spPr>
      </p:pic>
      <p:pic>
        <p:nvPicPr>
          <p:cNvPr id="11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7928" y="-2441943"/>
            <a:ext cx="329608" cy="329609"/>
          </a:xfrm>
          <a:prstGeom prst="rect">
            <a:avLst/>
          </a:prstGeom>
        </p:spPr>
      </p:pic>
      <p:pic>
        <p:nvPicPr>
          <p:cNvPr id="11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6279" y="-2119420"/>
            <a:ext cx="301257" cy="301257"/>
          </a:xfrm>
          <a:prstGeom prst="rect">
            <a:avLst/>
          </a:prstGeom>
        </p:spPr>
      </p:pic>
      <p:pic>
        <p:nvPicPr>
          <p:cNvPr id="11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32736" y="-1818163"/>
            <a:ext cx="329608" cy="329609"/>
          </a:xfrm>
          <a:prstGeom prst="rect">
            <a:avLst/>
          </a:prstGeom>
        </p:spPr>
      </p:pic>
      <p:pic>
        <p:nvPicPr>
          <p:cNvPr id="11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07928" y="-1485008"/>
            <a:ext cx="301257" cy="301257"/>
          </a:xfrm>
          <a:prstGeom prst="rect">
            <a:avLst/>
          </a:prstGeom>
        </p:spPr>
      </p:pic>
      <p:pic>
        <p:nvPicPr>
          <p:cNvPr id="12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4385" y="-1183751"/>
            <a:ext cx="329608" cy="329609"/>
          </a:xfrm>
          <a:prstGeom prst="rect">
            <a:avLst/>
          </a:prstGeom>
        </p:spPr>
      </p:pic>
      <p:pic>
        <p:nvPicPr>
          <p:cNvPr id="12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854142"/>
            <a:ext cx="301257" cy="301257"/>
          </a:xfrm>
          <a:prstGeom prst="rect">
            <a:avLst/>
          </a:prstGeom>
        </p:spPr>
      </p:pic>
      <p:pic>
        <p:nvPicPr>
          <p:cNvPr id="12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552885"/>
            <a:ext cx="329608" cy="329609"/>
          </a:xfrm>
          <a:prstGeom prst="rect">
            <a:avLst/>
          </a:prstGeom>
        </p:spPr>
      </p:pic>
      <p:pic>
        <p:nvPicPr>
          <p:cNvPr id="12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-219730"/>
            <a:ext cx="301257" cy="301257"/>
          </a:xfrm>
          <a:prstGeom prst="rect">
            <a:avLst/>
          </a:prstGeom>
        </p:spPr>
      </p:pic>
      <p:pic>
        <p:nvPicPr>
          <p:cNvPr id="12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81527"/>
            <a:ext cx="329608" cy="329609"/>
          </a:xfrm>
          <a:prstGeom prst="rect">
            <a:avLst/>
          </a:prstGeom>
        </p:spPr>
      </p:pic>
      <p:pic>
        <p:nvPicPr>
          <p:cNvPr id="12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7579" y="389871"/>
            <a:ext cx="301257" cy="301257"/>
          </a:xfrm>
          <a:prstGeom prst="rect">
            <a:avLst/>
          </a:prstGeom>
        </p:spPr>
      </p:pic>
      <p:pic>
        <p:nvPicPr>
          <p:cNvPr id="12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4036" y="691128"/>
            <a:ext cx="329608" cy="329609"/>
          </a:xfrm>
          <a:prstGeom prst="rect">
            <a:avLst/>
          </a:prstGeom>
        </p:spPr>
      </p:pic>
      <p:pic>
        <p:nvPicPr>
          <p:cNvPr id="12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52387" y="1013651"/>
            <a:ext cx="301257" cy="301257"/>
          </a:xfrm>
          <a:prstGeom prst="rect">
            <a:avLst/>
          </a:prstGeom>
        </p:spPr>
      </p:pic>
      <p:pic>
        <p:nvPicPr>
          <p:cNvPr id="12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8844" y="1314908"/>
            <a:ext cx="329608" cy="329609"/>
          </a:xfrm>
          <a:prstGeom prst="rect">
            <a:avLst/>
          </a:prstGeom>
        </p:spPr>
      </p:pic>
      <p:pic>
        <p:nvPicPr>
          <p:cNvPr id="12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4036" y="1648063"/>
            <a:ext cx="301257" cy="301257"/>
          </a:xfrm>
          <a:prstGeom prst="rect">
            <a:avLst/>
          </a:prstGeom>
        </p:spPr>
      </p:pic>
      <p:pic>
        <p:nvPicPr>
          <p:cNvPr id="13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0493" y="1949320"/>
            <a:ext cx="329608" cy="329609"/>
          </a:xfrm>
          <a:prstGeom prst="rect">
            <a:avLst/>
          </a:prstGeom>
        </p:spPr>
      </p:pic>
      <p:pic>
        <p:nvPicPr>
          <p:cNvPr id="13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2278929"/>
            <a:ext cx="301257" cy="301257"/>
          </a:xfrm>
          <a:prstGeom prst="rect">
            <a:avLst/>
          </a:prstGeom>
        </p:spPr>
      </p:pic>
      <p:pic>
        <p:nvPicPr>
          <p:cNvPr id="13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2580186"/>
            <a:ext cx="329608" cy="329609"/>
          </a:xfrm>
          <a:prstGeom prst="rect">
            <a:avLst/>
          </a:prstGeom>
        </p:spPr>
      </p:pic>
      <p:pic>
        <p:nvPicPr>
          <p:cNvPr id="13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8844" y="2902704"/>
            <a:ext cx="301257" cy="301257"/>
          </a:xfrm>
          <a:prstGeom prst="rect">
            <a:avLst/>
          </a:prstGeom>
        </p:spPr>
      </p:pic>
      <p:pic>
        <p:nvPicPr>
          <p:cNvPr id="13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5301" y="3203961"/>
            <a:ext cx="329608" cy="329609"/>
          </a:xfrm>
          <a:prstGeom prst="rect">
            <a:avLst/>
          </a:prstGeom>
        </p:spPr>
      </p:pic>
      <p:pic>
        <p:nvPicPr>
          <p:cNvPr id="13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5301" y="3512305"/>
            <a:ext cx="301257" cy="301257"/>
          </a:xfrm>
          <a:prstGeom prst="rect">
            <a:avLst/>
          </a:prstGeom>
        </p:spPr>
      </p:pic>
      <p:pic>
        <p:nvPicPr>
          <p:cNvPr id="13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1758" y="3813562"/>
            <a:ext cx="329608" cy="329609"/>
          </a:xfrm>
          <a:prstGeom prst="rect">
            <a:avLst/>
          </a:prstGeom>
        </p:spPr>
      </p:pic>
      <p:pic>
        <p:nvPicPr>
          <p:cNvPr id="13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70109" y="4136085"/>
            <a:ext cx="301257" cy="301257"/>
          </a:xfrm>
          <a:prstGeom prst="rect">
            <a:avLst/>
          </a:prstGeom>
        </p:spPr>
      </p:pic>
      <p:pic>
        <p:nvPicPr>
          <p:cNvPr id="13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66566" y="4437342"/>
            <a:ext cx="329608" cy="329609"/>
          </a:xfrm>
          <a:prstGeom prst="rect">
            <a:avLst/>
          </a:prstGeom>
        </p:spPr>
      </p:pic>
      <p:sp>
        <p:nvSpPr>
          <p:cNvPr id="98" name="Isosceles Triangle 97">
            <a:hlinkClick r:id="" action="ppaction://hlinkshowjump?jump=nextslide"/>
          </p:cNvPr>
          <p:cNvSpPr/>
          <p:nvPr/>
        </p:nvSpPr>
        <p:spPr>
          <a:xfrm rot="5400000">
            <a:off x="8447352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9" name="Isosceles Triangle 98">
            <a:hlinkClick r:id="" action="ppaction://hlinkshowjump?jump=previousslide"/>
          </p:cNvPr>
          <p:cNvSpPr/>
          <p:nvPr/>
        </p:nvSpPr>
        <p:spPr>
          <a:xfrm rot="16200000">
            <a:off x="10941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0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498113" y="-709286"/>
            <a:ext cx="609600" cy="609600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6372306" y="2449720"/>
            <a:ext cx="646770" cy="693031"/>
            <a:chOff x="1419950" y="1724871"/>
            <a:chExt cx="646770" cy="693031"/>
          </a:xfrm>
        </p:grpSpPr>
        <p:sp>
          <p:nvSpPr>
            <p:cNvPr id="102" name="Rounded Rectangle 10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Rounded Rectangle 10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0" name="Rounded Rectangle 109"/>
          <p:cNvSpPr/>
          <p:nvPr/>
        </p:nvSpPr>
        <p:spPr>
          <a:xfrm>
            <a:off x="6376773" y="243985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0884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2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227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227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5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10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5"/>
                </p:tgtEl>
              </p:cMediaNode>
            </p:audio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6"/>
                </p:tgtEl>
              </p:cMediaNode>
            </p:audio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8"/>
                </p:tgtEl>
              </p:cMediaNode>
            </p:audio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1227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22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1227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1227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1227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1227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1227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1227" fill="hold"/>
                                        <p:tgtEl>
                                          <p:spTgt spid="1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3" dur="1227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8" dur="1227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3" dur="1227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1227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1227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1227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3" dur="1227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8" dur="122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3" dur="1227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100000">
                <p:cTn id="1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"/>
                </p:tgtEl>
              </p:cMediaNode>
            </p:audio>
          </p:childTnLst>
        </p:cTn>
      </p:par>
    </p:tnLst>
    <p:bldLst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695435" y="2525689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12" name="Rounded Rectangle 11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406625" y="2524267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117815" y="2524267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829005" y="2522845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542643" y="2526345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253833" y="2524923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698978" y="25188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Rounded Rectangle 104"/>
          <p:cNvSpPr/>
          <p:nvPr/>
        </p:nvSpPr>
        <p:spPr>
          <a:xfrm>
            <a:off x="1410168" y="25188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6" name="Rounded Rectangle 105"/>
          <p:cNvSpPr/>
          <p:nvPr/>
        </p:nvSpPr>
        <p:spPr>
          <a:xfrm>
            <a:off x="2121358" y="25188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Rounded Rectangle 106"/>
          <p:cNvSpPr/>
          <p:nvPr/>
        </p:nvSpPr>
        <p:spPr>
          <a:xfrm>
            <a:off x="2832548" y="25188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8" name="Rounded Rectangle 107"/>
          <p:cNvSpPr/>
          <p:nvPr/>
        </p:nvSpPr>
        <p:spPr>
          <a:xfrm>
            <a:off x="3543738" y="25188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9" name="Rounded Rectangle 108"/>
          <p:cNvSpPr/>
          <p:nvPr/>
        </p:nvSpPr>
        <p:spPr>
          <a:xfrm>
            <a:off x="4254928" y="25188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3352801"/>
            <a:ext cx="301257" cy="301257"/>
          </a:xfrm>
          <a:prstGeom prst="rect">
            <a:avLst/>
          </a:prstGeom>
        </p:spPr>
      </p:pic>
      <p:pic>
        <p:nvPicPr>
          <p:cNvPr id="11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3051544"/>
            <a:ext cx="329608" cy="329609"/>
          </a:xfrm>
          <a:prstGeom prst="rect">
            <a:avLst/>
          </a:prstGeom>
        </p:spPr>
      </p:pic>
      <p:pic>
        <p:nvPicPr>
          <p:cNvPr id="11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1471" y="-2743200"/>
            <a:ext cx="301257" cy="301257"/>
          </a:xfrm>
          <a:prstGeom prst="rect">
            <a:avLst/>
          </a:prstGeom>
        </p:spPr>
      </p:pic>
      <p:pic>
        <p:nvPicPr>
          <p:cNvPr id="11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7928" y="-2441943"/>
            <a:ext cx="329608" cy="329609"/>
          </a:xfrm>
          <a:prstGeom prst="rect">
            <a:avLst/>
          </a:prstGeom>
        </p:spPr>
      </p:pic>
      <p:pic>
        <p:nvPicPr>
          <p:cNvPr id="11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6279" y="-2119420"/>
            <a:ext cx="301257" cy="301257"/>
          </a:xfrm>
          <a:prstGeom prst="rect">
            <a:avLst/>
          </a:prstGeom>
        </p:spPr>
      </p:pic>
      <p:pic>
        <p:nvPicPr>
          <p:cNvPr id="11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32736" y="-1818163"/>
            <a:ext cx="329608" cy="329609"/>
          </a:xfrm>
          <a:prstGeom prst="rect">
            <a:avLst/>
          </a:prstGeom>
        </p:spPr>
      </p:pic>
      <p:pic>
        <p:nvPicPr>
          <p:cNvPr id="11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07928" y="-1485008"/>
            <a:ext cx="301257" cy="301257"/>
          </a:xfrm>
          <a:prstGeom prst="rect">
            <a:avLst/>
          </a:prstGeom>
        </p:spPr>
      </p:pic>
      <p:pic>
        <p:nvPicPr>
          <p:cNvPr id="12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4385" y="-1183751"/>
            <a:ext cx="329608" cy="329609"/>
          </a:xfrm>
          <a:prstGeom prst="rect">
            <a:avLst/>
          </a:prstGeom>
        </p:spPr>
      </p:pic>
      <p:pic>
        <p:nvPicPr>
          <p:cNvPr id="12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854142"/>
            <a:ext cx="301257" cy="301257"/>
          </a:xfrm>
          <a:prstGeom prst="rect">
            <a:avLst/>
          </a:prstGeom>
        </p:spPr>
      </p:pic>
      <p:pic>
        <p:nvPicPr>
          <p:cNvPr id="12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552885"/>
            <a:ext cx="329608" cy="329609"/>
          </a:xfrm>
          <a:prstGeom prst="rect">
            <a:avLst/>
          </a:prstGeom>
        </p:spPr>
      </p:pic>
      <p:pic>
        <p:nvPicPr>
          <p:cNvPr id="12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-219730"/>
            <a:ext cx="301257" cy="301257"/>
          </a:xfrm>
          <a:prstGeom prst="rect">
            <a:avLst/>
          </a:prstGeom>
        </p:spPr>
      </p:pic>
      <p:pic>
        <p:nvPicPr>
          <p:cNvPr id="12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81527"/>
            <a:ext cx="329608" cy="329609"/>
          </a:xfrm>
          <a:prstGeom prst="rect">
            <a:avLst/>
          </a:prstGeom>
        </p:spPr>
      </p:pic>
      <p:pic>
        <p:nvPicPr>
          <p:cNvPr id="12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7579" y="389871"/>
            <a:ext cx="301257" cy="301257"/>
          </a:xfrm>
          <a:prstGeom prst="rect">
            <a:avLst/>
          </a:prstGeom>
        </p:spPr>
      </p:pic>
      <p:pic>
        <p:nvPicPr>
          <p:cNvPr id="12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4036" y="691128"/>
            <a:ext cx="329608" cy="329609"/>
          </a:xfrm>
          <a:prstGeom prst="rect">
            <a:avLst/>
          </a:prstGeom>
        </p:spPr>
      </p:pic>
      <p:pic>
        <p:nvPicPr>
          <p:cNvPr id="12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52387" y="1013651"/>
            <a:ext cx="301257" cy="301257"/>
          </a:xfrm>
          <a:prstGeom prst="rect">
            <a:avLst/>
          </a:prstGeom>
        </p:spPr>
      </p:pic>
      <p:pic>
        <p:nvPicPr>
          <p:cNvPr id="12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8844" y="1314908"/>
            <a:ext cx="329608" cy="329609"/>
          </a:xfrm>
          <a:prstGeom prst="rect">
            <a:avLst/>
          </a:prstGeom>
        </p:spPr>
      </p:pic>
      <p:pic>
        <p:nvPicPr>
          <p:cNvPr id="12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4036" y="1648063"/>
            <a:ext cx="301257" cy="301257"/>
          </a:xfrm>
          <a:prstGeom prst="rect">
            <a:avLst/>
          </a:prstGeom>
        </p:spPr>
      </p:pic>
      <p:pic>
        <p:nvPicPr>
          <p:cNvPr id="13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0493" y="1949320"/>
            <a:ext cx="329608" cy="329609"/>
          </a:xfrm>
          <a:prstGeom prst="rect">
            <a:avLst/>
          </a:prstGeom>
        </p:spPr>
      </p:pic>
      <p:pic>
        <p:nvPicPr>
          <p:cNvPr id="13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2278929"/>
            <a:ext cx="301257" cy="301257"/>
          </a:xfrm>
          <a:prstGeom prst="rect">
            <a:avLst/>
          </a:prstGeom>
        </p:spPr>
      </p:pic>
      <p:pic>
        <p:nvPicPr>
          <p:cNvPr id="13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2580186"/>
            <a:ext cx="329608" cy="329609"/>
          </a:xfrm>
          <a:prstGeom prst="rect">
            <a:avLst/>
          </a:prstGeom>
        </p:spPr>
      </p:pic>
      <p:pic>
        <p:nvPicPr>
          <p:cNvPr id="13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8844" y="2902704"/>
            <a:ext cx="301257" cy="301257"/>
          </a:xfrm>
          <a:prstGeom prst="rect">
            <a:avLst/>
          </a:prstGeom>
        </p:spPr>
      </p:pic>
      <p:pic>
        <p:nvPicPr>
          <p:cNvPr id="13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5301" y="3203961"/>
            <a:ext cx="329608" cy="329609"/>
          </a:xfrm>
          <a:prstGeom prst="rect">
            <a:avLst/>
          </a:prstGeom>
        </p:spPr>
      </p:pic>
      <p:pic>
        <p:nvPicPr>
          <p:cNvPr id="13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5301" y="3512305"/>
            <a:ext cx="301257" cy="301257"/>
          </a:xfrm>
          <a:prstGeom prst="rect">
            <a:avLst/>
          </a:prstGeom>
        </p:spPr>
      </p:pic>
      <p:pic>
        <p:nvPicPr>
          <p:cNvPr id="13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1758" y="3813562"/>
            <a:ext cx="329608" cy="329609"/>
          </a:xfrm>
          <a:prstGeom prst="rect">
            <a:avLst/>
          </a:prstGeom>
        </p:spPr>
      </p:pic>
      <p:pic>
        <p:nvPicPr>
          <p:cNvPr id="13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70109" y="4136085"/>
            <a:ext cx="301257" cy="301257"/>
          </a:xfrm>
          <a:prstGeom prst="rect">
            <a:avLst/>
          </a:prstGeom>
        </p:spPr>
      </p:pic>
      <p:pic>
        <p:nvPicPr>
          <p:cNvPr id="13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66566" y="4437342"/>
            <a:ext cx="329608" cy="329609"/>
          </a:xfrm>
          <a:prstGeom prst="rect">
            <a:avLst/>
          </a:prstGeom>
        </p:spPr>
      </p:pic>
      <p:sp>
        <p:nvSpPr>
          <p:cNvPr id="98" name="Isosceles Triangle 97">
            <a:hlinkClick r:id="" action="ppaction://hlinkshowjump?jump=nextslide"/>
          </p:cNvPr>
          <p:cNvSpPr/>
          <p:nvPr/>
        </p:nvSpPr>
        <p:spPr>
          <a:xfrm rot="5400000">
            <a:off x="8447352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9" name="Isosceles Triangle 98">
            <a:hlinkClick r:id="" action="ppaction://hlinkshowjump?jump=previousslide"/>
          </p:cNvPr>
          <p:cNvSpPr/>
          <p:nvPr/>
        </p:nvSpPr>
        <p:spPr>
          <a:xfrm rot="16200000">
            <a:off x="10941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0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498113" y="-709286"/>
            <a:ext cx="609600" cy="609600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4962575" y="2520507"/>
            <a:ext cx="646770" cy="693031"/>
            <a:chOff x="1419950" y="1724871"/>
            <a:chExt cx="646770" cy="693031"/>
          </a:xfrm>
        </p:grpSpPr>
        <p:sp>
          <p:nvSpPr>
            <p:cNvPr id="102" name="Rounded Rectangle 10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Rounded Rectangle 10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5673765" y="2519085"/>
            <a:ext cx="646770" cy="693031"/>
            <a:chOff x="1419950" y="1724871"/>
            <a:chExt cx="646770" cy="693031"/>
          </a:xfrm>
        </p:grpSpPr>
        <p:sp>
          <p:nvSpPr>
            <p:cNvPr id="111" name="Rounded Rectangle 110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Rounded Rectangle 111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6387403" y="2522585"/>
            <a:ext cx="646770" cy="693031"/>
            <a:chOff x="1419950" y="1724871"/>
            <a:chExt cx="646770" cy="693031"/>
          </a:xfrm>
        </p:grpSpPr>
        <p:sp>
          <p:nvSpPr>
            <p:cNvPr id="141" name="Rounded Rectangle 140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Rounded Rectangle 141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7098593" y="2521163"/>
            <a:ext cx="646770" cy="693031"/>
            <a:chOff x="1419950" y="1724871"/>
            <a:chExt cx="646770" cy="693031"/>
          </a:xfrm>
        </p:grpSpPr>
        <p:sp>
          <p:nvSpPr>
            <p:cNvPr id="144" name="Rounded Rectangle 143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Rounded Rectangle 144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7817722" y="2525689"/>
            <a:ext cx="646770" cy="693031"/>
            <a:chOff x="1419950" y="1724871"/>
            <a:chExt cx="646770" cy="693031"/>
          </a:xfrm>
        </p:grpSpPr>
        <p:sp>
          <p:nvSpPr>
            <p:cNvPr id="147" name="Rounded Rectangle 14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Rounded Rectangle 14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9" name="Rounded Rectangle 148"/>
          <p:cNvSpPr/>
          <p:nvPr/>
        </p:nvSpPr>
        <p:spPr>
          <a:xfrm>
            <a:off x="4966118" y="251643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0" name="Rounded Rectangle 149"/>
          <p:cNvSpPr/>
          <p:nvPr/>
        </p:nvSpPr>
        <p:spPr>
          <a:xfrm>
            <a:off x="5677308" y="251643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1" name="Rounded Rectangle 150"/>
          <p:cNvSpPr/>
          <p:nvPr/>
        </p:nvSpPr>
        <p:spPr>
          <a:xfrm>
            <a:off x="6388498" y="251643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2" name="Rounded Rectangle 151"/>
          <p:cNvSpPr/>
          <p:nvPr/>
        </p:nvSpPr>
        <p:spPr>
          <a:xfrm>
            <a:off x="7099688" y="251643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3" name="Rounded Rectangle 152"/>
          <p:cNvSpPr/>
          <p:nvPr/>
        </p:nvSpPr>
        <p:spPr>
          <a:xfrm>
            <a:off x="7810878" y="251643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748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2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27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4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10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5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6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8"/>
                </p:tgtEl>
              </p:cMediaNode>
            </p:audio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227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122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227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1227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1227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1227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6" dur="1227" fill="hold"/>
                                        <p:tgtEl>
                                          <p:spTgt spid="1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1227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1227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1227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1227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1" dur="1227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6" dur="1227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1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9" dur="122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4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100000">
                <p:cTn id="1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"/>
                </p:tgtEl>
              </p:cMediaNode>
            </p:audio>
          </p:childTnLst>
        </p:cTn>
      </p:par>
    </p:tnLst>
    <p:bldLst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49" grpId="0" animBg="1"/>
      <p:bldP spid="150" grpId="0" animBg="1"/>
      <p:bldP spid="151" grpId="0" animBg="1"/>
      <p:bldP spid="152" grpId="0" animBg="1"/>
      <p:bldP spid="1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959319" y="2445336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12" name="Rounded Rectangle 11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670509" y="2443914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381699" y="2443914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092889" y="2442492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806527" y="2445992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517717" y="2444570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959319" y="244015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Rounded Rectangle 104"/>
          <p:cNvSpPr/>
          <p:nvPr/>
        </p:nvSpPr>
        <p:spPr>
          <a:xfrm>
            <a:off x="2670509" y="244015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6" name="Rounded Rectangle 105"/>
          <p:cNvSpPr/>
          <p:nvPr/>
        </p:nvSpPr>
        <p:spPr>
          <a:xfrm>
            <a:off x="3381699" y="244015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Rounded Rectangle 106"/>
          <p:cNvSpPr/>
          <p:nvPr/>
        </p:nvSpPr>
        <p:spPr>
          <a:xfrm>
            <a:off x="4092889" y="244015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8" name="Rounded Rectangle 107"/>
          <p:cNvSpPr/>
          <p:nvPr/>
        </p:nvSpPr>
        <p:spPr>
          <a:xfrm>
            <a:off x="4804079" y="244015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9" name="Rounded Rectangle 108"/>
          <p:cNvSpPr/>
          <p:nvPr/>
        </p:nvSpPr>
        <p:spPr>
          <a:xfrm>
            <a:off x="5515269" y="244015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3352801"/>
            <a:ext cx="301257" cy="301257"/>
          </a:xfrm>
          <a:prstGeom prst="rect">
            <a:avLst/>
          </a:prstGeom>
        </p:spPr>
      </p:pic>
      <p:pic>
        <p:nvPicPr>
          <p:cNvPr id="11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3051544"/>
            <a:ext cx="329608" cy="329609"/>
          </a:xfrm>
          <a:prstGeom prst="rect">
            <a:avLst/>
          </a:prstGeom>
        </p:spPr>
      </p:pic>
      <p:pic>
        <p:nvPicPr>
          <p:cNvPr id="11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1471" y="-2743200"/>
            <a:ext cx="301257" cy="301257"/>
          </a:xfrm>
          <a:prstGeom prst="rect">
            <a:avLst/>
          </a:prstGeom>
        </p:spPr>
      </p:pic>
      <p:pic>
        <p:nvPicPr>
          <p:cNvPr id="11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7928" y="-2441943"/>
            <a:ext cx="329608" cy="329609"/>
          </a:xfrm>
          <a:prstGeom prst="rect">
            <a:avLst/>
          </a:prstGeom>
        </p:spPr>
      </p:pic>
      <p:pic>
        <p:nvPicPr>
          <p:cNvPr id="11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6279" y="-2119420"/>
            <a:ext cx="301257" cy="301257"/>
          </a:xfrm>
          <a:prstGeom prst="rect">
            <a:avLst/>
          </a:prstGeom>
        </p:spPr>
      </p:pic>
      <p:pic>
        <p:nvPicPr>
          <p:cNvPr id="11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32736" y="-1818163"/>
            <a:ext cx="329608" cy="329609"/>
          </a:xfrm>
          <a:prstGeom prst="rect">
            <a:avLst/>
          </a:prstGeom>
        </p:spPr>
      </p:pic>
      <p:pic>
        <p:nvPicPr>
          <p:cNvPr id="11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07928" y="-1485008"/>
            <a:ext cx="301257" cy="301257"/>
          </a:xfrm>
          <a:prstGeom prst="rect">
            <a:avLst/>
          </a:prstGeom>
        </p:spPr>
      </p:pic>
      <p:pic>
        <p:nvPicPr>
          <p:cNvPr id="12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4385" y="-1183751"/>
            <a:ext cx="329608" cy="329609"/>
          </a:xfrm>
          <a:prstGeom prst="rect">
            <a:avLst/>
          </a:prstGeom>
        </p:spPr>
      </p:pic>
      <p:pic>
        <p:nvPicPr>
          <p:cNvPr id="12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854142"/>
            <a:ext cx="301257" cy="301257"/>
          </a:xfrm>
          <a:prstGeom prst="rect">
            <a:avLst/>
          </a:prstGeom>
        </p:spPr>
      </p:pic>
      <p:pic>
        <p:nvPicPr>
          <p:cNvPr id="12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552885"/>
            <a:ext cx="329608" cy="329609"/>
          </a:xfrm>
          <a:prstGeom prst="rect">
            <a:avLst/>
          </a:prstGeom>
        </p:spPr>
      </p:pic>
      <p:pic>
        <p:nvPicPr>
          <p:cNvPr id="12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-219730"/>
            <a:ext cx="301257" cy="301257"/>
          </a:xfrm>
          <a:prstGeom prst="rect">
            <a:avLst/>
          </a:prstGeom>
        </p:spPr>
      </p:pic>
      <p:pic>
        <p:nvPicPr>
          <p:cNvPr id="12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81527"/>
            <a:ext cx="329608" cy="329609"/>
          </a:xfrm>
          <a:prstGeom prst="rect">
            <a:avLst/>
          </a:prstGeom>
        </p:spPr>
      </p:pic>
      <p:pic>
        <p:nvPicPr>
          <p:cNvPr id="12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7579" y="389871"/>
            <a:ext cx="301257" cy="301257"/>
          </a:xfrm>
          <a:prstGeom prst="rect">
            <a:avLst/>
          </a:prstGeom>
        </p:spPr>
      </p:pic>
      <p:pic>
        <p:nvPicPr>
          <p:cNvPr id="12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4036" y="691128"/>
            <a:ext cx="329608" cy="329609"/>
          </a:xfrm>
          <a:prstGeom prst="rect">
            <a:avLst/>
          </a:prstGeom>
        </p:spPr>
      </p:pic>
      <p:pic>
        <p:nvPicPr>
          <p:cNvPr id="12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52387" y="1013651"/>
            <a:ext cx="301257" cy="301257"/>
          </a:xfrm>
          <a:prstGeom prst="rect">
            <a:avLst/>
          </a:prstGeom>
        </p:spPr>
      </p:pic>
      <p:pic>
        <p:nvPicPr>
          <p:cNvPr id="12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8844" y="1314908"/>
            <a:ext cx="329608" cy="329609"/>
          </a:xfrm>
          <a:prstGeom prst="rect">
            <a:avLst/>
          </a:prstGeom>
        </p:spPr>
      </p:pic>
      <p:pic>
        <p:nvPicPr>
          <p:cNvPr id="12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4036" y="1648063"/>
            <a:ext cx="301257" cy="301257"/>
          </a:xfrm>
          <a:prstGeom prst="rect">
            <a:avLst/>
          </a:prstGeom>
        </p:spPr>
      </p:pic>
      <p:pic>
        <p:nvPicPr>
          <p:cNvPr id="13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0493" y="1949320"/>
            <a:ext cx="329608" cy="329609"/>
          </a:xfrm>
          <a:prstGeom prst="rect">
            <a:avLst/>
          </a:prstGeom>
        </p:spPr>
      </p:pic>
      <p:pic>
        <p:nvPicPr>
          <p:cNvPr id="13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2278929"/>
            <a:ext cx="301257" cy="301257"/>
          </a:xfrm>
          <a:prstGeom prst="rect">
            <a:avLst/>
          </a:prstGeom>
        </p:spPr>
      </p:pic>
      <p:pic>
        <p:nvPicPr>
          <p:cNvPr id="13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2580186"/>
            <a:ext cx="329608" cy="329609"/>
          </a:xfrm>
          <a:prstGeom prst="rect">
            <a:avLst/>
          </a:prstGeom>
        </p:spPr>
      </p:pic>
      <p:pic>
        <p:nvPicPr>
          <p:cNvPr id="13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8844" y="2902704"/>
            <a:ext cx="301257" cy="301257"/>
          </a:xfrm>
          <a:prstGeom prst="rect">
            <a:avLst/>
          </a:prstGeom>
        </p:spPr>
      </p:pic>
      <p:pic>
        <p:nvPicPr>
          <p:cNvPr id="13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5301" y="3203961"/>
            <a:ext cx="329608" cy="329609"/>
          </a:xfrm>
          <a:prstGeom prst="rect">
            <a:avLst/>
          </a:prstGeom>
        </p:spPr>
      </p:pic>
      <p:pic>
        <p:nvPicPr>
          <p:cNvPr id="13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5301" y="3512305"/>
            <a:ext cx="301257" cy="301257"/>
          </a:xfrm>
          <a:prstGeom prst="rect">
            <a:avLst/>
          </a:prstGeom>
        </p:spPr>
      </p:pic>
      <p:pic>
        <p:nvPicPr>
          <p:cNvPr id="13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1758" y="3813562"/>
            <a:ext cx="329608" cy="329609"/>
          </a:xfrm>
          <a:prstGeom prst="rect">
            <a:avLst/>
          </a:prstGeom>
        </p:spPr>
      </p:pic>
      <p:pic>
        <p:nvPicPr>
          <p:cNvPr id="13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70109" y="4136085"/>
            <a:ext cx="301257" cy="301257"/>
          </a:xfrm>
          <a:prstGeom prst="rect">
            <a:avLst/>
          </a:prstGeom>
        </p:spPr>
      </p:pic>
      <p:pic>
        <p:nvPicPr>
          <p:cNvPr id="13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66566" y="4437342"/>
            <a:ext cx="329608" cy="329609"/>
          </a:xfrm>
          <a:prstGeom prst="rect">
            <a:avLst/>
          </a:prstGeom>
        </p:spPr>
      </p:pic>
      <p:sp>
        <p:nvSpPr>
          <p:cNvPr id="99" name="Isosceles Triangle 98">
            <a:hlinkClick r:id="" action="ppaction://hlinkshowjump?jump=previousslide"/>
          </p:cNvPr>
          <p:cNvSpPr/>
          <p:nvPr/>
        </p:nvSpPr>
        <p:spPr>
          <a:xfrm rot="16200000">
            <a:off x="10941" y="4608425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0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498113" y="-709286"/>
            <a:ext cx="609600" cy="609600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6226459" y="2450931"/>
            <a:ext cx="646770" cy="693031"/>
            <a:chOff x="1419950" y="1724871"/>
            <a:chExt cx="646770" cy="693031"/>
          </a:xfrm>
        </p:grpSpPr>
        <p:sp>
          <p:nvSpPr>
            <p:cNvPr id="102" name="Rounded Rectangle 10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Rounded Rectangle 10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0" name="Rounded Rectangle 109"/>
          <p:cNvSpPr/>
          <p:nvPr/>
        </p:nvSpPr>
        <p:spPr>
          <a:xfrm>
            <a:off x="6227000" y="244015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279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7" fill="hold"/>
                                        <p:tgtEl>
                                          <p:spTgt spid="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27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2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27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3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10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5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6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8"/>
                </p:tgtEl>
              </p:cMediaNode>
            </p:audi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227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1227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1227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1227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1227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1227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1227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1227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1227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1227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5" dur="1227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2429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1227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3" dur="122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8" dur="1227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100000">
                <p:cTn id="1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"/>
                </p:tgtEl>
              </p:cMediaNode>
            </p:audio>
          </p:childTnLst>
        </p:cTn>
      </p:par>
    </p:tnLst>
    <p:bldLst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325cffd716a898cb8a2a67d0a825c57ffb3c4c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</TotalTime>
  <Words>345</Words>
  <Application>Microsoft Office PowerPoint</Application>
  <PresentationFormat>On-screen Show (4:3)</PresentationFormat>
  <Paragraphs>318</Paragraphs>
  <Slides>8</Slides>
  <Notes>7</Notes>
  <HiddenSlides>0</HiddenSlides>
  <MMClips>190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Mariana Pereira Teixeira</cp:lastModifiedBy>
  <cp:revision>69</cp:revision>
  <dcterms:created xsi:type="dcterms:W3CDTF">2014-01-19T14:22:10Z</dcterms:created>
  <dcterms:modified xsi:type="dcterms:W3CDTF">2014-07-28T08:12:20Z</dcterms:modified>
</cp:coreProperties>
</file>