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9" r:id="rId3"/>
    <p:sldId id="260" r:id="rId4"/>
    <p:sldId id="266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497"/>
    <a:srgbClr val="B8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2" autoAdjust="0"/>
    <p:restoredTop sz="86552" autoAdjust="0"/>
  </p:normalViewPr>
  <p:slideViewPr>
    <p:cSldViewPr snapToGrid="0">
      <p:cViewPr>
        <p:scale>
          <a:sx n="90" d="100"/>
          <a:sy n="90" d="100"/>
        </p:scale>
        <p:origin x="1242" y="12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51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6271F-47EB-46CC-8A94-A2EBD2B61F9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B6219-B95B-47E0-9E90-E489B7CFB064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7304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C9739-1512-4935-9550-8912DF42A07E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BB28E-36A4-4955-B9CA-EECD8750686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914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OLIVES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37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VINAIGRETTE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8522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LETTUCE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9232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MUSHROOMS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3088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MAYONNAISE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2003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SPINACH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251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SPAGHETTI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91236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smtClean="0"/>
              <a:t>: </a:t>
            </a:r>
            <a:r>
              <a:rPr lang="pt-PT" smtClean="0"/>
              <a:t>GRAPEFRUIT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813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7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22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0188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05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928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119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146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Rectangle 4"/>
          <p:cNvSpPr/>
          <p:nvPr userDrawn="1"/>
        </p:nvSpPr>
        <p:spPr>
          <a:xfrm>
            <a:off x="1619" y="4250728"/>
            <a:ext cx="9142381" cy="26072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1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7006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819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21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655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677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95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50756" y="888567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 rot="231250">
            <a:off x="3038411" y="888565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6" name="Rounded Rectangle 5"/>
          <p:cNvSpPr/>
          <p:nvPr/>
        </p:nvSpPr>
        <p:spPr>
          <a:xfrm rot="21426647">
            <a:off x="4388869" y="865901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248000">
            <a:off x="5734288" y="888567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360289">
            <a:off x="1750756" y="2804859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273196">
            <a:off x="3078634" y="2804859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 rot="21376262">
            <a:off x="4469966" y="2753188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01513" y="2751786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Feellgoo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864592" y="-736378"/>
            <a:ext cx="609600" cy="609600"/>
          </a:xfrm>
          <a:prstGeom prst="rect">
            <a:avLst/>
          </a:prstGeom>
        </p:spPr>
      </p:pic>
      <p:sp>
        <p:nvSpPr>
          <p:cNvPr id="3" name="Rounded Rectangle 2">
            <a:hlinkClick r:id="" action="ppaction://hlinkshowjump?jump=nextslide"/>
          </p:cNvPr>
          <p:cNvSpPr/>
          <p:nvPr/>
        </p:nvSpPr>
        <p:spPr>
          <a:xfrm>
            <a:off x="3573582" y="5614416"/>
            <a:ext cx="1881798" cy="57607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64020" y="161829"/>
            <a:ext cx="2748125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dirty="0" smtClean="0"/>
              <a:t>FIND WORDS ABOUT FOOD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766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7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2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2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2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2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2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2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2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2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3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5" presetClass="entr" presetSubtype="0" fill="hold" grpId="3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5" presetClass="entr" presetSubtype="0" fill="hold" grpId="3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5" presetClass="entr" presetSubtype="0" fill="hold" grpId="3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5" presetClass="entr" presetSubtype="0" fill="hold" grpId="3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5" presetClass="entr" presetSubtype="0" fill="hold" grpId="3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5" presetClass="entr" presetSubtype="0" fill="hold" grpId="3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5" presetClass="entr" presetSubtype="0" fill="hold" grpId="3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3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428796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12" name="Rounded Rectangle 11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3139986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851176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562366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2425800" y="249917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3352801"/>
            <a:ext cx="301257" cy="301257"/>
          </a:xfrm>
          <a:prstGeom prst="rect">
            <a:avLst/>
          </a:prstGeom>
        </p:spPr>
      </p:pic>
      <p:pic>
        <p:nvPicPr>
          <p:cNvPr id="11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3051544"/>
            <a:ext cx="329608" cy="329609"/>
          </a:xfrm>
          <a:prstGeom prst="rect">
            <a:avLst/>
          </a:prstGeom>
        </p:spPr>
      </p:pic>
      <p:pic>
        <p:nvPicPr>
          <p:cNvPr id="11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1471" y="-2743200"/>
            <a:ext cx="301257" cy="301257"/>
          </a:xfrm>
          <a:prstGeom prst="rect">
            <a:avLst/>
          </a:prstGeom>
        </p:spPr>
      </p:pic>
      <p:pic>
        <p:nvPicPr>
          <p:cNvPr id="11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7928" y="-2441943"/>
            <a:ext cx="329608" cy="329609"/>
          </a:xfrm>
          <a:prstGeom prst="rect">
            <a:avLst/>
          </a:prstGeom>
        </p:spPr>
      </p:pic>
      <p:pic>
        <p:nvPicPr>
          <p:cNvPr id="11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6279" y="-2119420"/>
            <a:ext cx="301257" cy="301257"/>
          </a:xfrm>
          <a:prstGeom prst="rect">
            <a:avLst/>
          </a:prstGeom>
        </p:spPr>
      </p:pic>
      <p:pic>
        <p:nvPicPr>
          <p:cNvPr id="11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32736" y="-1818163"/>
            <a:ext cx="329608" cy="329609"/>
          </a:xfrm>
          <a:prstGeom prst="rect">
            <a:avLst/>
          </a:prstGeom>
        </p:spPr>
      </p:pic>
      <p:pic>
        <p:nvPicPr>
          <p:cNvPr id="11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07928" y="-1485008"/>
            <a:ext cx="301257" cy="301257"/>
          </a:xfrm>
          <a:prstGeom prst="rect">
            <a:avLst/>
          </a:prstGeom>
        </p:spPr>
      </p:pic>
      <p:pic>
        <p:nvPicPr>
          <p:cNvPr id="12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04385" y="-1183751"/>
            <a:ext cx="329608" cy="329609"/>
          </a:xfrm>
          <a:prstGeom prst="rect">
            <a:avLst/>
          </a:prstGeom>
        </p:spPr>
      </p:pic>
      <p:pic>
        <p:nvPicPr>
          <p:cNvPr id="12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15014" y="-854142"/>
            <a:ext cx="301257" cy="301257"/>
          </a:xfrm>
          <a:prstGeom prst="rect">
            <a:avLst/>
          </a:prstGeom>
        </p:spPr>
      </p:pic>
      <p:pic>
        <p:nvPicPr>
          <p:cNvPr id="12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11471" y="-552885"/>
            <a:ext cx="329608" cy="329609"/>
          </a:xfrm>
          <a:prstGeom prst="rect">
            <a:avLst/>
          </a:prstGeom>
        </p:spPr>
      </p:pic>
      <p:pic>
        <p:nvPicPr>
          <p:cNvPr id="12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-219730"/>
            <a:ext cx="301257" cy="301257"/>
          </a:xfrm>
          <a:prstGeom prst="rect">
            <a:avLst/>
          </a:prstGeom>
        </p:spPr>
      </p:pic>
      <p:pic>
        <p:nvPicPr>
          <p:cNvPr id="12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81527"/>
            <a:ext cx="329608" cy="329609"/>
          </a:xfrm>
          <a:prstGeom prst="rect">
            <a:avLst/>
          </a:prstGeom>
        </p:spPr>
      </p:pic>
      <p:pic>
        <p:nvPicPr>
          <p:cNvPr id="12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7579" y="389871"/>
            <a:ext cx="301257" cy="301257"/>
          </a:xfrm>
          <a:prstGeom prst="rect">
            <a:avLst/>
          </a:prstGeom>
        </p:spPr>
      </p:pic>
      <p:pic>
        <p:nvPicPr>
          <p:cNvPr id="12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4036" y="691128"/>
            <a:ext cx="329608" cy="329609"/>
          </a:xfrm>
          <a:prstGeom prst="rect">
            <a:avLst/>
          </a:prstGeom>
        </p:spPr>
      </p:pic>
      <p:pic>
        <p:nvPicPr>
          <p:cNvPr id="12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52387" y="1013651"/>
            <a:ext cx="301257" cy="301257"/>
          </a:xfrm>
          <a:prstGeom prst="rect">
            <a:avLst/>
          </a:prstGeom>
        </p:spPr>
      </p:pic>
      <p:pic>
        <p:nvPicPr>
          <p:cNvPr id="12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8844" y="1314908"/>
            <a:ext cx="329608" cy="329609"/>
          </a:xfrm>
          <a:prstGeom prst="rect">
            <a:avLst/>
          </a:prstGeom>
        </p:spPr>
      </p:pic>
      <p:pic>
        <p:nvPicPr>
          <p:cNvPr id="129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24036" y="1648063"/>
            <a:ext cx="301257" cy="301257"/>
          </a:xfrm>
          <a:prstGeom prst="rect">
            <a:avLst/>
          </a:prstGeom>
        </p:spPr>
      </p:pic>
      <p:pic>
        <p:nvPicPr>
          <p:cNvPr id="130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0493" y="1949320"/>
            <a:ext cx="329608" cy="329609"/>
          </a:xfrm>
          <a:prstGeom prst="rect">
            <a:avLst/>
          </a:prstGeom>
        </p:spPr>
      </p:pic>
      <p:pic>
        <p:nvPicPr>
          <p:cNvPr id="131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31122" y="2278929"/>
            <a:ext cx="301257" cy="301257"/>
          </a:xfrm>
          <a:prstGeom prst="rect">
            <a:avLst/>
          </a:prstGeom>
        </p:spPr>
      </p:pic>
      <p:pic>
        <p:nvPicPr>
          <p:cNvPr id="132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27579" y="2580186"/>
            <a:ext cx="329608" cy="329609"/>
          </a:xfrm>
          <a:prstGeom prst="rect">
            <a:avLst/>
          </a:prstGeom>
        </p:spPr>
      </p:pic>
      <p:pic>
        <p:nvPicPr>
          <p:cNvPr id="13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8844" y="2902704"/>
            <a:ext cx="301257" cy="301257"/>
          </a:xfrm>
          <a:prstGeom prst="rect">
            <a:avLst/>
          </a:prstGeom>
        </p:spPr>
      </p:pic>
      <p:pic>
        <p:nvPicPr>
          <p:cNvPr id="134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5301" y="3203961"/>
            <a:ext cx="329608" cy="329609"/>
          </a:xfrm>
          <a:prstGeom prst="rect">
            <a:avLst/>
          </a:prstGeom>
        </p:spPr>
      </p:pic>
      <p:pic>
        <p:nvPicPr>
          <p:cNvPr id="135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45301" y="3512305"/>
            <a:ext cx="301257" cy="301257"/>
          </a:xfrm>
          <a:prstGeom prst="rect">
            <a:avLst/>
          </a:prstGeom>
        </p:spPr>
      </p:pic>
      <p:pic>
        <p:nvPicPr>
          <p:cNvPr id="136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41758" y="3813562"/>
            <a:ext cx="329608" cy="329609"/>
          </a:xfrm>
          <a:prstGeom prst="rect">
            <a:avLst/>
          </a:prstGeom>
        </p:spPr>
      </p:pic>
      <p:pic>
        <p:nvPicPr>
          <p:cNvPr id="137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970109" y="4136085"/>
            <a:ext cx="301257" cy="301257"/>
          </a:xfrm>
          <a:prstGeom prst="rect">
            <a:avLst/>
          </a:prstGeom>
        </p:spPr>
      </p:pic>
      <p:pic>
        <p:nvPicPr>
          <p:cNvPr id="138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966566" y="4437342"/>
            <a:ext cx="329608" cy="329609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5273556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3139986" y="249917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3844090" y="249917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4562601" y="249054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5268997" y="249054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92" name="Group 91"/>
          <p:cNvGrpSpPr/>
          <p:nvPr/>
        </p:nvGrpSpPr>
        <p:grpSpPr>
          <a:xfrm>
            <a:off x="5984746" y="2508086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5" name="Rounded Rectangle 94"/>
          <p:cNvSpPr/>
          <p:nvPr/>
        </p:nvSpPr>
        <p:spPr>
          <a:xfrm>
            <a:off x="5989478" y="249778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435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27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27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27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7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3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10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2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4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5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8"/>
                </p:tgtEl>
              </p:cMediaNode>
            </p:audi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27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227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22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227" fill="hold"/>
                                        <p:tgtEl>
                                          <p:spTgt spid="1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1227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227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227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1227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227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227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227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22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1227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0" dur="122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1227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100000">
                <p:cTn id="1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9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796192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507382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218572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929762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796192" y="250143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3640952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1510378" y="250143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214482" y="250143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2932993" y="24928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3639389" y="24928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63" name="Rounded Rectangle 62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4352142" y="2501405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063332" y="2499983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774522" y="2499983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485712" y="2498561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7196902" y="2498561"/>
            <a:ext cx="646770" cy="693031"/>
            <a:chOff x="1419950" y="1724871"/>
            <a:chExt cx="646770" cy="693031"/>
          </a:xfrm>
        </p:grpSpPr>
        <p:sp>
          <p:nvSpPr>
            <p:cNvPr id="106" name="Rounded Rectangle 10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908092" y="2498561"/>
            <a:ext cx="646770" cy="693031"/>
            <a:chOff x="1419950" y="1724871"/>
            <a:chExt cx="646770" cy="693031"/>
          </a:xfrm>
        </p:grpSpPr>
        <p:sp>
          <p:nvSpPr>
            <p:cNvPr id="109" name="Rounded Rectangle 10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Rounded Rectangle 11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8" name="Rounded Rectangle 147"/>
          <p:cNvSpPr/>
          <p:nvPr/>
        </p:nvSpPr>
        <p:spPr>
          <a:xfrm>
            <a:off x="4345785" y="24928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9" name="Rounded Rectangle 148"/>
          <p:cNvSpPr/>
          <p:nvPr/>
        </p:nvSpPr>
        <p:spPr>
          <a:xfrm>
            <a:off x="5059971" y="24928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0" name="Rounded Rectangle 149"/>
          <p:cNvSpPr/>
          <p:nvPr/>
        </p:nvSpPr>
        <p:spPr>
          <a:xfrm>
            <a:off x="5764075" y="24928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1" name="Rounded Rectangle 150"/>
          <p:cNvSpPr/>
          <p:nvPr/>
        </p:nvSpPr>
        <p:spPr>
          <a:xfrm>
            <a:off x="6482586" y="248418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2" name="Rounded Rectangle 151"/>
          <p:cNvSpPr/>
          <p:nvPr/>
        </p:nvSpPr>
        <p:spPr>
          <a:xfrm>
            <a:off x="7188982" y="248418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3" name="Rounded Rectangle 152"/>
          <p:cNvSpPr/>
          <p:nvPr/>
        </p:nvSpPr>
        <p:spPr>
          <a:xfrm>
            <a:off x="7913038" y="247134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54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8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976411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687601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398791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109981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976411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821171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690597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3394701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4113212" y="249946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819608" y="249946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410179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63" name="Rounded Rectangle 62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5532361" y="2508086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243551" y="2508086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" name="Rounded Rectangle 91"/>
          <p:cNvSpPr/>
          <p:nvPr/>
        </p:nvSpPr>
        <p:spPr>
          <a:xfrm>
            <a:off x="5532361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3" name="Rounded Rectangle 92"/>
          <p:cNvSpPr/>
          <p:nvPr/>
        </p:nvSpPr>
        <p:spPr>
          <a:xfrm>
            <a:off x="6238757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954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92" grpId="0" animBg="1"/>
      <p:bldP spid="9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450379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161569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872759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583949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450379" y="249526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295139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164565" y="249526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868669" y="249526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587180" y="248663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293576" y="248663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63" name="Rounded Rectangle 62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5006329" y="2507636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717519" y="2506214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428709" y="2506214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7139899" y="2506214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Rounded Rectangle 104"/>
          <p:cNvSpPr/>
          <p:nvPr/>
        </p:nvSpPr>
        <p:spPr>
          <a:xfrm>
            <a:off x="4999972" y="250280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5704076" y="250280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6422587" y="249417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7128983" y="249417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72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105" grpId="0" animBg="1"/>
      <p:bldP spid="106" grpId="0" animBg="1"/>
      <p:bldP spid="107" grpId="0" animBg="1"/>
      <p:bldP spid="10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051376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762566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473756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184946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046750" y="249499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3896136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1760936" y="249499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465040" y="249499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183551" y="248637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3889947" y="248637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63" name="Rounded Rectangle 62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4603638" y="2505427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314828" y="2504005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026018" y="2504005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737208" y="2502583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7448398" y="2502583"/>
            <a:ext cx="646770" cy="693031"/>
            <a:chOff x="1419950" y="1724871"/>
            <a:chExt cx="646770" cy="693031"/>
          </a:xfrm>
        </p:grpSpPr>
        <p:sp>
          <p:nvSpPr>
            <p:cNvPr id="106" name="Rounded Rectangle 10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8" name="Rounded Rectangle 117"/>
          <p:cNvSpPr/>
          <p:nvPr/>
        </p:nvSpPr>
        <p:spPr>
          <a:xfrm>
            <a:off x="4601841" y="249924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9" name="Rounded Rectangle 118"/>
          <p:cNvSpPr/>
          <p:nvPr/>
        </p:nvSpPr>
        <p:spPr>
          <a:xfrm>
            <a:off x="5316027" y="249924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0" name="Rounded Rectangle 119"/>
          <p:cNvSpPr/>
          <p:nvPr/>
        </p:nvSpPr>
        <p:spPr>
          <a:xfrm>
            <a:off x="6020131" y="249924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1" name="Rounded Rectangle 120"/>
          <p:cNvSpPr/>
          <p:nvPr/>
        </p:nvSpPr>
        <p:spPr>
          <a:xfrm>
            <a:off x="6738642" y="24906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2" name="Rounded Rectangle 121"/>
          <p:cNvSpPr/>
          <p:nvPr/>
        </p:nvSpPr>
        <p:spPr>
          <a:xfrm>
            <a:off x="7445038" y="249062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308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118" grpId="0" animBg="1"/>
      <p:bldP spid="119" grpId="0" animBg="1"/>
      <p:bldP spid="120" grpId="0" animBg="1"/>
      <p:bldP spid="121" grpId="0" animBg="1"/>
      <p:bldP spid="1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135897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847087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558277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269467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2147402" y="249545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980657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861588" y="249545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3565692" y="249545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4284203" y="248683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990599" y="248683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63" name="Rounded Rectangle 62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5691847" y="2508086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403037" y="2508086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" name="Rounded Rectangle 91"/>
          <p:cNvSpPr/>
          <p:nvPr/>
        </p:nvSpPr>
        <p:spPr>
          <a:xfrm>
            <a:off x="5701789" y="249372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3" name="Rounded Rectangle 92"/>
          <p:cNvSpPr/>
          <p:nvPr/>
        </p:nvSpPr>
        <p:spPr>
          <a:xfrm>
            <a:off x="6408185" y="249372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221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92" grpId="0" animBg="1"/>
      <p:bldP spid="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444785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155975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867165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578355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452660" y="250686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289545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166846" y="250686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870950" y="250686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589461" y="249823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295857" y="249823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63" name="Rounded Rectangle 62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5000735" y="2510168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711925" y="2510168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423115" y="2508746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7134305" y="2508746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Rounded Rectangle 104"/>
          <p:cNvSpPr/>
          <p:nvPr/>
        </p:nvSpPr>
        <p:spPr>
          <a:xfrm>
            <a:off x="4998645" y="251049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5702749" y="251049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6421260" y="250186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7127656" y="250186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539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105" grpId="0" animBg="1"/>
      <p:bldP spid="106" grpId="0" animBg="1"/>
      <p:bldP spid="107" grpId="0" animBg="1"/>
      <p:bldP spid="10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030110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741300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452490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163680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033236" y="249656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3874870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1747422" y="249656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451526" y="249656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170037" y="249857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3876433" y="249857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63" name="Rounded Rectangle 62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4586060" y="2508086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297250" y="2506664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008440" y="2506664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719630" y="2505242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7430820" y="2505242"/>
            <a:ext cx="646770" cy="693031"/>
            <a:chOff x="1419950" y="1724871"/>
            <a:chExt cx="646770" cy="693031"/>
          </a:xfrm>
        </p:grpSpPr>
        <p:sp>
          <p:nvSpPr>
            <p:cNvPr id="106" name="Rounded Rectangle 10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8" name="Rounded Rectangle 107"/>
          <p:cNvSpPr/>
          <p:nvPr/>
        </p:nvSpPr>
        <p:spPr>
          <a:xfrm>
            <a:off x="4582829" y="249999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9" name="Rounded Rectangle 108"/>
          <p:cNvSpPr/>
          <p:nvPr/>
        </p:nvSpPr>
        <p:spPr>
          <a:xfrm>
            <a:off x="5307648" y="249999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4" name="Rounded Rectangle 113"/>
          <p:cNvSpPr/>
          <p:nvPr/>
        </p:nvSpPr>
        <p:spPr>
          <a:xfrm>
            <a:off x="6011752" y="249999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Rounded Rectangle 114"/>
          <p:cNvSpPr/>
          <p:nvPr/>
        </p:nvSpPr>
        <p:spPr>
          <a:xfrm>
            <a:off x="6730263" y="249137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6" name="Rounded Rectangle 115"/>
          <p:cNvSpPr/>
          <p:nvPr/>
        </p:nvSpPr>
        <p:spPr>
          <a:xfrm>
            <a:off x="7436659" y="249137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941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108" grpId="0" animBg="1"/>
      <p:bldP spid="109" grpId="0" animBg="1"/>
      <p:bldP spid="114" grpId="0" animBg="1"/>
      <p:bldP spid="115" grpId="0" animBg="1"/>
      <p:bldP spid="1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e57449d7039a2898b6296f189b28262f8b9b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896</TotalTime>
  <Words>394</Words>
  <Application>Microsoft Office PowerPoint</Application>
  <PresentationFormat>On-screen Show (4:3)</PresentationFormat>
  <Paragraphs>367</Paragraphs>
  <Slides>9</Slides>
  <Notes>8</Notes>
  <HiddenSlides>0</HiddenSlides>
  <MMClips>42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86</cp:revision>
  <dcterms:created xsi:type="dcterms:W3CDTF">2014-01-19T14:22:10Z</dcterms:created>
  <dcterms:modified xsi:type="dcterms:W3CDTF">2014-07-29T08:34:06Z</dcterms:modified>
</cp:coreProperties>
</file>