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497"/>
    <a:srgbClr val="B8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2" autoAdjust="0"/>
    <p:restoredTop sz="86552" autoAdjust="0"/>
  </p:normalViewPr>
  <p:slideViewPr>
    <p:cSldViewPr snapToGrid="0">
      <p:cViewPr varScale="1">
        <p:scale>
          <a:sx n="113" d="100"/>
          <a:sy n="113" d="100"/>
        </p:scale>
        <p:origin x="105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6271F-47EB-46CC-8A94-A2EBD2B61F9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B6219-B95B-47E0-9E90-E489B7CFB064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304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C9739-1512-4935-9550-8912DF42A07E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28E-36A4-4955-B9CA-EECD875068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9142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CATWALK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367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COLLECTION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360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TRADEMARK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962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ACCESSORY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5470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TENDENCY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9052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WAISTCOAT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61142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dirty="0" smtClean="0"/>
              <a:t>: </a:t>
            </a:r>
            <a:r>
              <a:rPr lang="pt-PT" dirty="0" smtClean="0"/>
              <a:t>WRIST-BAND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6907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 smtClean="0"/>
              <a:t>Hidden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word</a:t>
            </a:r>
            <a:r>
              <a:rPr lang="pt-PT" baseline="0" smtClean="0"/>
              <a:t>: </a:t>
            </a:r>
            <a:r>
              <a:rPr lang="pt-PT" smtClean="0"/>
              <a:t>MANUFACTURER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BB28E-36A4-4955-B9CA-EECD87506865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574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819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22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0188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505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928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119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146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Rectangle 4"/>
          <p:cNvSpPr/>
          <p:nvPr userDrawn="1"/>
        </p:nvSpPr>
        <p:spPr>
          <a:xfrm>
            <a:off x="1619" y="4250728"/>
            <a:ext cx="9142381" cy="26072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71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79183" y="190090"/>
            <a:ext cx="2249369" cy="1587088"/>
            <a:chOff x="2733495" y="1803883"/>
            <a:chExt cx="3391579" cy="2392997"/>
          </a:xfrm>
        </p:grpSpPr>
        <p:sp>
          <p:nvSpPr>
            <p:cNvPr id="7" name="Rounded Rectangle 6"/>
            <p:cNvSpPr/>
            <p:nvPr/>
          </p:nvSpPr>
          <p:spPr>
            <a:xfrm>
              <a:off x="2733495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 rot="231250">
              <a:off x="3532757" y="1817951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 rot="21426647">
              <a:off x="4371001" y="180388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rot="248000">
              <a:off x="5206118" y="1817952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 rot="21360289">
              <a:off x="2733495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 rot="273196">
              <a:off x="3557724" y="3007416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 rot="21376262">
              <a:off x="4421339" y="297534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247845" y="2974473"/>
              <a:ext cx="877229" cy="1189464"/>
            </a:xfrm>
            <a:prstGeom prst="roundRect">
              <a:avLst/>
            </a:prstGeom>
            <a:ln w="63500">
              <a:solidFill>
                <a:schemeClr val="bg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</a:t>
              </a:r>
              <a:endParaRPr lang="pt-PT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Rectangle 14"/>
          <p:cNvSpPr/>
          <p:nvPr userDrawn="1"/>
        </p:nvSpPr>
        <p:spPr>
          <a:xfrm>
            <a:off x="8559471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7974942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8559471" y="58452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7974942" y="580789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7390413" y="0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8559471" y="1161578"/>
            <a:ext cx="584529" cy="584529"/>
          </a:xfrm>
          <a:prstGeom prst="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006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819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21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655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677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A5EB3-6074-4F98-9C3B-677755ECDFE3}" type="datetimeFigureOut">
              <a:rPr lang="pt-PT" smtClean="0"/>
              <a:pPr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81596-017C-4E9B-8031-F09DCF1ABD6B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95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wav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50756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31250">
            <a:off x="3038411" y="888565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6" name="Rounded Rectangle 5"/>
          <p:cNvSpPr/>
          <p:nvPr/>
        </p:nvSpPr>
        <p:spPr>
          <a:xfrm rot="21426647">
            <a:off x="4388869" y="865901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48000">
            <a:off x="5734288" y="888567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360289">
            <a:off x="1750756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273196">
            <a:off x="3078634" y="2804859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21376262">
            <a:off x="4469966" y="2753188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01513" y="2751786"/>
            <a:ext cx="1413264" cy="191629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Feellgoo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864592" y="-736378"/>
            <a:ext cx="609600" cy="609600"/>
          </a:xfrm>
          <a:prstGeom prst="rect">
            <a:avLst/>
          </a:prstGeom>
        </p:spPr>
      </p:pic>
      <p:sp>
        <p:nvSpPr>
          <p:cNvPr id="3" name="Rounded Rectangle 2">
            <a:hlinkClick r:id="" action="ppaction://hlinkshowjump?jump=nextslide"/>
          </p:cNvPr>
          <p:cNvSpPr/>
          <p:nvPr/>
        </p:nvSpPr>
        <p:spPr>
          <a:xfrm>
            <a:off x="3573582" y="5614416"/>
            <a:ext cx="1881798" cy="576072"/>
          </a:xfrm>
          <a:prstGeom prst="roundRect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5330" y="170454"/>
            <a:ext cx="3032177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smtClean="0"/>
              <a:t>FIND WORDS ABOUT FASHION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7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7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2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2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2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2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2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2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2" nodeType="withEffect">
                                  <p:stCondLst>
                                    <p:cond delay="3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2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3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5" presetClass="entr" presetSubtype="0" fill="hold" grpId="3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5" presetClass="entr" presetSubtype="0" fill="hold" grpId="3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5" presetClass="entr" presetSubtype="0" fill="hold" grpId="3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5" presetClass="entr" presetSubtype="0" fill="hold" grpId="3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5" presetClass="entr" presetSubtype="0" fill="hold" grpId="3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5" presetClass="entr" presetSubtype="0" fill="hold" grpId="3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5" presetClass="entr" presetSubtype="0" fill="hold" grpId="3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5" grpId="0" animBg="1"/>
      <p:bldP spid="5" grpId="1" animBg="1"/>
      <p:bldP spid="5" grpId="2" animBg="1"/>
      <p:bldP spid="5" grpId="3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7" grpId="2" animBg="1"/>
      <p:bldP spid="7" grpId="3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3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70003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881193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592383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303573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2170003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5014763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884189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3588293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4306804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5013200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5725953" y="2508086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437143" y="2508086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Rounded Rectangle 67"/>
          <p:cNvSpPr/>
          <p:nvPr/>
        </p:nvSpPr>
        <p:spPr>
          <a:xfrm>
            <a:off x="5725953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ounded Rectangle 68"/>
          <p:cNvSpPr/>
          <p:nvPr/>
        </p:nvSpPr>
        <p:spPr>
          <a:xfrm>
            <a:off x="6432349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1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68" grpId="0" animBg="1"/>
      <p:bldP spid="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157700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868890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580080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291270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154704" y="251109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002460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868890" y="251109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572994" y="251109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291505" y="251310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3997901" y="251310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4713650" y="2510930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424840" y="2509508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136030" y="2509508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847220" y="2508086"/>
            <a:ext cx="646770" cy="693031"/>
            <a:chOff x="1419950" y="1724871"/>
            <a:chExt cx="646770" cy="693031"/>
          </a:xfrm>
        </p:grpSpPr>
        <p:sp>
          <p:nvSpPr>
            <p:cNvPr id="81" name="Rounded Rectangle 8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558410" y="2508086"/>
            <a:ext cx="646770" cy="693031"/>
            <a:chOff x="1419950" y="1724871"/>
            <a:chExt cx="646770" cy="693031"/>
          </a:xfrm>
        </p:grpSpPr>
        <p:sp>
          <p:nvSpPr>
            <p:cNvPr id="84" name="Rounded Rectangle 83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4713650" y="251147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ounded Rectangle 86"/>
          <p:cNvSpPr/>
          <p:nvPr/>
        </p:nvSpPr>
        <p:spPr>
          <a:xfrm>
            <a:off x="5427836" y="251147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ounded Rectangle 87"/>
          <p:cNvSpPr/>
          <p:nvPr/>
        </p:nvSpPr>
        <p:spPr>
          <a:xfrm>
            <a:off x="6131940" y="251147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ounded Rectangle 88"/>
          <p:cNvSpPr/>
          <p:nvPr/>
        </p:nvSpPr>
        <p:spPr>
          <a:xfrm>
            <a:off x="6850451" y="251348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0" name="Rounded Rectangle 89"/>
          <p:cNvSpPr/>
          <p:nvPr/>
        </p:nvSpPr>
        <p:spPr>
          <a:xfrm>
            <a:off x="7556847" y="2513480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75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12878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124068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35258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546448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409882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257638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124068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828172" y="250808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546683" y="251009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253079" y="251009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4968828" y="2512389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680018" y="2510967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391208" y="2510967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02398" y="2509545"/>
            <a:ext cx="646770" cy="693031"/>
            <a:chOff x="1419950" y="1724871"/>
            <a:chExt cx="646770" cy="693031"/>
          </a:xfrm>
        </p:grpSpPr>
        <p:sp>
          <p:nvSpPr>
            <p:cNvPr id="81" name="Rounded Rectangle 8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4968828" y="250670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ounded Rectangle 86"/>
          <p:cNvSpPr/>
          <p:nvPr/>
        </p:nvSpPr>
        <p:spPr>
          <a:xfrm>
            <a:off x="5672932" y="250670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ounded Rectangle 87"/>
          <p:cNvSpPr/>
          <p:nvPr/>
        </p:nvSpPr>
        <p:spPr>
          <a:xfrm>
            <a:off x="6391443" y="250870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ounded Rectangle 88"/>
          <p:cNvSpPr/>
          <p:nvPr/>
        </p:nvSpPr>
        <p:spPr>
          <a:xfrm>
            <a:off x="7097839" y="250870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888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23517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134707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45897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557087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420521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268277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134707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838811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557322" y="250247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263718" y="250247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4979467" y="2508086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690657" y="2506664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401847" y="2506664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113037" y="2505242"/>
            <a:ext cx="646770" cy="693031"/>
            <a:chOff x="1419950" y="1724871"/>
            <a:chExt cx="646770" cy="693031"/>
          </a:xfrm>
        </p:grpSpPr>
        <p:sp>
          <p:nvSpPr>
            <p:cNvPr id="81" name="Rounded Rectangle 8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4970114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ounded Rectangle 86"/>
          <p:cNvSpPr/>
          <p:nvPr/>
        </p:nvSpPr>
        <p:spPr>
          <a:xfrm>
            <a:off x="5684300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ounded Rectangle 87"/>
          <p:cNvSpPr/>
          <p:nvPr/>
        </p:nvSpPr>
        <p:spPr>
          <a:xfrm>
            <a:off x="6388404" y="250046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ounded Rectangle 88"/>
          <p:cNvSpPr/>
          <p:nvPr/>
        </p:nvSpPr>
        <p:spPr>
          <a:xfrm>
            <a:off x="7106915" y="2502472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84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774384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485574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196764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907954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771388" y="250135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619144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485574" y="250135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3189678" y="250135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908189" y="250336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614585" y="250336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5330334" y="2508086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041524" y="2506664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752714" y="2506664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0" name="Rounded Rectangle 79"/>
          <p:cNvSpPr/>
          <p:nvPr/>
        </p:nvSpPr>
        <p:spPr>
          <a:xfrm>
            <a:off x="5330334" y="250299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1" name="Rounded Rectangle 80"/>
          <p:cNvSpPr/>
          <p:nvPr/>
        </p:nvSpPr>
        <p:spPr>
          <a:xfrm>
            <a:off x="6038212" y="250500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Rounded Rectangle 81"/>
          <p:cNvSpPr/>
          <p:nvPr/>
        </p:nvSpPr>
        <p:spPr>
          <a:xfrm>
            <a:off x="6755241" y="2505004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427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80" grpId="0" animBg="1"/>
      <p:bldP spid="81" grpId="0" animBg="1"/>
      <p:bldP spid="8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402245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2113435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824625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535815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399249" y="251110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247005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2113435" y="251110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817539" y="251110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536050" y="25131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242446" y="251311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6" name="Group 85"/>
          <p:cNvGrpSpPr/>
          <p:nvPr/>
        </p:nvGrpSpPr>
        <p:grpSpPr>
          <a:xfrm>
            <a:off x="4958195" y="2509508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669385" y="2509508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6380575" y="2508086"/>
            <a:ext cx="646770" cy="693031"/>
            <a:chOff x="1419950" y="1724871"/>
            <a:chExt cx="646770" cy="693031"/>
          </a:xfrm>
        </p:grpSpPr>
        <p:sp>
          <p:nvSpPr>
            <p:cNvPr id="93" name="Rounded Rectangle 9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7091765" y="2508086"/>
            <a:ext cx="646770" cy="693031"/>
            <a:chOff x="1419950" y="1724871"/>
            <a:chExt cx="646770" cy="693031"/>
          </a:xfrm>
        </p:grpSpPr>
        <p:sp>
          <p:nvSpPr>
            <p:cNvPr id="96" name="Rounded Rectangle 9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Rounded Rectangle 104"/>
          <p:cNvSpPr/>
          <p:nvPr/>
        </p:nvSpPr>
        <p:spPr>
          <a:xfrm>
            <a:off x="4958195" y="250481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6" name="Rounded Rectangle 105"/>
          <p:cNvSpPr/>
          <p:nvPr/>
        </p:nvSpPr>
        <p:spPr>
          <a:xfrm>
            <a:off x="5662299" y="2504816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Rounded Rectangle 106"/>
          <p:cNvSpPr/>
          <p:nvPr/>
        </p:nvSpPr>
        <p:spPr>
          <a:xfrm>
            <a:off x="6380810" y="250682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8" name="Rounded Rectangle 107"/>
          <p:cNvSpPr/>
          <p:nvPr/>
        </p:nvSpPr>
        <p:spPr>
          <a:xfrm>
            <a:off x="7087206" y="2506823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135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1200231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</a:t>
              </a: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911421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622611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3333801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1197235" y="25111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4044991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911421" y="25111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2615525" y="25111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3334036" y="25131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4040432" y="25131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2" name="Isosceles Triangle 1">
            <a:hlinkClick r:id="" action="ppaction://hlinkshowjump?jump=nextslide"/>
          </p:cNvPr>
          <p:cNvSpPr/>
          <p:nvPr/>
        </p:nvSpPr>
        <p:spPr>
          <a:xfrm rot="5400000">
            <a:off x="8447352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5143986" y="2508086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855176" y="2506664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6566366" y="2506664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277556" y="2505242"/>
            <a:ext cx="646770" cy="693031"/>
            <a:chOff x="1419950" y="1724871"/>
            <a:chExt cx="646770" cy="693031"/>
          </a:xfrm>
        </p:grpSpPr>
        <p:sp>
          <p:nvSpPr>
            <p:cNvPr id="81" name="Rounded Rectangle 8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Rounded Rectangle 85"/>
          <p:cNvSpPr/>
          <p:nvPr/>
        </p:nvSpPr>
        <p:spPr>
          <a:xfrm>
            <a:off x="5143986" y="25111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ounded Rectangle 86"/>
          <p:cNvSpPr/>
          <p:nvPr/>
        </p:nvSpPr>
        <p:spPr>
          <a:xfrm>
            <a:off x="5848090" y="251110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ounded Rectangle 87"/>
          <p:cNvSpPr/>
          <p:nvPr/>
        </p:nvSpPr>
        <p:spPr>
          <a:xfrm>
            <a:off x="6566601" y="25131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ounded Rectangle 88"/>
          <p:cNvSpPr/>
          <p:nvPr/>
        </p:nvSpPr>
        <p:spPr>
          <a:xfrm>
            <a:off x="7272997" y="2513108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angle 2"/>
          <p:cNvSpPr/>
          <p:nvPr/>
        </p:nvSpPr>
        <p:spPr>
          <a:xfrm>
            <a:off x="4785035" y="2806996"/>
            <a:ext cx="265430" cy="1063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739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55498" y="2510930"/>
            <a:ext cx="646770" cy="693031"/>
            <a:chOff x="1419950" y="1724871"/>
            <a:chExt cx="646770" cy="693031"/>
          </a:xfrm>
        </p:grpSpPr>
        <p:sp>
          <p:nvSpPr>
            <p:cNvPr id="10" name="Rounded Rectangle 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1303868" y="4572000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595696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959319" y="4571999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614770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275182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936067" y="4571998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91518" y="45719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246969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07381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567793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228205" y="45719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2243533" y="5232397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898984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9396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220281" y="5232396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875732" y="523239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531183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191595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852007" y="523239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247427" y="5893245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2902878" y="5893244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3558329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218741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4879626" y="5893243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5535077" y="5893242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6190528" y="5893241"/>
            <a:ext cx="566294" cy="575733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066688" y="2509508"/>
            <a:ext cx="646770" cy="693031"/>
            <a:chOff x="1419950" y="1724871"/>
            <a:chExt cx="646770" cy="693031"/>
          </a:xfrm>
        </p:grpSpPr>
        <p:sp>
          <p:nvSpPr>
            <p:cNvPr id="72" name="Rounded Rectangle 71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777878" y="2509508"/>
            <a:ext cx="646770" cy="693031"/>
            <a:chOff x="1419950" y="1724871"/>
            <a:chExt cx="646770" cy="693031"/>
          </a:xfrm>
        </p:grpSpPr>
        <p:sp>
          <p:nvSpPr>
            <p:cNvPr id="75" name="Rounded Rectangle 74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489068" y="2508086"/>
            <a:ext cx="646770" cy="693031"/>
            <a:chOff x="1419950" y="1724871"/>
            <a:chExt cx="646770" cy="693031"/>
          </a:xfrm>
        </p:grpSpPr>
        <p:sp>
          <p:nvSpPr>
            <p:cNvPr id="78" name="Rounded Rectangle 77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352502" y="249992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3" name="wr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1012" y="-1428467"/>
            <a:ext cx="702944" cy="702944"/>
          </a:xfrm>
          <a:prstGeom prst="rect">
            <a:avLst/>
          </a:prstGeom>
        </p:spPr>
      </p:pic>
      <p:grpSp>
        <p:nvGrpSpPr>
          <p:cNvPr id="98" name="Group 97"/>
          <p:cNvGrpSpPr/>
          <p:nvPr/>
        </p:nvGrpSpPr>
        <p:grpSpPr>
          <a:xfrm>
            <a:off x="3200258" y="2508086"/>
            <a:ext cx="646770" cy="693031"/>
            <a:chOff x="1419950" y="1724871"/>
            <a:chExt cx="646770" cy="693031"/>
          </a:xfrm>
        </p:grpSpPr>
        <p:sp>
          <p:nvSpPr>
            <p:cNvPr id="99" name="Rounded Rectangle 9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1066688" y="249992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ounded Rectangle 101"/>
          <p:cNvSpPr/>
          <p:nvPr/>
        </p:nvSpPr>
        <p:spPr>
          <a:xfrm>
            <a:off x="1770792" y="2499925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ounded Rectangle 102"/>
          <p:cNvSpPr/>
          <p:nvPr/>
        </p:nvSpPr>
        <p:spPr>
          <a:xfrm>
            <a:off x="2489303" y="24912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0" name="Rounded Rectangle 109"/>
          <p:cNvSpPr/>
          <p:nvPr/>
        </p:nvSpPr>
        <p:spPr>
          <a:xfrm>
            <a:off x="3195699" y="2491299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1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04340" y="-2417134"/>
            <a:ext cx="609600" cy="609600"/>
          </a:xfrm>
          <a:prstGeom prst="rect">
            <a:avLst/>
          </a:prstGeom>
        </p:spPr>
      </p:pic>
      <p:sp>
        <p:nvSpPr>
          <p:cNvPr id="112" name="Isosceles Triangle 111">
            <a:hlinkClick r:id="" action="ppaction://hlinkshowjump?jump=previousslide"/>
          </p:cNvPr>
          <p:cNvSpPr/>
          <p:nvPr/>
        </p:nvSpPr>
        <p:spPr>
          <a:xfrm rot="16200000">
            <a:off x="10941" y="4567481"/>
            <a:ext cx="624693" cy="523171"/>
          </a:xfrm>
          <a:prstGeom prst="triangle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62" name="Group 61"/>
          <p:cNvGrpSpPr/>
          <p:nvPr/>
        </p:nvGrpSpPr>
        <p:grpSpPr>
          <a:xfrm>
            <a:off x="3911448" y="2508086"/>
            <a:ext cx="646770" cy="693031"/>
            <a:chOff x="1419950" y="1724871"/>
            <a:chExt cx="646770" cy="693031"/>
          </a:xfrm>
        </p:grpSpPr>
        <p:sp>
          <p:nvSpPr>
            <p:cNvPr id="63" name="Rounded Rectangle 62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4622638" y="2506664"/>
            <a:ext cx="646770" cy="693031"/>
            <a:chOff x="1419950" y="1724871"/>
            <a:chExt cx="646770" cy="693031"/>
          </a:xfrm>
        </p:grpSpPr>
        <p:sp>
          <p:nvSpPr>
            <p:cNvPr id="66" name="Rounded Rectangle 65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333828" y="2506664"/>
            <a:ext cx="646770" cy="693031"/>
            <a:chOff x="1419950" y="1724871"/>
            <a:chExt cx="646770" cy="693031"/>
          </a:xfrm>
        </p:grpSpPr>
        <p:sp>
          <p:nvSpPr>
            <p:cNvPr id="69" name="Rounded Rectangle 68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6045018" y="2505242"/>
            <a:ext cx="646770" cy="693031"/>
            <a:chOff x="1419950" y="1724871"/>
            <a:chExt cx="646770" cy="693031"/>
          </a:xfrm>
        </p:grpSpPr>
        <p:sp>
          <p:nvSpPr>
            <p:cNvPr id="81" name="Rounded Rectangle 80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756208" y="2505242"/>
            <a:ext cx="646770" cy="693031"/>
            <a:chOff x="1419950" y="1724871"/>
            <a:chExt cx="646770" cy="693031"/>
          </a:xfrm>
        </p:grpSpPr>
        <p:sp>
          <p:nvSpPr>
            <p:cNvPr id="84" name="Rounded Rectangle 83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467398" y="2505242"/>
            <a:ext cx="646770" cy="693031"/>
            <a:chOff x="1419950" y="1724871"/>
            <a:chExt cx="646770" cy="693031"/>
          </a:xfrm>
        </p:grpSpPr>
        <p:sp>
          <p:nvSpPr>
            <p:cNvPr id="87" name="Rounded Rectangle 86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8178588" y="2505242"/>
            <a:ext cx="646770" cy="693031"/>
            <a:chOff x="1419950" y="1724871"/>
            <a:chExt cx="646770" cy="693031"/>
          </a:xfrm>
        </p:grpSpPr>
        <p:sp>
          <p:nvSpPr>
            <p:cNvPr id="90" name="Rounded Rectangle 89"/>
            <p:cNvSpPr/>
            <p:nvPr/>
          </p:nvSpPr>
          <p:spPr>
            <a:xfrm>
              <a:off x="1419950" y="1771132"/>
              <a:ext cx="646770" cy="646770"/>
            </a:xfrm>
            <a:prstGeom prst="roundRect">
              <a:avLst/>
            </a:prstGeom>
            <a:solidFill>
              <a:srgbClr val="B88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419950" y="1724871"/>
              <a:ext cx="646770" cy="646770"/>
            </a:xfrm>
            <a:prstGeom prst="roundRect">
              <a:avLst/>
            </a:prstGeom>
            <a:solidFill>
              <a:srgbClr val="FFE4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endParaRPr lang="pt-P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Rounded Rectangle 91"/>
          <p:cNvSpPr/>
          <p:nvPr/>
        </p:nvSpPr>
        <p:spPr>
          <a:xfrm>
            <a:off x="3902095" y="24977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3" name="Rounded Rectangle 92"/>
          <p:cNvSpPr/>
          <p:nvPr/>
        </p:nvSpPr>
        <p:spPr>
          <a:xfrm>
            <a:off x="4616281" y="24977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4" name="Rounded Rectangle 93"/>
          <p:cNvSpPr/>
          <p:nvPr/>
        </p:nvSpPr>
        <p:spPr>
          <a:xfrm>
            <a:off x="5320385" y="24977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5" name="Rounded Rectangle 94"/>
          <p:cNvSpPr/>
          <p:nvPr/>
        </p:nvSpPr>
        <p:spPr>
          <a:xfrm>
            <a:off x="6038896" y="248913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6" name="Rounded Rectangle 95"/>
          <p:cNvSpPr/>
          <p:nvPr/>
        </p:nvSpPr>
        <p:spPr>
          <a:xfrm>
            <a:off x="6745292" y="2489131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7" name="Rounded Rectangle 96"/>
          <p:cNvSpPr/>
          <p:nvPr/>
        </p:nvSpPr>
        <p:spPr>
          <a:xfrm>
            <a:off x="7451688" y="24977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ounded Rectangle 104"/>
          <p:cNvSpPr/>
          <p:nvPr/>
        </p:nvSpPr>
        <p:spPr>
          <a:xfrm>
            <a:off x="8158084" y="2497757"/>
            <a:ext cx="646770" cy="646770"/>
          </a:xfrm>
          <a:prstGeom prst="roundRect">
            <a:avLst/>
          </a:prstGeom>
          <a:solidFill>
            <a:srgbClr val="FFE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871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10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5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0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5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3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1" dur="122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6" dur="2429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04" grpId="0" animBg="1"/>
      <p:bldP spid="101" grpId="0" animBg="1"/>
      <p:bldP spid="102" grpId="0" animBg="1"/>
      <p:bldP spid="103" grpId="0" animBg="1"/>
      <p:bldP spid="11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10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e57449d7039a2898b6296f189b28262f8b9b9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961</TotalTime>
  <Words>334</Words>
  <Application>Microsoft Office PowerPoint</Application>
  <PresentationFormat>On-screen Show (4:3)</PresentationFormat>
  <Paragraphs>307</Paragraphs>
  <Slides>9</Slides>
  <Notes>8</Notes>
  <HiddenSlides>0</HiddenSlides>
  <MMClips>17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112</cp:revision>
  <dcterms:created xsi:type="dcterms:W3CDTF">2014-01-19T14:22:10Z</dcterms:created>
  <dcterms:modified xsi:type="dcterms:W3CDTF">2014-07-29T08:36:04Z</dcterms:modified>
</cp:coreProperties>
</file>