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8" r:id="rId2"/>
    <p:sldId id="272" r:id="rId3"/>
    <p:sldId id="281" r:id="rId4"/>
    <p:sldId id="282" r:id="rId5"/>
    <p:sldId id="283" r:id="rId6"/>
    <p:sldId id="280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424" autoAdjust="0"/>
  </p:normalViewPr>
  <p:slideViewPr>
    <p:cSldViewPr>
      <p:cViewPr>
        <p:scale>
          <a:sx n="80" d="100"/>
          <a:sy n="80" d="100"/>
        </p:scale>
        <p:origin x="-108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te2_SLIDE_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115616" y="3429000"/>
            <a:ext cx="693345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2.3.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3366FF"/>
                </a:solidFill>
              </a:rPr>
              <a:t>Forças que se opõem ao movimento</a:t>
            </a:r>
            <a:endParaRPr lang="pt-PT" sz="4800" b="1" dirty="0">
              <a:solidFill>
                <a:srgbClr val="3366FF"/>
              </a:solidFill>
            </a:endParaRPr>
          </a:p>
        </p:txBody>
      </p:sp>
      <p:sp>
        <p:nvSpPr>
          <p:cNvPr id="4" name="TextBox 4"/>
          <p:cNvSpPr>
            <a:spLocks noChangeArrowheads="1"/>
          </p:cNvSpPr>
          <p:nvPr/>
        </p:nvSpPr>
        <p:spPr bwMode="auto">
          <a:xfrm>
            <a:off x="11542713" y="8909050"/>
            <a:ext cx="936625" cy="51117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/>
            <a:r>
              <a:rPr lang="pt-PT" alt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M9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970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Resistência do ar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3528" y="2204864"/>
            <a:ext cx="37444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dirty="0" smtClean="0"/>
              <a:t>Uma </a:t>
            </a:r>
            <a:r>
              <a:rPr lang="pt-PT" dirty="0"/>
              <a:t>das forças que se opõe ao movimento de um corpo é a força de </a:t>
            </a:r>
            <a:r>
              <a:rPr lang="pt-PT" b="1" dirty="0">
                <a:solidFill>
                  <a:srgbClr val="3366FF"/>
                </a:solidFill>
              </a:rPr>
              <a:t>resistência do ar</a:t>
            </a:r>
            <a:r>
              <a:rPr lang="pt-PT" dirty="0"/>
              <a:t>. Esta força tem sempre </a:t>
            </a:r>
            <a:r>
              <a:rPr lang="pt-PT" b="1" dirty="0">
                <a:solidFill>
                  <a:srgbClr val="3366FF"/>
                </a:solidFill>
              </a:rPr>
              <a:t>sentido oposto ao sentido do movimento</a:t>
            </a:r>
            <a:r>
              <a:rPr lang="pt-PT" dirty="0"/>
              <a:t> do corpo (sentido da velocidade)</a:t>
            </a:r>
            <a:r>
              <a:rPr lang="pt-PT" dirty="0" smtClean="0"/>
              <a:t>.</a:t>
            </a:r>
          </a:p>
          <a:p>
            <a:pPr algn="r"/>
            <a:endParaRPr lang="pt-PT" dirty="0"/>
          </a:p>
          <a:p>
            <a:pPr algn="r"/>
            <a:r>
              <a:rPr lang="pt-PT" dirty="0" smtClean="0"/>
              <a:t>Embora </a:t>
            </a:r>
            <a:r>
              <a:rPr lang="pt-PT" dirty="0"/>
              <a:t>muitas vezes se despreze o efeito da resistência do ar, ela está sempre presente quando um corpo se movimenta através do </a:t>
            </a:r>
            <a:r>
              <a:rPr lang="pt-PT" dirty="0" smtClean="0"/>
              <a:t>ar.</a:t>
            </a:r>
            <a:endParaRPr lang="en-US" dirty="0"/>
          </a:p>
          <a:p>
            <a:pPr lvl="0" algn="r"/>
            <a:endParaRPr lang="pt-PT" dirty="0" smtClean="0">
              <a:solidFill>
                <a:prstClr val="black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M9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20145768_CONT_F24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069" r="12722"/>
          <a:stretch/>
        </p:blipFill>
        <p:spPr>
          <a:xfrm>
            <a:off x="4222948" y="1772816"/>
            <a:ext cx="4381500" cy="424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Força de atrito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3568" y="1700808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força de atrito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é uma força que se </a:t>
            </a:r>
            <a:r>
              <a:rPr lang="pt-PT" b="1" dirty="0">
                <a:solidFill>
                  <a:srgbClr val="3366FF"/>
                </a:solidFill>
              </a:rPr>
              <a:t>opõe ao deslizamento ou à tendência para esse movimento de deslizamento </a:t>
            </a:r>
            <a:r>
              <a:rPr lang="pt-PT" dirty="0"/>
              <a:t>e que resulta da interação do corpo com superfície em </a:t>
            </a:r>
            <a:r>
              <a:rPr lang="pt-PT" dirty="0" smtClean="0"/>
              <a:t>contacto.</a:t>
            </a:r>
            <a:endParaRPr lang="en-US" dirty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M9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20145768_CONT_F24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2996952"/>
            <a:ext cx="3960440" cy="2123322"/>
          </a:xfrm>
          <a:prstGeom prst="rect">
            <a:avLst/>
          </a:prstGeom>
        </p:spPr>
      </p:pic>
      <p:pic>
        <p:nvPicPr>
          <p:cNvPr id="4" name="Picture 3" descr="20145768_CONT_F243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024" y="3104050"/>
            <a:ext cx="3960439" cy="212718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19672" y="5373216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/>
              <a:t>A </a:t>
            </a:r>
            <a:r>
              <a:rPr lang="pt-PT" dirty="0"/>
              <a:t>força de atrito </a:t>
            </a:r>
            <a:r>
              <a:rPr lang="pt-PT" b="1" dirty="0">
                <a:solidFill>
                  <a:srgbClr val="3366FF"/>
                </a:solidFill>
              </a:rPr>
              <a:t>depende da natureza e rugosidade das superfícies em contacto</a:t>
            </a:r>
            <a:r>
              <a:rPr lang="pt-PT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8668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Força de atrito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60032" y="2708920"/>
            <a:ext cx="3960440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Por exemplo, existe atrito entre as peças mecânicas de uma </a:t>
            </a:r>
            <a:r>
              <a:rPr lang="pt-PT" dirty="0" smtClean="0"/>
              <a:t>máquina.</a:t>
            </a:r>
          </a:p>
          <a:p>
            <a:endParaRPr lang="pt-PT" dirty="0"/>
          </a:p>
          <a:p>
            <a:r>
              <a:rPr lang="pt-PT" dirty="0" smtClean="0"/>
              <a:t>Este </a:t>
            </a:r>
            <a:r>
              <a:rPr lang="pt-PT" b="1" dirty="0">
                <a:solidFill>
                  <a:srgbClr val="3366FF"/>
                </a:solidFill>
              </a:rPr>
              <a:t>atrito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também provoca </a:t>
            </a:r>
            <a:r>
              <a:rPr lang="pt-PT" b="1" dirty="0">
                <a:solidFill>
                  <a:srgbClr val="3366FF"/>
                </a:solidFill>
              </a:rPr>
              <a:t>aquecimento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e </a:t>
            </a:r>
            <a:r>
              <a:rPr lang="pt-PT" b="1" dirty="0">
                <a:solidFill>
                  <a:srgbClr val="3366FF"/>
                </a:solidFill>
              </a:rPr>
              <a:t>desgaste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das </a:t>
            </a:r>
            <a:r>
              <a:rPr lang="pt-PT" dirty="0" smtClean="0"/>
              <a:t>peças.</a:t>
            </a:r>
          </a:p>
          <a:p>
            <a:endParaRPr lang="pt-PT" dirty="0"/>
          </a:p>
          <a:p>
            <a:r>
              <a:rPr lang="pt-PT" dirty="0" smtClean="0"/>
              <a:t>Para </a:t>
            </a:r>
            <a:r>
              <a:rPr lang="pt-PT" b="1" dirty="0">
                <a:solidFill>
                  <a:srgbClr val="3366FF"/>
                </a:solidFill>
              </a:rPr>
              <a:t>diminuir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o </a:t>
            </a:r>
            <a:r>
              <a:rPr lang="pt-PT" b="1" dirty="0">
                <a:solidFill>
                  <a:srgbClr val="3366FF"/>
                </a:solidFill>
              </a:rPr>
              <a:t>atrito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e reduzir o desgaste das peças é possível utilizar quer </a:t>
            </a:r>
            <a:r>
              <a:rPr lang="pt-PT" b="1" dirty="0">
                <a:solidFill>
                  <a:srgbClr val="3366FF"/>
                </a:solidFill>
              </a:rPr>
              <a:t>óleos lubrificantes </a:t>
            </a:r>
            <a:r>
              <a:rPr lang="pt-PT" dirty="0"/>
              <a:t>quer </a:t>
            </a:r>
            <a:r>
              <a:rPr lang="pt-PT" b="1" dirty="0">
                <a:solidFill>
                  <a:srgbClr val="3366FF"/>
                </a:solidFill>
              </a:rPr>
              <a:t>rolamentos</a:t>
            </a:r>
            <a:r>
              <a:rPr lang="pt-PT" dirty="0"/>
              <a:t>.</a:t>
            </a:r>
            <a:r>
              <a:rPr lang="en-US" dirty="0"/>
              <a:t> </a:t>
            </a: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M9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91680" y="1700808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As forças de atrito podem ser </a:t>
            </a:r>
            <a:r>
              <a:rPr lang="pt-PT" b="1" dirty="0">
                <a:solidFill>
                  <a:srgbClr val="3366FF"/>
                </a:solidFill>
              </a:rPr>
              <a:t>úteis</a:t>
            </a:r>
            <a:r>
              <a:rPr lang="pt-PT" dirty="0"/>
              <a:t> ou </a:t>
            </a:r>
            <a:r>
              <a:rPr lang="pt-PT" b="1" dirty="0">
                <a:solidFill>
                  <a:srgbClr val="3366FF"/>
                </a:solidFill>
              </a:rPr>
              <a:t>prejudiciais</a:t>
            </a:r>
            <a:endParaRPr lang="pt-PT" dirty="0"/>
          </a:p>
        </p:txBody>
      </p:sp>
      <p:pic>
        <p:nvPicPr>
          <p:cNvPr id="5" name="Picture 4" descr="20145768_CONT_F243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2708920"/>
            <a:ext cx="4392487" cy="282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43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Força de atrito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7544" y="2204864"/>
            <a:ext cx="38884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dirty="0" smtClean="0"/>
              <a:t>Por </a:t>
            </a:r>
            <a:r>
              <a:rPr lang="pt-PT" dirty="0"/>
              <a:t>exemplo, as </a:t>
            </a:r>
            <a:r>
              <a:rPr lang="pt-PT" b="1" dirty="0">
                <a:solidFill>
                  <a:srgbClr val="3366FF"/>
                </a:solidFill>
              </a:rPr>
              <a:t>forças de atrito permitem a travagem de um </a:t>
            </a:r>
            <a:r>
              <a:rPr lang="pt-PT" b="1" dirty="0" smtClean="0">
                <a:solidFill>
                  <a:srgbClr val="3366FF"/>
                </a:solidFill>
              </a:rPr>
              <a:t>veículo</a:t>
            </a:r>
            <a:r>
              <a:rPr lang="pt-PT" dirty="0" smtClean="0"/>
              <a:t>.</a:t>
            </a:r>
          </a:p>
          <a:p>
            <a:pPr algn="r"/>
            <a:endParaRPr lang="pt-PT" dirty="0" smtClean="0"/>
          </a:p>
          <a:p>
            <a:pPr algn="r"/>
            <a:r>
              <a:rPr lang="pt-PT" dirty="0" smtClean="0"/>
              <a:t>Quando </a:t>
            </a:r>
            <a:r>
              <a:rPr lang="pt-PT" dirty="0"/>
              <a:t>travamos, as rodas deixam de rodar e são as </a:t>
            </a:r>
            <a:r>
              <a:rPr lang="pt-PT" b="1" dirty="0">
                <a:solidFill>
                  <a:srgbClr val="3366FF"/>
                </a:solidFill>
              </a:rPr>
              <a:t>forças de atrito </a:t>
            </a:r>
            <a:r>
              <a:rPr lang="pt-PT" dirty="0"/>
              <a:t>entre os pneus e a estrada que </a:t>
            </a:r>
            <a:r>
              <a:rPr lang="pt-PT" b="1" dirty="0">
                <a:solidFill>
                  <a:srgbClr val="3366FF"/>
                </a:solidFill>
              </a:rPr>
              <a:t>permitem diminuir a velocidade</a:t>
            </a:r>
            <a:r>
              <a:rPr lang="pt-PT" dirty="0"/>
              <a:t> do </a:t>
            </a:r>
            <a:r>
              <a:rPr lang="pt-PT" dirty="0" smtClean="0"/>
              <a:t>veículo.</a:t>
            </a:r>
          </a:p>
          <a:p>
            <a:pPr algn="r"/>
            <a:endParaRPr lang="pt-PT" dirty="0" smtClean="0"/>
          </a:p>
          <a:p>
            <a:pPr algn="r"/>
            <a:r>
              <a:rPr lang="pt-PT" dirty="0"/>
              <a:t>É </a:t>
            </a:r>
            <a:r>
              <a:rPr lang="pt-PT" b="1" dirty="0">
                <a:solidFill>
                  <a:srgbClr val="3366FF"/>
                </a:solidFill>
              </a:rPr>
              <a:t>obrigatória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a utilização de </a:t>
            </a:r>
            <a:r>
              <a:rPr lang="pt-PT" b="1" dirty="0">
                <a:solidFill>
                  <a:srgbClr val="3366FF"/>
                </a:solidFill>
              </a:rPr>
              <a:t>pneus em bom estado </a:t>
            </a:r>
            <a:r>
              <a:rPr lang="pt-PT" dirty="0"/>
              <a:t>pois dessa forma estes aderem melhor ao piso das estradas.</a:t>
            </a:r>
            <a:endParaRPr lang="en-US" dirty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M9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20145768_CONT_F24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2060848"/>
            <a:ext cx="4217685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759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Síntese de conteúdos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1691947"/>
            <a:ext cx="7920880" cy="3393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Um corpo em movimento no ar está sujeito a uma força de resistência, </a:t>
            </a:r>
            <a:r>
              <a:rPr lang="pt-PT" b="1" dirty="0">
                <a:solidFill>
                  <a:srgbClr val="3366FF"/>
                </a:solidFill>
              </a:rPr>
              <a:t>resistência do ar</a:t>
            </a:r>
            <a:r>
              <a:rPr lang="pt-PT" dirty="0"/>
              <a:t>, que se opõe ao movimento</a:t>
            </a:r>
            <a:r>
              <a:rPr lang="pt-PT" dirty="0" smtClean="0"/>
              <a:t>.</a:t>
            </a:r>
            <a:endParaRPr lang="en-US" dirty="0"/>
          </a:p>
          <a:p>
            <a:pPr marL="285750" lvl="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As </a:t>
            </a:r>
            <a:r>
              <a:rPr lang="pt-PT" b="1" dirty="0">
                <a:solidFill>
                  <a:srgbClr val="3366FF"/>
                </a:solidFill>
              </a:rPr>
              <a:t>forças de atrito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são forças que se opõem ao deslizamento ou à tendência para esse movimento, que resultam da interação entre as superfícies em contacto</a:t>
            </a:r>
            <a:r>
              <a:rPr lang="pt-PT" dirty="0" smtClean="0"/>
              <a:t>.</a:t>
            </a:r>
            <a:endParaRPr lang="en-US" dirty="0"/>
          </a:p>
          <a:p>
            <a:pPr marL="285750" lvl="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É obrigatória a utilização de </a:t>
            </a:r>
            <a:r>
              <a:rPr lang="pt-PT" b="1" dirty="0">
                <a:solidFill>
                  <a:srgbClr val="3366FF"/>
                </a:solidFill>
              </a:rPr>
              <a:t>pneus em bom estado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pois dessa forma estes aderem melhor ao piso das estradas</a:t>
            </a:r>
            <a:r>
              <a:rPr lang="pt-PT" dirty="0" smtClean="0"/>
              <a:t>.</a:t>
            </a:r>
            <a:endParaRPr lang="en-US" dirty="0"/>
          </a:p>
          <a:p>
            <a:pPr marL="285750" lvl="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As </a:t>
            </a:r>
            <a:r>
              <a:rPr lang="pt-PT" b="1" dirty="0">
                <a:solidFill>
                  <a:srgbClr val="3366FF"/>
                </a:solidFill>
              </a:rPr>
              <a:t>forças de atrito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podem ser </a:t>
            </a:r>
            <a:r>
              <a:rPr lang="pt-PT" b="1" dirty="0">
                <a:solidFill>
                  <a:srgbClr val="3366FF"/>
                </a:solidFill>
              </a:rPr>
              <a:t>úteis</a:t>
            </a:r>
            <a:r>
              <a:rPr lang="pt-PT" dirty="0"/>
              <a:t> ou </a:t>
            </a:r>
            <a:r>
              <a:rPr lang="pt-PT" b="1" dirty="0">
                <a:solidFill>
                  <a:srgbClr val="3366FF"/>
                </a:solidFill>
              </a:rPr>
              <a:t>prejudiciais</a:t>
            </a:r>
            <a:r>
              <a:rPr lang="pt-PT" b="1" dirty="0"/>
              <a:t>.</a:t>
            </a:r>
            <a:endParaRPr lang="en-US" dirty="0"/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M9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21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333</Words>
  <Application>Microsoft Office PowerPoint</Application>
  <PresentationFormat>Apresentação no Ecrã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7" baseType="lpstr">
      <vt:lpstr>Tema do Office</vt:lpstr>
      <vt:lpstr>Diapositivo 1</vt:lpstr>
      <vt:lpstr>Diapositivo 2</vt:lpstr>
      <vt:lpstr>Diapositivo 3</vt:lpstr>
      <vt:lpstr>Diapositivo 4</vt:lpstr>
      <vt:lpstr>Diapositivo 5</vt:lpstr>
      <vt:lpstr>Diapositivo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Lena</cp:lastModifiedBy>
  <cp:revision>75</cp:revision>
  <dcterms:created xsi:type="dcterms:W3CDTF">2012-02-14T20:37:36Z</dcterms:created>
  <dcterms:modified xsi:type="dcterms:W3CDTF">2015-08-13T23:22:32Z</dcterms:modified>
</cp:coreProperties>
</file>