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70" r:id="rId9"/>
    <p:sldId id="264" r:id="rId10"/>
    <p:sldId id="265" r:id="rId11"/>
    <p:sldId id="266" r:id="rId12"/>
    <p:sldId id="267" r:id="rId13"/>
    <p:sldId id="268" r:id="rId14"/>
    <p:sldId id="271" r:id="rId15"/>
    <p:sldId id="272" r:id="rId16"/>
    <p:sldId id="273" r:id="rId17"/>
    <p:sldId id="274" r:id="rId18"/>
    <p:sldId id="275" r:id="rId19"/>
    <p:sldId id="276" r:id="rId20"/>
    <p:sldId id="277" r:id="rId21"/>
    <p:sldId id="278" r:id="rId22"/>
    <p:sldId id="279" r:id="rId23"/>
  </p:sldIdLst>
  <p:sldSz cx="9144000" cy="6858000" type="screen4x3"/>
  <p:notesSz cx="6805613" cy="99441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6600"/>
    <a:srgbClr val="438600"/>
    <a:srgbClr val="984807"/>
    <a:srgbClr val="B0DD7F"/>
    <a:srgbClr val="52A400"/>
    <a:srgbClr val="6BD600"/>
    <a:srgbClr val="FF9900"/>
    <a:srgbClr val="800000"/>
    <a:srgbClr val="92D050"/>
    <a:srgbClr val="97FF2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6" d="100"/>
          <a:sy n="106" d="100"/>
        </p:scale>
        <p:origin x="1158" y="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PT" altLang="zh-CN" smtClean="0"/>
              <a:t>Clique para editar o estilo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PT" altLang="zh-CN" smtClean="0"/>
              <a:t>Faça clique para editar o estilo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2015/6/1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  <p:pic>
        <p:nvPicPr>
          <p:cNvPr id="7" name="Imagem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2989" y="-27384"/>
            <a:ext cx="1422249" cy="68030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>
                <a:solidFill>
                  <a:srgbClr val="984807"/>
                </a:solidFill>
              </a:defRPr>
            </a:lvl1pPr>
          </a:lstStyle>
          <a:p>
            <a:r>
              <a:rPr lang="pt-PT" altLang="zh-CN" dirty="0" smtClean="0"/>
              <a:t>Clique para editar o estilo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PT" altLang="zh-CN" smtClean="0"/>
              <a:t>Clique para editar os estilos</a:t>
            </a:r>
          </a:p>
          <a:p>
            <a:pPr lvl="1"/>
            <a:r>
              <a:rPr lang="pt-PT" altLang="zh-CN" smtClean="0"/>
              <a:t>Segundo nível</a:t>
            </a:r>
          </a:p>
          <a:p>
            <a:pPr lvl="2"/>
            <a:r>
              <a:rPr lang="pt-PT" altLang="zh-CN" smtClean="0"/>
              <a:t>Terceiro nível</a:t>
            </a:r>
          </a:p>
          <a:p>
            <a:pPr lvl="3"/>
            <a:r>
              <a:rPr lang="pt-PT" altLang="zh-CN" smtClean="0"/>
              <a:t>Quarto nível</a:t>
            </a:r>
          </a:p>
          <a:p>
            <a:pPr lvl="4"/>
            <a:r>
              <a:rPr lang="pt-PT" altLang="zh-CN" smtClean="0"/>
              <a:t>Quinto nível</a:t>
            </a:r>
            <a:endParaRPr lang="zh-CN" altLang="en-US"/>
          </a:p>
        </p:txBody>
      </p:sp>
      <p:pic>
        <p:nvPicPr>
          <p:cNvPr id="8" name="Picture 5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384" y="6309320"/>
            <a:ext cx="1002972" cy="333654"/>
          </a:xfrm>
          <a:prstGeom prst="rect">
            <a:avLst/>
          </a:prstGeom>
        </p:spPr>
      </p:pic>
      <p:pic>
        <p:nvPicPr>
          <p:cNvPr id="6" name="Imagem 5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8601" y="-27384"/>
            <a:ext cx="1422249" cy="68030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>
                <a:solidFill>
                  <a:srgbClr val="984807"/>
                </a:solidFill>
              </a:defRPr>
            </a:lvl1pPr>
          </a:lstStyle>
          <a:p>
            <a:r>
              <a:rPr lang="pt-PT" altLang="zh-CN" dirty="0" smtClean="0"/>
              <a:t>Clique para editar o estilo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PT" altLang="zh-CN" smtClean="0"/>
              <a:t>Clique para editar os estilos</a:t>
            </a:r>
          </a:p>
        </p:txBody>
      </p:sp>
      <p:pic>
        <p:nvPicPr>
          <p:cNvPr id="4" name="Imagem 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2989" y="-27384"/>
            <a:ext cx="1422249" cy="68030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>
                <a:solidFill>
                  <a:srgbClr val="984807"/>
                </a:solidFill>
              </a:defRPr>
            </a:lvl1pPr>
          </a:lstStyle>
          <a:p>
            <a:r>
              <a:rPr lang="pt-PT" altLang="zh-CN" dirty="0" smtClean="0"/>
              <a:t>Clique para editar o estilo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PT" altLang="zh-CN" smtClean="0"/>
              <a:t>Clique para editar os estilos</a:t>
            </a:r>
          </a:p>
          <a:p>
            <a:pPr lvl="1"/>
            <a:r>
              <a:rPr lang="pt-PT" altLang="zh-CN" smtClean="0"/>
              <a:t>Segundo nível</a:t>
            </a:r>
          </a:p>
          <a:p>
            <a:pPr lvl="2"/>
            <a:r>
              <a:rPr lang="pt-PT" altLang="zh-CN" smtClean="0"/>
              <a:t>Terceiro nível</a:t>
            </a:r>
          </a:p>
          <a:p>
            <a:pPr lvl="3"/>
            <a:r>
              <a:rPr lang="pt-PT" altLang="zh-CN" smtClean="0"/>
              <a:t>Quarto nível</a:t>
            </a:r>
          </a:p>
          <a:p>
            <a:pPr lvl="4"/>
            <a:r>
              <a:rPr lang="pt-PT" altLang="zh-CN" smtClean="0"/>
              <a:t>Quinto nível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PT" altLang="zh-CN" smtClean="0"/>
              <a:t>Clique para editar os estilos</a:t>
            </a:r>
          </a:p>
          <a:p>
            <a:pPr lvl="1"/>
            <a:r>
              <a:rPr lang="pt-PT" altLang="zh-CN" smtClean="0"/>
              <a:t>Segundo nível</a:t>
            </a:r>
          </a:p>
          <a:p>
            <a:pPr lvl="2"/>
            <a:r>
              <a:rPr lang="pt-PT" altLang="zh-CN" smtClean="0"/>
              <a:t>Terceiro nível</a:t>
            </a:r>
          </a:p>
          <a:p>
            <a:pPr lvl="3"/>
            <a:r>
              <a:rPr lang="pt-PT" altLang="zh-CN" smtClean="0"/>
              <a:t>Quarto nível</a:t>
            </a:r>
          </a:p>
          <a:p>
            <a:pPr lvl="4"/>
            <a:r>
              <a:rPr lang="pt-PT" altLang="zh-CN" smtClean="0"/>
              <a:t>Quinto nível</a:t>
            </a:r>
            <a:endParaRPr lang="zh-CN" altLang="en-US"/>
          </a:p>
        </p:txBody>
      </p:sp>
      <p:pic>
        <p:nvPicPr>
          <p:cNvPr id="9" name="Picture 5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384" y="6309320"/>
            <a:ext cx="1002972" cy="333654"/>
          </a:xfrm>
          <a:prstGeom prst="rect">
            <a:avLst/>
          </a:prstGeom>
        </p:spPr>
      </p:pic>
      <p:pic>
        <p:nvPicPr>
          <p:cNvPr id="7" name="Imagem 6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2989" y="-27384"/>
            <a:ext cx="1422249" cy="68030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>
                <a:solidFill>
                  <a:srgbClr val="984807"/>
                </a:solidFill>
              </a:defRPr>
            </a:lvl1pPr>
          </a:lstStyle>
          <a:p>
            <a:r>
              <a:rPr lang="pt-PT" altLang="zh-CN" dirty="0" smtClean="0"/>
              <a:t>Clique para editar o estilo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 altLang="zh-CN" smtClean="0"/>
              <a:t>Clique para editar os estilos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PT" altLang="zh-CN" smtClean="0"/>
              <a:t>Clique para editar os estilos</a:t>
            </a:r>
          </a:p>
          <a:p>
            <a:pPr lvl="1"/>
            <a:r>
              <a:rPr lang="pt-PT" altLang="zh-CN" smtClean="0"/>
              <a:t>Segundo nível</a:t>
            </a:r>
          </a:p>
          <a:p>
            <a:pPr lvl="2"/>
            <a:r>
              <a:rPr lang="pt-PT" altLang="zh-CN" smtClean="0"/>
              <a:t>Terceiro nível</a:t>
            </a:r>
          </a:p>
          <a:p>
            <a:pPr lvl="3"/>
            <a:r>
              <a:rPr lang="pt-PT" altLang="zh-CN" smtClean="0"/>
              <a:t>Quarto nível</a:t>
            </a:r>
          </a:p>
          <a:p>
            <a:pPr lvl="4"/>
            <a:r>
              <a:rPr lang="pt-PT" altLang="zh-CN" smtClean="0"/>
              <a:t>Quinto nível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 altLang="zh-CN" smtClean="0"/>
              <a:t>Clique para editar os estilos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PT" altLang="zh-CN" smtClean="0"/>
              <a:t>Clique para editar os estilos</a:t>
            </a:r>
          </a:p>
          <a:p>
            <a:pPr lvl="1"/>
            <a:r>
              <a:rPr lang="pt-PT" altLang="zh-CN" smtClean="0"/>
              <a:t>Segundo nível</a:t>
            </a:r>
          </a:p>
          <a:p>
            <a:pPr lvl="2"/>
            <a:r>
              <a:rPr lang="pt-PT" altLang="zh-CN" smtClean="0"/>
              <a:t>Terceiro nível</a:t>
            </a:r>
          </a:p>
          <a:p>
            <a:pPr lvl="3"/>
            <a:r>
              <a:rPr lang="pt-PT" altLang="zh-CN" smtClean="0"/>
              <a:t>Quarto nível</a:t>
            </a:r>
          </a:p>
          <a:p>
            <a:pPr lvl="4"/>
            <a:r>
              <a:rPr lang="pt-PT" altLang="zh-CN" smtClean="0"/>
              <a:t>Quinto nível</a:t>
            </a:r>
            <a:endParaRPr lang="zh-CN" altLang="en-US"/>
          </a:p>
        </p:txBody>
      </p:sp>
      <p:pic>
        <p:nvPicPr>
          <p:cNvPr id="11" name="Picture 5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384" y="6309320"/>
            <a:ext cx="1002972" cy="333654"/>
          </a:xfrm>
          <a:prstGeom prst="rect">
            <a:avLst/>
          </a:prstGeom>
        </p:spPr>
      </p:pic>
      <p:pic>
        <p:nvPicPr>
          <p:cNvPr id="9" name="Imagem 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2989" y="-27384"/>
            <a:ext cx="1422249" cy="68030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>
                <a:solidFill>
                  <a:srgbClr val="984807"/>
                </a:solidFill>
              </a:defRPr>
            </a:lvl1pPr>
          </a:lstStyle>
          <a:p>
            <a:r>
              <a:rPr lang="pt-PT" altLang="zh-CN" dirty="0" smtClean="0"/>
              <a:t>Clique para editar o estilo</a:t>
            </a:r>
            <a:endParaRPr lang="zh-CN" altLang="en-US" dirty="0"/>
          </a:p>
        </p:txBody>
      </p:sp>
      <p:pic>
        <p:nvPicPr>
          <p:cNvPr id="7" name="Picture 5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384" y="6309320"/>
            <a:ext cx="1002972" cy="333654"/>
          </a:xfrm>
          <a:prstGeom prst="rect">
            <a:avLst/>
          </a:prstGeom>
        </p:spPr>
      </p:pic>
      <p:pic>
        <p:nvPicPr>
          <p:cNvPr id="5" name="Imagem 4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2989" y="-27384"/>
            <a:ext cx="1422249" cy="68030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2015/6/1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  <p:pic>
        <p:nvPicPr>
          <p:cNvPr id="5" name="Imagem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2989" y="-27384"/>
            <a:ext cx="1422249" cy="68030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PT" altLang="zh-CN" smtClean="0"/>
              <a:t>Clique para editar o estilo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PT" altLang="zh-CN" smtClean="0"/>
              <a:t>Clique para editar os estilos</a:t>
            </a:r>
          </a:p>
          <a:p>
            <a:pPr lvl="1"/>
            <a:r>
              <a:rPr lang="pt-PT" altLang="zh-CN" smtClean="0"/>
              <a:t>Segundo nível</a:t>
            </a:r>
          </a:p>
          <a:p>
            <a:pPr lvl="2"/>
            <a:r>
              <a:rPr lang="pt-PT" altLang="zh-CN" smtClean="0"/>
              <a:t>Terceiro nível</a:t>
            </a:r>
          </a:p>
          <a:p>
            <a:pPr lvl="3"/>
            <a:r>
              <a:rPr lang="pt-PT" altLang="zh-CN" smtClean="0"/>
              <a:t>Quarto nível</a:t>
            </a:r>
          </a:p>
          <a:p>
            <a:pPr lvl="4"/>
            <a:r>
              <a:rPr lang="pt-PT" altLang="zh-CN" smtClean="0"/>
              <a:t>Quinto nível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PT" altLang="zh-CN" smtClean="0"/>
              <a:t>Clique para editar os estilos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2015/6/1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  <p:pic>
        <p:nvPicPr>
          <p:cNvPr id="8" name="Imagem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2989" y="-27384"/>
            <a:ext cx="1422249" cy="68030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PT" altLang="zh-CN" smtClean="0"/>
              <a:t>Clique para editar o estilo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t-PT" altLang="zh-CN" dirty="0" smtClean="0"/>
              <a:t>Clique no ícone para adicionar uma imagem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PT" altLang="zh-CN" smtClean="0"/>
              <a:t>Clique para editar os estilos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2015/6/1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  <p:pic>
        <p:nvPicPr>
          <p:cNvPr id="8" name="Imagem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2989" y="-27384"/>
            <a:ext cx="1422249" cy="68030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altLang="zh-CN" smtClean="0"/>
              <a:t>Clique para editar o estilo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PT" altLang="zh-CN" smtClean="0"/>
              <a:t>Clique para editar os estilos</a:t>
            </a:r>
          </a:p>
          <a:p>
            <a:pPr lvl="1"/>
            <a:r>
              <a:rPr lang="pt-PT" altLang="zh-CN" smtClean="0"/>
              <a:t>Segundo nível</a:t>
            </a:r>
          </a:p>
          <a:p>
            <a:pPr lvl="2"/>
            <a:r>
              <a:rPr lang="pt-PT" altLang="zh-CN" smtClean="0"/>
              <a:t>Terceiro nível</a:t>
            </a:r>
          </a:p>
          <a:p>
            <a:pPr lvl="3"/>
            <a:r>
              <a:rPr lang="pt-PT" altLang="zh-CN" smtClean="0"/>
              <a:t>Quarto nível</a:t>
            </a:r>
          </a:p>
          <a:p>
            <a:pPr lvl="4"/>
            <a:r>
              <a:rPr lang="pt-PT" altLang="zh-CN" smtClean="0"/>
              <a:t>Quinto nível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2015/6/1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  <p:pic>
        <p:nvPicPr>
          <p:cNvPr id="7" name="Imagem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2989" y="-27384"/>
            <a:ext cx="1422249" cy="68030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PT" altLang="zh-CN" smtClean="0"/>
              <a:t>Clique para editar o estilo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PT" altLang="zh-CN" smtClean="0"/>
              <a:t>Clique para editar os estilos</a:t>
            </a:r>
          </a:p>
          <a:p>
            <a:pPr lvl="1"/>
            <a:r>
              <a:rPr lang="pt-PT" altLang="zh-CN" smtClean="0"/>
              <a:t>Segundo nível</a:t>
            </a:r>
          </a:p>
          <a:p>
            <a:pPr lvl="2"/>
            <a:r>
              <a:rPr lang="pt-PT" altLang="zh-CN" smtClean="0"/>
              <a:t>Terceiro nível</a:t>
            </a:r>
          </a:p>
          <a:p>
            <a:pPr lvl="3"/>
            <a:r>
              <a:rPr lang="pt-PT" altLang="zh-CN" smtClean="0"/>
              <a:t>Quarto nível</a:t>
            </a:r>
          </a:p>
          <a:p>
            <a:pPr lvl="4"/>
            <a:r>
              <a:rPr lang="pt-PT" altLang="zh-CN" smtClean="0"/>
              <a:t>Quinto nível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2015/6/1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  <p:pic>
        <p:nvPicPr>
          <p:cNvPr id="7" name="Imagem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2989" y="-27384"/>
            <a:ext cx="1422249" cy="68030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0820CF-B880-4189-942D-D702A7CBA730}" type="datetimeFigureOut">
              <a:rPr lang="zh-CN" altLang="en-US" smtClean="0"/>
              <a:pPr/>
              <a:t>2015/6/1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ângulo arredondado 4"/>
          <p:cNvSpPr/>
          <p:nvPr/>
        </p:nvSpPr>
        <p:spPr>
          <a:xfrm>
            <a:off x="3995936" y="3789040"/>
            <a:ext cx="4896544" cy="1872208"/>
          </a:xfrm>
          <a:prstGeom prst="roundRect">
            <a:avLst/>
          </a:prstGeom>
          <a:solidFill>
            <a:srgbClr val="336600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dirty="0"/>
          </a:p>
        </p:txBody>
      </p:sp>
      <p:sp>
        <p:nvSpPr>
          <p:cNvPr id="4" name="Rectângulo arredondado 3"/>
          <p:cNvSpPr/>
          <p:nvPr/>
        </p:nvSpPr>
        <p:spPr>
          <a:xfrm>
            <a:off x="2699792" y="2276872"/>
            <a:ext cx="6192688" cy="1296144"/>
          </a:xfrm>
          <a:prstGeom prst="roundRect">
            <a:avLst/>
          </a:prstGeom>
          <a:solidFill>
            <a:srgbClr val="984807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dirty="0"/>
          </a:p>
        </p:txBody>
      </p:sp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8134672" cy="1470025"/>
          </a:xfrm>
        </p:spPr>
        <p:txBody>
          <a:bodyPr/>
          <a:lstStyle/>
          <a:p>
            <a:pPr algn="r"/>
            <a:r>
              <a:rPr lang="pt-PT" altLang="zh-CN" b="1" dirty="0" smtClean="0">
                <a:solidFill>
                  <a:schemeClr val="bg1"/>
                </a:solidFill>
              </a:rPr>
              <a:t>A importância da floresta</a:t>
            </a:r>
            <a:endParaRPr lang="zh-CN" altLang="en-US" b="1" dirty="0">
              <a:solidFill>
                <a:schemeClr val="bg1"/>
              </a:solidFill>
            </a:endParaRP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2915816" y="3886200"/>
            <a:ext cx="5904656" cy="1752600"/>
          </a:xfrm>
        </p:spPr>
        <p:txBody>
          <a:bodyPr>
            <a:normAutofit fontScale="85000" lnSpcReduction="20000"/>
          </a:bodyPr>
          <a:lstStyle/>
          <a:p>
            <a:pPr algn="r"/>
            <a:r>
              <a:rPr lang="en-US" dirty="0" err="1" smtClean="0">
                <a:solidFill>
                  <a:schemeClr val="bg1"/>
                </a:solidFill>
              </a:rPr>
              <a:t>Domínio</a:t>
            </a:r>
            <a:r>
              <a:rPr lang="en-US" dirty="0" smtClean="0">
                <a:solidFill>
                  <a:schemeClr val="bg1"/>
                </a:solidFill>
              </a:rPr>
              <a:t>:</a:t>
            </a:r>
          </a:p>
          <a:p>
            <a:pPr algn="r"/>
            <a:r>
              <a:rPr lang="en-US" dirty="0" err="1" smtClean="0">
                <a:solidFill>
                  <a:schemeClr val="bg1"/>
                </a:solidFill>
              </a:rPr>
              <a:t>Riscos</a:t>
            </a:r>
            <a:r>
              <a:rPr lang="en-US" dirty="0">
                <a:solidFill>
                  <a:schemeClr val="bg1"/>
                </a:solidFill>
              </a:rPr>
              <a:t>, </a:t>
            </a:r>
            <a:r>
              <a:rPr lang="en-US" dirty="0" err="1">
                <a:solidFill>
                  <a:schemeClr val="bg1"/>
                </a:solidFill>
              </a:rPr>
              <a:t>Ambiente</a:t>
            </a:r>
            <a:r>
              <a:rPr lang="en-US" dirty="0">
                <a:solidFill>
                  <a:schemeClr val="bg1"/>
                </a:solidFill>
              </a:rPr>
              <a:t> e </a:t>
            </a:r>
            <a:r>
              <a:rPr lang="en-US" dirty="0" err="1">
                <a:solidFill>
                  <a:schemeClr val="bg1"/>
                </a:solidFill>
              </a:rPr>
              <a:t>Sociedade</a:t>
            </a:r>
            <a:endParaRPr lang="en-US" dirty="0">
              <a:solidFill>
                <a:schemeClr val="bg1"/>
              </a:solidFill>
            </a:endParaRPr>
          </a:p>
          <a:p>
            <a:pPr algn="r"/>
            <a:r>
              <a:rPr lang="en-US" dirty="0" err="1" smtClean="0">
                <a:solidFill>
                  <a:schemeClr val="bg1"/>
                </a:solidFill>
              </a:rPr>
              <a:t>Subdomínio</a:t>
            </a:r>
            <a:r>
              <a:rPr lang="en-US" dirty="0" smtClean="0">
                <a:solidFill>
                  <a:schemeClr val="bg1"/>
                </a:solidFill>
              </a:rPr>
              <a:t>:</a:t>
            </a:r>
          </a:p>
          <a:p>
            <a:pPr algn="r"/>
            <a:r>
              <a:rPr lang="en-US" dirty="0" err="1" smtClean="0">
                <a:solidFill>
                  <a:schemeClr val="bg1"/>
                </a:solidFill>
              </a:rPr>
              <a:t>Riscos</a:t>
            </a:r>
            <a:r>
              <a:rPr lang="en-US" dirty="0" smtClean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m</a:t>
            </a:r>
            <a:r>
              <a:rPr lang="en-US" smtClean="0">
                <a:solidFill>
                  <a:schemeClr val="bg1"/>
                </a:solidFill>
              </a:rPr>
              <a:t>istos</a:t>
            </a:r>
            <a:endParaRPr lang="en-US" dirty="0">
              <a:solidFill>
                <a:schemeClr val="bg1"/>
              </a:solidFill>
            </a:endParaRPr>
          </a:p>
          <a:p>
            <a:pPr algn="r"/>
            <a:endParaRPr lang="zh-CN" altLang="en-US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4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upo 3"/>
          <p:cNvGrpSpPr/>
          <p:nvPr/>
        </p:nvGrpSpPr>
        <p:grpSpPr>
          <a:xfrm>
            <a:off x="1779039" y="1628800"/>
            <a:ext cx="5241233" cy="618705"/>
            <a:chOff x="2306467" y="435558"/>
            <a:chExt cx="5301467" cy="618705"/>
          </a:xfrm>
          <a:solidFill>
            <a:srgbClr val="984807"/>
          </a:solidFill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</p:grpSpPr>
        <p:sp>
          <p:nvSpPr>
            <p:cNvPr id="17" name="Rectângulo arredondado 16"/>
            <p:cNvSpPr/>
            <p:nvPr/>
          </p:nvSpPr>
          <p:spPr>
            <a:xfrm>
              <a:off x="2306467" y="435558"/>
              <a:ext cx="5301467" cy="618705"/>
            </a:xfrm>
            <a:prstGeom prst="roundRect">
              <a:avLst/>
            </a:prstGeom>
            <a:grpFill/>
            <a:ln>
              <a:noFill/>
            </a:ln>
            <a:effectLst>
              <a:outerShdw blurRad="149987" dist="250190" dir="8460000" algn="ctr">
                <a:srgbClr val="000000">
                  <a:alpha val="28000"/>
                </a:srgbClr>
              </a:outerShdw>
            </a:effectLst>
            <a:sp3d prstMaterial="metal">
              <a:bevelT w="88900" h="88900"/>
            </a:sp3d>
          </p:spPr>
          <p:style>
            <a:lnRef idx="1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8" name="Rectângulo 17"/>
            <p:cNvSpPr/>
            <p:nvPr/>
          </p:nvSpPr>
          <p:spPr>
            <a:xfrm>
              <a:off x="2336670" y="465761"/>
              <a:ext cx="5241061" cy="558299"/>
            </a:xfrm>
            <a:prstGeom prst="rect">
              <a:avLst/>
            </a:prstGeom>
            <a:grpFill/>
            <a:ln>
              <a:noFill/>
            </a:ln>
            <a:effectLst>
              <a:outerShdw blurRad="149987" dist="250190" dir="8460000" algn="ctr">
                <a:srgbClr val="000000">
                  <a:alpha val="28000"/>
                </a:srgbClr>
              </a:outerShdw>
            </a:effectLst>
            <a:sp3d prstMaterial="metal">
              <a:bevelT w="88900" h="88900"/>
            </a:sp3d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76200" tIns="76200" rIns="76200" bIns="76200" numCol="1" spcCol="1270" anchor="ctr" anchorCtr="0">
              <a:noAutofit/>
            </a:bodyPr>
            <a:lstStyle/>
            <a:p>
              <a:pPr lvl="0" algn="l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2400" b="1" kern="1200" dirty="0" smtClean="0">
                  <a:solidFill>
                    <a:schemeClr val="bg1"/>
                  </a:solidFill>
                </a:rPr>
                <a:t>Funções das florestas</a:t>
              </a:r>
              <a:endParaRPr lang="en-US" sz="2400" b="1" kern="12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5" name="Grupo 4"/>
          <p:cNvGrpSpPr/>
          <p:nvPr/>
        </p:nvGrpSpPr>
        <p:grpSpPr>
          <a:xfrm>
            <a:off x="1779039" y="2388069"/>
            <a:ext cx="5219684" cy="618705"/>
            <a:chOff x="2306467" y="1131602"/>
            <a:chExt cx="5301467" cy="618705"/>
          </a:xfrm>
          <a:solidFill>
            <a:srgbClr val="984807"/>
          </a:solidFill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</p:grpSpPr>
        <p:sp>
          <p:nvSpPr>
            <p:cNvPr id="15" name="Rectângulo arredondado 14"/>
            <p:cNvSpPr/>
            <p:nvPr/>
          </p:nvSpPr>
          <p:spPr>
            <a:xfrm>
              <a:off x="2306467" y="1131602"/>
              <a:ext cx="5301467" cy="618705"/>
            </a:xfrm>
            <a:prstGeom prst="roundRect">
              <a:avLst/>
            </a:prstGeom>
            <a:grpFill/>
            <a:ln>
              <a:noFill/>
            </a:ln>
            <a:effectLst>
              <a:outerShdw blurRad="149987" dist="250190" dir="8460000" algn="ctr">
                <a:srgbClr val="000000">
                  <a:alpha val="28000"/>
                </a:srgbClr>
              </a:outerShdw>
            </a:effectLst>
            <a:sp3d prstMaterial="metal">
              <a:bevelT w="88900" h="88900"/>
            </a:sp3d>
          </p:spPr>
          <p:style>
            <a:lnRef idx="1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6" name="Rectângulo 15"/>
            <p:cNvSpPr/>
            <p:nvPr/>
          </p:nvSpPr>
          <p:spPr>
            <a:xfrm>
              <a:off x="2336670" y="1161805"/>
              <a:ext cx="5241061" cy="558299"/>
            </a:xfrm>
            <a:prstGeom prst="rect">
              <a:avLst/>
            </a:prstGeom>
            <a:grpFill/>
            <a:ln>
              <a:noFill/>
            </a:ln>
            <a:effectLst>
              <a:outerShdw blurRad="149987" dist="250190" dir="8460000" algn="ctr">
                <a:srgbClr val="000000">
                  <a:alpha val="28000"/>
                </a:srgbClr>
              </a:outerShdw>
            </a:effectLst>
            <a:sp3d prstMaterial="metal">
              <a:bevelT w="88900" h="88900"/>
            </a:sp3d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76200" tIns="76200" rIns="76200" bIns="76200" numCol="1" spcCol="1270" anchor="ctr" anchorCtr="0">
              <a:noAutofit/>
            </a:bodyPr>
            <a:lstStyle/>
            <a:p>
              <a:pPr lvl="0" algn="l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2400" b="1" kern="1200" dirty="0" smtClean="0">
                  <a:solidFill>
                    <a:schemeClr val="bg1"/>
                  </a:solidFill>
                </a:rPr>
                <a:t>Desflorestação</a:t>
              </a:r>
              <a:endParaRPr lang="en-US" sz="2400" b="1" kern="12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6" name="Grupo 5"/>
          <p:cNvGrpSpPr/>
          <p:nvPr/>
        </p:nvGrpSpPr>
        <p:grpSpPr>
          <a:xfrm>
            <a:off x="1779038" y="3156121"/>
            <a:ext cx="5223587" cy="618705"/>
            <a:chOff x="2306467" y="1827646"/>
            <a:chExt cx="5301467" cy="618705"/>
          </a:xfrm>
          <a:solidFill>
            <a:srgbClr val="984807"/>
          </a:solidFill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</p:grpSpPr>
        <p:sp>
          <p:nvSpPr>
            <p:cNvPr id="13" name="Rectângulo arredondado 12"/>
            <p:cNvSpPr/>
            <p:nvPr/>
          </p:nvSpPr>
          <p:spPr>
            <a:xfrm>
              <a:off x="2306467" y="1827646"/>
              <a:ext cx="5301467" cy="618705"/>
            </a:xfrm>
            <a:prstGeom prst="roundRect">
              <a:avLst/>
            </a:prstGeom>
            <a:grpFill/>
            <a:ln>
              <a:noFill/>
            </a:ln>
            <a:effectLst>
              <a:outerShdw blurRad="149987" dist="250190" dir="8460000" algn="ctr">
                <a:srgbClr val="000000">
                  <a:alpha val="28000"/>
                </a:srgbClr>
              </a:outerShdw>
            </a:effectLst>
            <a:sp3d prstMaterial="metal">
              <a:bevelT w="88900" h="88900"/>
            </a:sp3d>
          </p:spPr>
          <p:style>
            <a:lnRef idx="1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4" name="Rectângulo 13"/>
            <p:cNvSpPr/>
            <p:nvPr/>
          </p:nvSpPr>
          <p:spPr>
            <a:xfrm>
              <a:off x="2336670" y="1857849"/>
              <a:ext cx="5241061" cy="558299"/>
            </a:xfrm>
            <a:prstGeom prst="rect">
              <a:avLst/>
            </a:prstGeom>
            <a:grpFill/>
            <a:ln>
              <a:noFill/>
            </a:ln>
            <a:effectLst>
              <a:outerShdw blurRad="149987" dist="250190" dir="8460000" algn="ctr">
                <a:srgbClr val="000000">
                  <a:alpha val="28000"/>
                </a:srgbClr>
              </a:outerShdw>
            </a:effectLst>
            <a:sp3d prstMaterial="metal">
              <a:bevelT w="88900" h="88900"/>
            </a:sp3d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72390" tIns="72390" rIns="72390" bIns="72390" numCol="1" spcCol="1270" anchor="ctr" anchorCtr="0">
              <a:noAutofit/>
            </a:bodyPr>
            <a:lstStyle/>
            <a:p>
              <a:pPr lvl="0" algn="l" defTabSz="8445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2400" b="1" kern="1200" dirty="0" smtClean="0">
                  <a:solidFill>
                    <a:schemeClr val="bg1"/>
                  </a:solidFill>
                </a:rPr>
                <a:t>Consequências da desflorestação</a:t>
              </a:r>
              <a:endParaRPr lang="en-US" sz="2400" b="1" kern="12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7" name="Grupo 6"/>
          <p:cNvGrpSpPr/>
          <p:nvPr/>
        </p:nvGrpSpPr>
        <p:grpSpPr>
          <a:xfrm>
            <a:off x="1765475" y="3924174"/>
            <a:ext cx="5233247" cy="618705"/>
            <a:chOff x="2353305" y="2523691"/>
            <a:chExt cx="5233247" cy="618705"/>
          </a:xfrm>
          <a:solidFill>
            <a:srgbClr val="984807"/>
          </a:solidFill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</p:grpSpPr>
        <p:sp>
          <p:nvSpPr>
            <p:cNvPr id="11" name="Rectângulo arredondado 10"/>
            <p:cNvSpPr/>
            <p:nvPr/>
          </p:nvSpPr>
          <p:spPr>
            <a:xfrm>
              <a:off x="2353305" y="2523691"/>
              <a:ext cx="5233247" cy="618705"/>
            </a:xfrm>
            <a:prstGeom prst="roundRect">
              <a:avLst/>
            </a:prstGeom>
            <a:grpFill/>
            <a:ln>
              <a:noFill/>
            </a:ln>
            <a:effectLst>
              <a:outerShdw blurRad="149987" dist="250190" dir="8460000" algn="ctr">
                <a:srgbClr val="000000">
                  <a:alpha val="28000"/>
                </a:srgbClr>
              </a:outerShdw>
            </a:effectLst>
            <a:sp3d prstMaterial="metal">
              <a:bevelT w="88900" h="88900"/>
            </a:sp3d>
          </p:spPr>
          <p:style>
            <a:lnRef idx="1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2" name="Rectângulo 11"/>
            <p:cNvSpPr/>
            <p:nvPr/>
          </p:nvSpPr>
          <p:spPr>
            <a:xfrm>
              <a:off x="2383508" y="2553894"/>
              <a:ext cx="5172841" cy="558299"/>
            </a:xfrm>
            <a:prstGeom prst="rect">
              <a:avLst/>
            </a:prstGeom>
            <a:grpFill/>
            <a:ln>
              <a:noFill/>
            </a:ln>
            <a:effectLst>
              <a:outerShdw blurRad="149987" dist="250190" dir="8460000" algn="ctr">
                <a:srgbClr val="000000">
                  <a:alpha val="28000"/>
                </a:srgbClr>
              </a:outerShdw>
            </a:effectLst>
            <a:sp3d prstMaterial="metal">
              <a:bevelT w="88900" h="88900"/>
            </a:sp3d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68580" tIns="68580" rIns="68580" bIns="68580" numCol="1" spcCol="1270" anchor="ctr" anchorCtr="0">
              <a:noAutofit/>
            </a:bodyPr>
            <a:lstStyle/>
            <a:p>
              <a:pPr lvl="0" algn="l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2400" b="1" kern="1200" dirty="0" smtClean="0">
                  <a:solidFill>
                    <a:schemeClr val="bg1"/>
                  </a:solidFill>
                </a:rPr>
                <a:t>Medidas de combate à desertificação</a:t>
              </a:r>
              <a:endParaRPr lang="en-US" sz="2400" b="1" kern="12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8" name="Grupo 7"/>
          <p:cNvGrpSpPr/>
          <p:nvPr/>
        </p:nvGrpSpPr>
        <p:grpSpPr>
          <a:xfrm>
            <a:off x="1765475" y="4692226"/>
            <a:ext cx="5237150" cy="618705"/>
            <a:chOff x="2364477" y="3219735"/>
            <a:chExt cx="5237150" cy="618705"/>
          </a:xfrm>
          <a:solidFill>
            <a:srgbClr val="984807"/>
          </a:solidFill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</p:grpSpPr>
        <p:sp>
          <p:nvSpPr>
            <p:cNvPr id="9" name="Rectângulo arredondado 8"/>
            <p:cNvSpPr/>
            <p:nvPr/>
          </p:nvSpPr>
          <p:spPr>
            <a:xfrm>
              <a:off x="2364477" y="3219735"/>
              <a:ext cx="5237150" cy="618705"/>
            </a:xfrm>
            <a:prstGeom prst="roundRect">
              <a:avLst/>
            </a:prstGeom>
            <a:grpFill/>
            <a:ln>
              <a:noFill/>
            </a:ln>
            <a:effectLst>
              <a:outerShdw blurRad="149987" dist="250190" dir="8460000" algn="ctr">
                <a:srgbClr val="000000">
                  <a:alpha val="28000"/>
                </a:srgbClr>
              </a:outerShdw>
            </a:effectLst>
            <a:sp3d prstMaterial="metal">
              <a:bevelT w="88900" h="88900"/>
            </a:sp3d>
          </p:spPr>
          <p:style>
            <a:lnRef idx="1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0" name="Rectângulo 9"/>
            <p:cNvSpPr/>
            <p:nvPr/>
          </p:nvSpPr>
          <p:spPr>
            <a:xfrm>
              <a:off x="2394680" y="3249938"/>
              <a:ext cx="5176744" cy="558299"/>
            </a:xfrm>
            <a:prstGeom prst="rect">
              <a:avLst/>
            </a:prstGeom>
            <a:grpFill/>
            <a:ln>
              <a:noFill/>
            </a:ln>
            <a:effectLst>
              <a:outerShdw blurRad="149987" dist="250190" dir="8460000" algn="ctr">
                <a:srgbClr val="000000">
                  <a:alpha val="28000"/>
                </a:srgbClr>
              </a:outerShdw>
            </a:effectLst>
            <a:sp3d prstMaterial="metal">
              <a:bevelT w="88900" h="88900"/>
            </a:sp3d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68580" tIns="68580" rIns="68580" bIns="68580" numCol="1" spcCol="1270" anchor="ctr" anchorCtr="0">
              <a:noAutofit/>
            </a:bodyPr>
            <a:lstStyle/>
            <a:p>
              <a:pPr lvl="0" algn="l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2400" b="1" kern="1200" dirty="0" smtClean="0">
                  <a:solidFill>
                    <a:schemeClr val="bg1"/>
                  </a:solidFill>
                </a:rPr>
                <a:t>Retrato de Portugal</a:t>
              </a:r>
              <a:endParaRPr lang="en-US" sz="2400" b="1" kern="1200" dirty="0">
                <a:solidFill>
                  <a:schemeClr val="bg1"/>
                </a:solidFill>
              </a:endParaRPr>
            </a:p>
          </p:txBody>
        </p:sp>
      </p:grpSp>
      <p:sp>
        <p:nvSpPr>
          <p:cNvPr id="19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pt-PT" altLang="zh-CN" dirty="0" smtClean="0"/>
              <a:t>Índice</a:t>
            </a:r>
            <a:endParaRPr lang="zh-CN" altLang="en-US" dirty="0"/>
          </a:p>
        </p:txBody>
      </p:sp>
      <p:sp>
        <p:nvSpPr>
          <p:cNvPr id="20" name="leaf 7"/>
          <p:cNvSpPr>
            <a:spLocks/>
          </p:cNvSpPr>
          <p:nvPr/>
        </p:nvSpPr>
        <p:spPr bwMode="auto">
          <a:xfrm rot="17637087">
            <a:off x="865271" y="1533472"/>
            <a:ext cx="430358" cy="740593"/>
          </a:xfrm>
          <a:custGeom>
            <a:avLst/>
            <a:gdLst>
              <a:gd name="T0" fmla="*/ 220 w 223"/>
              <a:gd name="T1" fmla="*/ 237 h 383"/>
              <a:gd name="T2" fmla="*/ 217 w 223"/>
              <a:gd name="T3" fmla="*/ 218 h 383"/>
              <a:gd name="T4" fmla="*/ 219 w 223"/>
              <a:gd name="T5" fmla="*/ 201 h 383"/>
              <a:gd name="T6" fmla="*/ 216 w 223"/>
              <a:gd name="T7" fmla="*/ 192 h 383"/>
              <a:gd name="T8" fmla="*/ 216 w 223"/>
              <a:gd name="T9" fmla="*/ 171 h 383"/>
              <a:gd name="T10" fmla="*/ 213 w 223"/>
              <a:gd name="T11" fmla="*/ 158 h 383"/>
              <a:gd name="T12" fmla="*/ 207 w 223"/>
              <a:gd name="T13" fmla="*/ 152 h 383"/>
              <a:gd name="T14" fmla="*/ 205 w 223"/>
              <a:gd name="T15" fmla="*/ 135 h 383"/>
              <a:gd name="T16" fmla="*/ 197 w 223"/>
              <a:gd name="T17" fmla="*/ 125 h 383"/>
              <a:gd name="T18" fmla="*/ 195 w 223"/>
              <a:gd name="T19" fmla="*/ 114 h 383"/>
              <a:gd name="T20" fmla="*/ 183 w 223"/>
              <a:gd name="T21" fmla="*/ 106 h 383"/>
              <a:gd name="T22" fmla="*/ 178 w 223"/>
              <a:gd name="T23" fmla="*/ 90 h 383"/>
              <a:gd name="T24" fmla="*/ 164 w 223"/>
              <a:gd name="T25" fmla="*/ 85 h 383"/>
              <a:gd name="T26" fmla="*/ 150 w 223"/>
              <a:gd name="T27" fmla="*/ 67 h 383"/>
              <a:gd name="T28" fmla="*/ 142 w 223"/>
              <a:gd name="T29" fmla="*/ 63 h 383"/>
              <a:gd name="T30" fmla="*/ 130 w 223"/>
              <a:gd name="T31" fmla="*/ 55 h 383"/>
              <a:gd name="T32" fmla="*/ 124 w 223"/>
              <a:gd name="T33" fmla="*/ 41 h 383"/>
              <a:gd name="T34" fmla="*/ 113 w 223"/>
              <a:gd name="T35" fmla="*/ 25 h 383"/>
              <a:gd name="T36" fmla="*/ 108 w 223"/>
              <a:gd name="T37" fmla="*/ 9 h 383"/>
              <a:gd name="T38" fmla="*/ 98 w 223"/>
              <a:gd name="T39" fmla="*/ 13 h 383"/>
              <a:gd name="T40" fmla="*/ 97 w 223"/>
              <a:gd name="T41" fmla="*/ 25 h 383"/>
              <a:gd name="T42" fmla="*/ 91 w 223"/>
              <a:gd name="T43" fmla="*/ 33 h 383"/>
              <a:gd name="T44" fmla="*/ 86 w 223"/>
              <a:gd name="T45" fmla="*/ 44 h 383"/>
              <a:gd name="T46" fmla="*/ 78 w 223"/>
              <a:gd name="T47" fmla="*/ 53 h 383"/>
              <a:gd name="T48" fmla="*/ 71 w 223"/>
              <a:gd name="T49" fmla="*/ 60 h 383"/>
              <a:gd name="T50" fmla="*/ 60 w 223"/>
              <a:gd name="T51" fmla="*/ 69 h 383"/>
              <a:gd name="T52" fmla="*/ 49 w 223"/>
              <a:gd name="T53" fmla="*/ 87 h 383"/>
              <a:gd name="T54" fmla="*/ 41 w 223"/>
              <a:gd name="T55" fmla="*/ 98 h 383"/>
              <a:gd name="T56" fmla="*/ 28 w 223"/>
              <a:gd name="T57" fmla="*/ 105 h 383"/>
              <a:gd name="T58" fmla="*/ 20 w 223"/>
              <a:gd name="T59" fmla="*/ 120 h 383"/>
              <a:gd name="T60" fmla="*/ 15 w 223"/>
              <a:gd name="T61" fmla="*/ 132 h 383"/>
              <a:gd name="T62" fmla="*/ 10 w 223"/>
              <a:gd name="T63" fmla="*/ 144 h 383"/>
              <a:gd name="T64" fmla="*/ 5 w 223"/>
              <a:gd name="T65" fmla="*/ 157 h 383"/>
              <a:gd name="T66" fmla="*/ 1 w 223"/>
              <a:gd name="T67" fmla="*/ 170 h 383"/>
              <a:gd name="T68" fmla="*/ 4 w 223"/>
              <a:gd name="T69" fmla="*/ 184 h 383"/>
              <a:gd name="T70" fmla="*/ 1 w 223"/>
              <a:gd name="T71" fmla="*/ 196 h 383"/>
              <a:gd name="T72" fmla="*/ 3 w 223"/>
              <a:gd name="T73" fmla="*/ 214 h 383"/>
              <a:gd name="T74" fmla="*/ 1 w 223"/>
              <a:gd name="T75" fmla="*/ 226 h 383"/>
              <a:gd name="T76" fmla="*/ 5 w 223"/>
              <a:gd name="T77" fmla="*/ 242 h 383"/>
              <a:gd name="T78" fmla="*/ 5 w 223"/>
              <a:gd name="T79" fmla="*/ 255 h 383"/>
              <a:gd name="T80" fmla="*/ 13 w 223"/>
              <a:gd name="T81" fmla="*/ 276 h 383"/>
              <a:gd name="T82" fmla="*/ 18 w 223"/>
              <a:gd name="T83" fmla="*/ 286 h 383"/>
              <a:gd name="T84" fmla="*/ 33 w 223"/>
              <a:gd name="T85" fmla="*/ 301 h 383"/>
              <a:gd name="T86" fmla="*/ 42 w 223"/>
              <a:gd name="T87" fmla="*/ 317 h 383"/>
              <a:gd name="T88" fmla="*/ 59 w 223"/>
              <a:gd name="T89" fmla="*/ 334 h 383"/>
              <a:gd name="T90" fmla="*/ 83 w 223"/>
              <a:gd name="T91" fmla="*/ 352 h 383"/>
              <a:gd name="T92" fmla="*/ 77 w 223"/>
              <a:gd name="T93" fmla="*/ 380 h 383"/>
              <a:gd name="T94" fmla="*/ 106 w 223"/>
              <a:gd name="T95" fmla="*/ 371 h 383"/>
              <a:gd name="T96" fmla="*/ 126 w 223"/>
              <a:gd name="T97" fmla="*/ 371 h 383"/>
              <a:gd name="T98" fmla="*/ 146 w 223"/>
              <a:gd name="T99" fmla="*/ 362 h 383"/>
              <a:gd name="T100" fmla="*/ 158 w 223"/>
              <a:gd name="T101" fmla="*/ 351 h 383"/>
              <a:gd name="T102" fmla="*/ 171 w 223"/>
              <a:gd name="T103" fmla="*/ 336 h 383"/>
              <a:gd name="T104" fmla="*/ 186 w 223"/>
              <a:gd name="T105" fmla="*/ 324 h 383"/>
              <a:gd name="T106" fmla="*/ 199 w 223"/>
              <a:gd name="T107" fmla="*/ 301 h 383"/>
              <a:gd name="T108" fmla="*/ 203 w 223"/>
              <a:gd name="T109" fmla="*/ 286 h 383"/>
              <a:gd name="T110" fmla="*/ 208 w 223"/>
              <a:gd name="T111" fmla="*/ 274 h 383"/>
              <a:gd name="T112" fmla="*/ 219 w 223"/>
              <a:gd name="T113" fmla="*/ 251 h 3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223" h="383">
                <a:moveTo>
                  <a:pt x="219" y="250"/>
                </a:moveTo>
                <a:cubicBezTo>
                  <a:pt x="219" y="250"/>
                  <a:pt x="218" y="250"/>
                  <a:pt x="218" y="250"/>
                </a:cubicBezTo>
                <a:cubicBezTo>
                  <a:pt x="218" y="250"/>
                  <a:pt x="216" y="250"/>
                  <a:pt x="215" y="250"/>
                </a:cubicBezTo>
                <a:cubicBezTo>
                  <a:pt x="214" y="250"/>
                  <a:pt x="213" y="249"/>
                  <a:pt x="213" y="248"/>
                </a:cubicBezTo>
                <a:cubicBezTo>
                  <a:pt x="214" y="248"/>
                  <a:pt x="217" y="246"/>
                  <a:pt x="218" y="245"/>
                </a:cubicBezTo>
                <a:cubicBezTo>
                  <a:pt x="220" y="243"/>
                  <a:pt x="222" y="240"/>
                  <a:pt x="222" y="238"/>
                </a:cubicBezTo>
                <a:cubicBezTo>
                  <a:pt x="223" y="237"/>
                  <a:pt x="222" y="237"/>
                  <a:pt x="222" y="237"/>
                </a:cubicBezTo>
                <a:cubicBezTo>
                  <a:pt x="222" y="237"/>
                  <a:pt x="222" y="237"/>
                  <a:pt x="221" y="237"/>
                </a:cubicBezTo>
                <a:cubicBezTo>
                  <a:pt x="220" y="237"/>
                  <a:pt x="220" y="237"/>
                  <a:pt x="220" y="237"/>
                </a:cubicBezTo>
                <a:cubicBezTo>
                  <a:pt x="220" y="237"/>
                  <a:pt x="220" y="237"/>
                  <a:pt x="219" y="237"/>
                </a:cubicBezTo>
                <a:cubicBezTo>
                  <a:pt x="219" y="237"/>
                  <a:pt x="219" y="236"/>
                  <a:pt x="219" y="235"/>
                </a:cubicBezTo>
                <a:cubicBezTo>
                  <a:pt x="219" y="234"/>
                  <a:pt x="221" y="230"/>
                  <a:pt x="222" y="228"/>
                </a:cubicBezTo>
                <a:cubicBezTo>
                  <a:pt x="222" y="227"/>
                  <a:pt x="222" y="225"/>
                  <a:pt x="221" y="224"/>
                </a:cubicBezTo>
                <a:cubicBezTo>
                  <a:pt x="221" y="223"/>
                  <a:pt x="221" y="222"/>
                  <a:pt x="220" y="222"/>
                </a:cubicBezTo>
                <a:cubicBezTo>
                  <a:pt x="219" y="222"/>
                  <a:pt x="219" y="222"/>
                  <a:pt x="218" y="222"/>
                </a:cubicBezTo>
                <a:cubicBezTo>
                  <a:pt x="217" y="222"/>
                  <a:pt x="217" y="222"/>
                  <a:pt x="216" y="222"/>
                </a:cubicBezTo>
                <a:cubicBezTo>
                  <a:pt x="216" y="222"/>
                  <a:pt x="215" y="222"/>
                  <a:pt x="215" y="221"/>
                </a:cubicBezTo>
                <a:cubicBezTo>
                  <a:pt x="215" y="221"/>
                  <a:pt x="216" y="220"/>
                  <a:pt x="217" y="218"/>
                </a:cubicBezTo>
                <a:cubicBezTo>
                  <a:pt x="217" y="218"/>
                  <a:pt x="217" y="218"/>
                  <a:pt x="217" y="218"/>
                </a:cubicBezTo>
                <a:cubicBezTo>
                  <a:pt x="217" y="216"/>
                  <a:pt x="217" y="216"/>
                  <a:pt x="217" y="216"/>
                </a:cubicBezTo>
                <a:cubicBezTo>
                  <a:pt x="219" y="212"/>
                  <a:pt x="219" y="212"/>
                  <a:pt x="219" y="212"/>
                </a:cubicBezTo>
                <a:cubicBezTo>
                  <a:pt x="219" y="212"/>
                  <a:pt x="219" y="211"/>
                  <a:pt x="219" y="211"/>
                </a:cubicBezTo>
                <a:cubicBezTo>
                  <a:pt x="219" y="211"/>
                  <a:pt x="219" y="211"/>
                  <a:pt x="219" y="211"/>
                </a:cubicBezTo>
                <a:cubicBezTo>
                  <a:pt x="219" y="211"/>
                  <a:pt x="216" y="211"/>
                  <a:pt x="216" y="211"/>
                </a:cubicBezTo>
                <a:cubicBezTo>
                  <a:pt x="215" y="211"/>
                  <a:pt x="215" y="210"/>
                  <a:pt x="215" y="210"/>
                </a:cubicBezTo>
                <a:cubicBezTo>
                  <a:pt x="215" y="209"/>
                  <a:pt x="218" y="208"/>
                  <a:pt x="218" y="206"/>
                </a:cubicBezTo>
                <a:cubicBezTo>
                  <a:pt x="218" y="204"/>
                  <a:pt x="219" y="201"/>
                  <a:pt x="219" y="201"/>
                </a:cubicBezTo>
                <a:cubicBezTo>
                  <a:pt x="219" y="201"/>
                  <a:pt x="219" y="200"/>
                  <a:pt x="219" y="200"/>
                </a:cubicBezTo>
                <a:cubicBezTo>
                  <a:pt x="219" y="200"/>
                  <a:pt x="219" y="200"/>
                  <a:pt x="219" y="200"/>
                </a:cubicBezTo>
                <a:cubicBezTo>
                  <a:pt x="219" y="200"/>
                  <a:pt x="216" y="201"/>
                  <a:pt x="213" y="201"/>
                </a:cubicBezTo>
                <a:cubicBezTo>
                  <a:pt x="212" y="201"/>
                  <a:pt x="211" y="200"/>
                  <a:pt x="211" y="200"/>
                </a:cubicBezTo>
                <a:cubicBezTo>
                  <a:pt x="211" y="200"/>
                  <a:pt x="211" y="200"/>
                  <a:pt x="211" y="200"/>
                </a:cubicBezTo>
                <a:cubicBezTo>
                  <a:pt x="212" y="199"/>
                  <a:pt x="212" y="199"/>
                  <a:pt x="213" y="198"/>
                </a:cubicBezTo>
                <a:cubicBezTo>
                  <a:pt x="213" y="197"/>
                  <a:pt x="213" y="197"/>
                  <a:pt x="213" y="197"/>
                </a:cubicBezTo>
                <a:cubicBezTo>
                  <a:pt x="214" y="196"/>
                  <a:pt x="216" y="193"/>
                  <a:pt x="216" y="192"/>
                </a:cubicBezTo>
                <a:cubicBezTo>
                  <a:pt x="216" y="192"/>
                  <a:pt x="216" y="192"/>
                  <a:pt x="216" y="192"/>
                </a:cubicBezTo>
                <a:cubicBezTo>
                  <a:pt x="214" y="189"/>
                  <a:pt x="214" y="189"/>
                  <a:pt x="214" y="189"/>
                </a:cubicBezTo>
                <a:cubicBezTo>
                  <a:pt x="215" y="188"/>
                  <a:pt x="216" y="187"/>
                  <a:pt x="217" y="186"/>
                </a:cubicBezTo>
                <a:cubicBezTo>
                  <a:pt x="219" y="185"/>
                  <a:pt x="219" y="183"/>
                  <a:pt x="218" y="182"/>
                </a:cubicBezTo>
                <a:cubicBezTo>
                  <a:pt x="218" y="181"/>
                  <a:pt x="218" y="181"/>
                  <a:pt x="217" y="181"/>
                </a:cubicBezTo>
                <a:cubicBezTo>
                  <a:pt x="217" y="181"/>
                  <a:pt x="217" y="181"/>
                  <a:pt x="217" y="181"/>
                </a:cubicBezTo>
                <a:cubicBezTo>
                  <a:pt x="217" y="181"/>
                  <a:pt x="217" y="181"/>
                  <a:pt x="217" y="181"/>
                </a:cubicBezTo>
                <a:cubicBezTo>
                  <a:pt x="216" y="181"/>
                  <a:pt x="214" y="179"/>
                  <a:pt x="214" y="178"/>
                </a:cubicBezTo>
                <a:cubicBezTo>
                  <a:pt x="213" y="177"/>
                  <a:pt x="214" y="175"/>
                  <a:pt x="215" y="174"/>
                </a:cubicBezTo>
                <a:cubicBezTo>
                  <a:pt x="216" y="173"/>
                  <a:pt x="216" y="172"/>
                  <a:pt x="216" y="171"/>
                </a:cubicBezTo>
                <a:cubicBezTo>
                  <a:pt x="216" y="171"/>
                  <a:pt x="216" y="166"/>
                  <a:pt x="216" y="166"/>
                </a:cubicBezTo>
                <a:cubicBezTo>
                  <a:pt x="215" y="165"/>
                  <a:pt x="215" y="165"/>
                  <a:pt x="215" y="165"/>
                </a:cubicBezTo>
                <a:cubicBezTo>
                  <a:pt x="214" y="166"/>
                  <a:pt x="213" y="166"/>
                  <a:pt x="212" y="166"/>
                </a:cubicBezTo>
                <a:cubicBezTo>
                  <a:pt x="212" y="166"/>
                  <a:pt x="212" y="166"/>
                  <a:pt x="212" y="166"/>
                </a:cubicBezTo>
                <a:cubicBezTo>
                  <a:pt x="213" y="165"/>
                  <a:pt x="214" y="163"/>
                  <a:pt x="214" y="162"/>
                </a:cubicBezTo>
                <a:cubicBezTo>
                  <a:pt x="214" y="162"/>
                  <a:pt x="214" y="162"/>
                  <a:pt x="214" y="161"/>
                </a:cubicBezTo>
                <a:cubicBezTo>
                  <a:pt x="214" y="160"/>
                  <a:pt x="214" y="159"/>
                  <a:pt x="214" y="159"/>
                </a:cubicBezTo>
                <a:cubicBezTo>
                  <a:pt x="214" y="158"/>
                  <a:pt x="213" y="158"/>
                  <a:pt x="213" y="158"/>
                </a:cubicBezTo>
                <a:cubicBezTo>
                  <a:pt x="213" y="158"/>
                  <a:pt x="213" y="158"/>
                  <a:pt x="213" y="158"/>
                </a:cubicBezTo>
                <a:cubicBezTo>
                  <a:pt x="213" y="158"/>
                  <a:pt x="213" y="158"/>
                  <a:pt x="212" y="158"/>
                </a:cubicBezTo>
                <a:cubicBezTo>
                  <a:pt x="212" y="158"/>
                  <a:pt x="212" y="158"/>
                  <a:pt x="212" y="158"/>
                </a:cubicBezTo>
                <a:cubicBezTo>
                  <a:pt x="212" y="158"/>
                  <a:pt x="212" y="158"/>
                  <a:pt x="211" y="158"/>
                </a:cubicBezTo>
                <a:cubicBezTo>
                  <a:pt x="211" y="156"/>
                  <a:pt x="211" y="156"/>
                  <a:pt x="211" y="156"/>
                </a:cubicBezTo>
                <a:cubicBezTo>
                  <a:pt x="211" y="155"/>
                  <a:pt x="211" y="155"/>
                  <a:pt x="211" y="155"/>
                </a:cubicBezTo>
                <a:cubicBezTo>
                  <a:pt x="211" y="155"/>
                  <a:pt x="211" y="155"/>
                  <a:pt x="211" y="155"/>
                </a:cubicBezTo>
                <a:cubicBezTo>
                  <a:pt x="211" y="155"/>
                  <a:pt x="209" y="156"/>
                  <a:pt x="207" y="157"/>
                </a:cubicBezTo>
                <a:cubicBezTo>
                  <a:pt x="205" y="157"/>
                  <a:pt x="204" y="156"/>
                  <a:pt x="204" y="156"/>
                </a:cubicBezTo>
                <a:cubicBezTo>
                  <a:pt x="205" y="155"/>
                  <a:pt x="206" y="152"/>
                  <a:pt x="207" y="152"/>
                </a:cubicBezTo>
                <a:cubicBezTo>
                  <a:pt x="207" y="151"/>
                  <a:pt x="208" y="147"/>
                  <a:pt x="208" y="146"/>
                </a:cubicBezTo>
                <a:cubicBezTo>
                  <a:pt x="208" y="145"/>
                  <a:pt x="208" y="145"/>
                  <a:pt x="207" y="145"/>
                </a:cubicBezTo>
                <a:cubicBezTo>
                  <a:pt x="206" y="144"/>
                  <a:pt x="204" y="143"/>
                  <a:pt x="204" y="143"/>
                </a:cubicBezTo>
                <a:cubicBezTo>
                  <a:pt x="204" y="143"/>
                  <a:pt x="204" y="142"/>
                  <a:pt x="203" y="142"/>
                </a:cubicBezTo>
                <a:cubicBezTo>
                  <a:pt x="204" y="142"/>
                  <a:pt x="204" y="141"/>
                  <a:pt x="205" y="140"/>
                </a:cubicBezTo>
                <a:cubicBezTo>
                  <a:pt x="205" y="140"/>
                  <a:pt x="206" y="139"/>
                  <a:pt x="206" y="139"/>
                </a:cubicBezTo>
                <a:cubicBezTo>
                  <a:pt x="208" y="136"/>
                  <a:pt x="208" y="135"/>
                  <a:pt x="208" y="135"/>
                </a:cubicBezTo>
                <a:cubicBezTo>
                  <a:pt x="208" y="134"/>
                  <a:pt x="207" y="134"/>
                  <a:pt x="206" y="134"/>
                </a:cubicBezTo>
                <a:cubicBezTo>
                  <a:pt x="206" y="135"/>
                  <a:pt x="206" y="135"/>
                  <a:pt x="205" y="135"/>
                </a:cubicBezTo>
                <a:cubicBezTo>
                  <a:pt x="205" y="135"/>
                  <a:pt x="205" y="134"/>
                  <a:pt x="205" y="134"/>
                </a:cubicBezTo>
                <a:cubicBezTo>
                  <a:pt x="205" y="134"/>
                  <a:pt x="205" y="134"/>
                  <a:pt x="205" y="133"/>
                </a:cubicBezTo>
                <a:cubicBezTo>
                  <a:pt x="205" y="133"/>
                  <a:pt x="205" y="132"/>
                  <a:pt x="205" y="131"/>
                </a:cubicBezTo>
                <a:cubicBezTo>
                  <a:pt x="205" y="130"/>
                  <a:pt x="204" y="128"/>
                  <a:pt x="203" y="127"/>
                </a:cubicBezTo>
                <a:cubicBezTo>
                  <a:pt x="202" y="126"/>
                  <a:pt x="201" y="127"/>
                  <a:pt x="200" y="127"/>
                </a:cubicBezTo>
                <a:cubicBezTo>
                  <a:pt x="200" y="127"/>
                  <a:pt x="200" y="127"/>
                  <a:pt x="200" y="128"/>
                </a:cubicBezTo>
                <a:cubicBezTo>
                  <a:pt x="199" y="128"/>
                  <a:pt x="198" y="128"/>
                  <a:pt x="197" y="128"/>
                </a:cubicBezTo>
                <a:cubicBezTo>
                  <a:pt x="197" y="128"/>
                  <a:pt x="196" y="128"/>
                  <a:pt x="196" y="128"/>
                </a:cubicBezTo>
                <a:cubicBezTo>
                  <a:pt x="196" y="127"/>
                  <a:pt x="197" y="126"/>
                  <a:pt x="197" y="125"/>
                </a:cubicBezTo>
                <a:cubicBezTo>
                  <a:pt x="198" y="125"/>
                  <a:pt x="198" y="125"/>
                  <a:pt x="198" y="124"/>
                </a:cubicBezTo>
                <a:cubicBezTo>
                  <a:pt x="198" y="123"/>
                  <a:pt x="198" y="122"/>
                  <a:pt x="198" y="122"/>
                </a:cubicBezTo>
                <a:cubicBezTo>
                  <a:pt x="198" y="122"/>
                  <a:pt x="198" y="122"/>
                  <a:pt x="198" y="122"/>
                </a:cubicBezTo>
                <a:cubicBezTo>
                  <a:pt x="197" y="122"/>
                  <a:pt x="197" y="122"/>
                  <a:pt x="197" y="122"/>
                </a:cubicBezTo>
                <a:cubicBezTo>
                  <a:pt x="197" y="122"/>
                  <a:pt x="196" y="121"/>
                  <a:pt x="196" y="121"/>
                </a:cubicBezTo>
                <a:cubicBezTo>
                  <a:pt x="196" y="118"/>
                  <a:pt x="196" y="118"/>
                  <a:pt x="196" y="118"/>
                </a:cubicBezTo>
                <a:cubicBezTo>
                  <a:pt x="196" y="117"/>
                  <a:pt x="196" y="117"/>
                  <a:pt x="196" y="117"/>
                </a:cubicBezTo>
                <a:cubicBezTo>
                  <a:pt x="195" y="117"/>
                  <a:pt x="195" y="117"/>
                  <a:pt x="195" y="117"/>
                </a:cubicBezTo>
                <a:cubicBezTo>
                  <a:pt x="195" y="114"/>
                  <a:pt x="195" y="114"/>
                  <a:pt x="195" y="114"/>
                </a:cubicBezTo>
                <a:cubicBezTo>
                  <a:pt x="195" y="114"/>
                  <a:pt x="195" y="113"/>
                  <a:pt x="195" y="113"/>
                </a:cubicBezTo>
                <a:cubicBezTo>
                  <a:pt x="195" y="113"/>
                  <a:pt x="195" y="113"/>
                  <a:pt x="195" y="113"/>
                </a:cubicBezTo>
                <a:cubicBezTo>
                  <a:pt x="193" y="113"/>
                  <a:pt x="193" y="113"/>
                  <a:pt x="193" y="113"/>
                </a:cubicBezTo>
                <a:cubicBezTo>
                  <a:pt x="193" y="112"/>
                  <a:pt x="193" y="108"/>
                  <a:pt x="193" y="108"/>
                </a:cubicBezTo>
                <a:cubicBezTo>
                  <a:pt x="192" y="106"/>
                  <a:pt x="191" y="104"/>
                  <a:pt x="189" y="103"/>
                </a:cubicBezTo>
                <a:cubicBezTo>
                  <a:pt x="189" y="103"/>
                  <a:pt x="189" y="103"/>
                  <a:pt x="188" y="103"/>
                </a:cubicBezTo>
                <a:cubicBezTo>
                  <a:pt x="188" y="103"/>
                  <a:pt x="186" y="106"/>
                  <a:pt x="185" y="106"/>
                </a:cubicBezTo>
                <a:cubicBezTo>
                  <a:pt x="185" y="107"/>
                  <a:pt x="185" y="107"/>
                  <a:pt x="184" y="107"/>
                </a:cubicBezTo>
                <a:cubicBezTo>
                  <a:pt x="184" y="107"/>
                  <a:pt x="183" y="107"/>
                  <a:pt x="183" y="106"/>
                </a:cubicBezTo>
                <a:cubicBezTo>
                  <a:pt x="183" y="106"/>
                  <a:pt x="183" y="105"/>
                  <a:pt x="183" y="103"/>
                </a:cubicBezTo>
                <a:cubicBezTo>
                  <a:pt x="183" y="101"/>
                  <a:pt x="183" y="99"/>
                  <a:pt x="183" y="99"/>
                </a:cubicBezTo>
                <a:cubicBezTo>
                  <a:pt x="183" y="99"/>
                  <a:pt x="183" y="99"/>
                  <a:pt x="183" y="98"/>
                </a:cubicBezTo>
                <a:cubicBezTo>
                  <a:pt x="183" y="98"/>
                  <a:pt x="182" y="98"/>
                  <a:pt x="181" y="98"/>
                </a:cubicBezTo>
                <a:cubicBezTo>
                  <a:pt x="180" y="98"/>
                  <a:pt x="180" y="98"/>
                  <a:pt x="180" y="98"/>
                </a:cubicBezTo>
                <a:cubicBezTo>
                  <a:pt x="179" y="98"/>
                  <a:pt x="178" y="98"/>
                  <a:pt x="178" y="98"/>
                </a:cubicBezTo>
                <a:cubicBezTo>
                  <a:pt x="178" y="98"/>
                  <a:pt x="178" y="98"/>
                  <a:pt x="178" y="97"/>
                </a:cubicBezTo>
                <a:cubicBezTo>
                  <a:pt x="179" y="94"/>
                  <a:pt x="178" y="91"/>
                  <a:pt x="178" y="91"/>
                </a:cubicBezTo>
                <a:cubicBezTo>
                  <a:pt x="178" y="90"/>
                  <a:pt x="178" y="90"/>
                  <a:pt x="178" y="90"/>
                </a:cubicBezTo>
                <a:cubicBezTo>
                  <a:pt x="176" y="90"/>
                  <a:pt x="176" y="90"/>
                  <a:pt x="176" y="90"/>
                </a:cubicBezTo>
                <a:cubicBezTo>
                  <a:pt x="176" y="90"/>
                  <a:pt x="175" y="88"/>
                  <a:pt x="175" y="87"/>
                </a:cubicBezTo>
                <a:cubicBezTo>
                  <a:pt x="174" y="85"/>
                  <a:pt x="172" y="83"/>
                  <a:pt x="172" y="83"/>
                </a:cubicBezTo>
                <a:cubicBezTo>
                  <a:pt x="172" y="83"/>
                  <a:pt x="172" y="83"/>
                  <a:pt x="171" y="83"/>
                </a:cubicBezTo>
                <a:cubicBezTo>
                  <a:pt x="171" y="83"/>
                  <a:pt x="171" y="83"/>
                  <a:pt x="171" y="83"/>
                </a:cubicBezTo>
                <a:cubicBezTo>
                  <a:pt x="171" y="83"/>
                  <a:pt x="170" y="86"/>
                  <a:pt x="167" y="87"/>
                </a:cubicBezTo>
                <a:cubicBezTo>
                  <a:pt x="167" y="87"/>
                  <a:pt x="166" y="87"/>
                  <a:pt x="166" y="87"/>
                </a:cubicBezTo>
                <a:cubicBezTo>
                  <a:pt x="165" y="87"/>
                  <a:pt x="165" y="87"/>
                  <a:pt x="165" y="87"/>
                </a:cubicBezTo>
                <a:cubicBezTo>
                  <a:pt x="165" y="87"/>
                  <a:pt x="164" y="86"/>
                  <a:pt x="164" y="85"/>
                </a:cubicBezTo>
                <a:cubicBezTo>
                  <a:pt x="164" y="83"/>
                  <a:pt x="162" y="80"/>
                  <a:pt x="162" y="80"/>
                </a:cubicBezTo>
                <a:cubicBezTo>
                  <a:pt x="162" y="80"/>
                  <a:pt x="161" y="80"/>
                  <a:pt x="161" y="80"/>
                </a:cubicBezTo>
                <a:cubicBezTo>
                  <a:pt x="159" y="81"/>
                  <a:pt x="159" y="81"/>
                  <a:pt x="159" y="81"/>
                </a:cubicBezTo>
                <a:cubicBezTo>
                  <a:pt x="159" y="80"/>
                  <a:pt x="159" y="79"/>
                  <a:pt x="159" y="76"/>
                </a:cubicBezTo>
                <a:cubicBezTo>
                  <a:pt x="158" y="73"/>
                  <a:pt x="157" y="72"/>
                  <a:pt x="157" y="72"/>
                </a:cubicBezTo>
                <a:cubicBezTo>
                  <a:pt x="157" y="72"/>
                  <a:pt x="157" y="72"/>
                  <a:pt x="156" y="72"/>
                </a:cubicBezTo>
                <a:cubicBezTo>
                  <a:pt x="155" y="73"/>
                  <a:pt x="155" y="73"/>
                  <a:pt x="155" y="73"/>
                </a:cubicBezTo>
                <a:cubicBezTo>
                  <a:pt x="155" y="72"/>
                  <a:pt x="155" y="71"/>
                  <a:pt x="154" y="70"/>
                </a:cubicBezTo>
                <a:cubicBezTo>
                  <a:pt x="153" y="68"/>
                  <a:pt x="151" y="67"/>
                  <a:pt x="150" y="67"/>
                </a:cubicBezTo>
                <a:cubicBezTo>
                  <a:pt x="150" y="67"/>
                  <a:pt x="150" y="67"/>
                  <a:pt x="150" y="67"/>
                </a:cubicBezTo>
                <a:cubicBezTo>
                  <a:pt x="149" y="68"/>
                  <a:pt x="148" y="70"/>
                  <a:pt x="147" y="71"/>
                </a:cubicBezTo>
                <a:cubicBezTo>
                  <a:pt x="146" y="71"/>
                  <a:pt x="145" y="71"/>
                  <a:pt x="145" y="71"/>
                </a:cubicBezTo>
                <a:cubicBezTo>
                  <a:pt x="145" y="70"/>
                  <a:pt x="145" y="70"/>
                  <a:pt x="145" y="70"/>
                </a:cubicBezTo>
                <a:cubicBezTo>
                  <a:pt x="145" y="68"/>
                  <a:pt x="145" y="65"/>
                  <a:pt x="145" y="65"/>
                </a:cubicBezTo>
                <a:cubicBezTo>
                  <a:pt x="145" y="65"/>
                  <a:pt x="145" y="65"/>
                  <a:pt x="145" y="65"/>
                </a:cubicBezTo>
                <a:cubicBezTo>
                  <a:pt x="144" y="64"/>
                  <a:pt x="144" y="64"/>
                  <a:pt x="144" y="64"/>
                </a:cubicBezTo>
                <a:cubicBezTo>
                  <a:pt x="142" y="65"/>
                  <a:pt x="142" y="65"/>
                  <a:pt x="142" y="65"/>
                </a:cubicBezTo>
                <a:cubicBezTo>
                  <a:pt x="142" y="63"/>
                  <a:pt x="142" y="63"/>
                  <a:pt x="142" y="63"/>
                </a:cubicBezTo>
                <a:cubicBezTo>
                  <a:pt x="142" y="61"/>
                  <a:pt x="140" y="57"/>
                  <a:pt x="139" y="56"/>
                </a:cubicBezTo>
                <a:cubicBezTo>
                  <a:pt x="139" y="56"/>
                  <a:pt x="139" y="56"/>
                  <a:pt x="139" y="56"/>
                </a:cubicBezTo>
                <a:cubicBezTo>
                  <a:pt x="139" y="56"/>
                  <a:pt x="139" y="56"/>
                  <a:pt x="139" y="56"/>
                </a:cubicBezTo>
                <a:cubicBezTo>
                  <a:pt x="139" y="56"/>
                  <a:pt x="137" y="57"/>
                  <a:pt x="136" y="58"/>
                </a:cubicBezTo>
                <a:cubicBezTo>
                  <a:pt x="135" y="59"/>
                  <a:pt x="134" y="59"/>
                  <a:pt x="134" y="59"/>
                </a:cubicBezTo>
                <a:cubicBezTo>
                  <a:pt x="133" y="59"/>
                  <a:pt x="133" y="59"/>
                  <a:pt x="133" y="59"/>
                </a:cubicBezTo>
                <a:cubicBezTo>
                  <a:pt x="133" y="59"/>
                  <a:pt x="133" y="55"/>
                  <a:pt x="131" y="55"/>
                </a:cubicBezTo>
                <a:cubicBezTo>
                  <a:pt x="131" y="55"/>
                  <a:pt x="131" y="55"/>
                  <a:pt x="131" y="55"/>
                </a:cubicBezTo>
                <a:cubicBezTo>
                  <a:pt x="130" y="55"/>
                  <a:pt x="130" y="55"/>
                  <a:pt x="130" y="55"/>
                </a:cubicBezTo>
                <a:cubicBezTo>
                  <a:pt x="130" y="55"/>
                  <a:pt x="130" y="54"/>
                  <a:pt x="130" y="53"/>
                </a:cubicBezTo>
                <a:cubicBezTo>
                  <a:pt x="130" y="53"/>
                  <a:pt x="129" y="52"/>
                  <a:pt x="129" y="50"/>
                </a:cubicBezTo>
                <a:cubicBezTo>
                  <a:pt x="128" y="49"/>
                  <a:pt x="128" y="48"/>
                  <a:pt x="127" y="48"/>
                </a:cubicBezTo>
                <a:cubicBezTo>
                  <a:pt x="126" y="48"/>
                  <a:pt x="126" y="49"/>
                  <a:pt x="126" y="49"/>
                </a:cubicBezTo>
                <a:cubicBezTo>
                  <a:pt x="125" y="49"/>
                  <a:pt x="125" y="50"/>
                  <a:pt x="125" y="50"/>
                </a:cubicBezTo>
                <a:cubicBezTo>
                  <a:pt x="125" y="50"/>
                  <a:pt x="125" y="50"/>
                  <a:pt x="125" y="50"/>
                </a:cubicBezTo>
                <a:cubicBezTo>
                  <a:pt x="124" y="50"/>
                  <a:pt x="124" y="49"/>
                  <a:pt x="124" y="47"/>
                </a:cubicBezTo>
                <a:cubicBezTo>
                  <a:pt x="124" y="46"/>
                  <a:pt x="124" y="45"/>
                  <a:pt x="124" y="44"/>
                </a:cubicBezTo>
                <a:cubicBezTo>
                  <a:pt x="124" y="43"/>
                  <a:pt x="125" y="42"/>
                  <a:pt x="124" y="41"/>
                </a:cubicBezTo>
                <a:cubicBezTo>
                  <a:pt x="124" y="41"/>
                  <a:pt x="124" y="41"/>
                  <a:pt x="123" y="41"/>
                </a:cubicBezTo>
                <a:cubicBezTo>
                  <a:pt x="123" y="41"/>
                  <a:pt x="123" y="41"/>
                  <a:pt x="123" y="41"/>
                </a:cubicBezTo>
                <a:cubicBezTo>
                  <a:pt x="122" y="41"/>
                  <a:pt x="122" y="41"/>
                  <a:pt x="122" y="38"/>
                </a:cubicBezTo>
                <a:cubicBezTo>
                  <a:pt x="122" y="34"/>
                  <a:pt x="119" y="33"/>
                  <a:pt x="118" y="34"/>
                </a:cubicBezTo>
                <a:cubicBezTo>
                  <a:pt x="118" y="34"/>
                  <a:pt x="118" y="34"/>
                  <a:pt x="118" y="34"/>
                </a:cubicBezTo>
                <a:cubicBezTo>
                  <a:pt x="117" y="34"/>
                  <a:pt x="116" y="32"/>
                  <a:pt x="116" y="31"/>
                </a:cubicBezTo>
                <a:cubicBezTo>
                  <a:pt x="115" y="27"/>
                  <a:pt x="114" y="26"/>
                  <a:pt x="114" y="26"/>
                </a:cubicBezTo>
                <a:cubicBezTo>
                  <a:pt x="114" y="25"/>
                  <a:pt x="114" y="25"/>
                  <a:pt x="113" y="25"/>
                </a:cubicBezTo>
                <a:cubicBezTo>
                  <a:pt x="113" y="25"/>
                  <a:pt x="114" y="25"/>
                  <a:pt x="113" y="25"/>
                </a:cubicBezTo>
                <a:cubicBezTo>
                  <a:pt x="112" y="25"/>
                  <a:pt x="111" y="25"/>
                  <a:pt x="111" y="24"/>
                </a:cubicBezTo>
                <a:cubicBezTo>
                  <a:pt x="111" y="23"/>
                  <a:pt x="110" y="19"/>
                  <a:pt x="110" y="19"/>
                </a:cubicBezTo>
                <a:cubicBezTo>
                  <a:pt x="110" y="19"/>
                  <a:pt x="110" y="19"/>
                  <a:pt x="110" y="19"/>
                </a:cubicBezTo>
                <a:cubicBezTo>
                  <a:pt x="108" y="18"/>
                  <a:pt x="108" y="18"/>
                  <a:pt x="108" y="18"/>
                </a:cubicBezTo>
                <a:cubicBezTo>
                  <a:pt x="108" y="17"/>
                  <a:pt x="108" y="11"/>
                  <a:pt x="108" y="10"/>
                </a:cubicBezTo>
                <a:cubicBezTo>
                  <a:pt x="108" y="10"/>
                  <a:pt x="108" y="10"/>
                  <a:pt x="108" y="10"/>
                </a:cubicBezTo>
                <a:cubicBezTo>
                  <a:pt x="108" y="9"/>
                  <a:pt x="108" y="9"/>
                  <a:pt x="108" y="9"/>
                </a:cubicBezTo>
                <a:cubicBezTo>
                  <a:pt x="108" y="9"/>
                  <a:pt x="108" y="9"/>
                  <a:pt x="108" y="9"/>
                </a:cubicBezTo>
                <a:cubicBezTo>
                  <a:pt x="108" y="9"/>
                  <a:pt x="108" y="9"/>
                  <a:pt x="108" y="9"/>
                </a:cubicBezTo>
                <a:cubicBezTo>
                  <a:pt x="108" y="9"/>
                  <a:pt x="107" y="9"/>
                  <a:pt x="107" y="9"/>
                </a:cubicBezTo>
                <a:cubicBezTo>
                  <a:pt x="107" y="7"/>
                  <a:pt x="108" y="5"/>
                  <a:pt x="107" y="3"/>
                </a:cubicBezTo>
                <a:cubicBezTo>
                  <a:pt x="106" y="2"/>
                  <a:pt x="106" y="1"/>
                  <a:pt x="105" y="0"/>
                </a:cubicBezTo>
                <a:cubicBezTo>
                  <a:pt x="105" y="0"/>
                  <a:pt x="105" y="0"/>
                  <a:pt x="105" y="0"/>
                </a:cubicBezTo>
                <a:cubicBezTo>
                  <a:pt x="103" y="1"/>
                  <a:pt x="102" y="4"/>
                  <a:pt x="101" y="5"/>
                </a:cubicBezTo>
                <a:cubicBezTo>
                  <a:pt x="100" y="6"/>
                  <a:pt x="100" y="8"/>
                  <a:pt x="100" y="10"/>
                </a:cubicBezTo>
                <a:cubicBezTo>
                  <a:pt x="100" y="11"/>
                  <a:pt x="100" y="12"/>
                  <a:pt x="100" y="13"/>
                </a:cubicBezTo>
                <a:cubicBezTo>
                  <a:pt x="100" y="13"/>
                  <a:pt x="100" y="13"/>
                  <a:pt x="100" y="13"/>
                </a:cubicBezTo>
                <a:cubicBezTo>
                  <a:pt x="98" y="13"/>
                  <a:pt x="98" y="13"/>
                  <a:pt x="98" y="13"/>
                </a:cubicBezTo>
                <a:cubicBezTo>
                  <a:pt x="98" y="13"/>
                  <a:pt x="98" y="13"/>
                  <a:pt x="98" y="13"/>
                </a:cubicBezTo>
                <a:cubicBezTo>
                  <a:pt x="98" y="13"/>
                  <a:pt x="98" y="13"/>
                  <a:pt x="98" y="14"/>
                </a:cubicBezTo>
                <a:cubicBezTo>
                  <a:pt x="98" y="14"/>
                  <a:pt x="98" y="15"/>
                  <a:pt x="98" y="16"/>
                </a:cubicBezTo>
                <a:cubicBezTo>
                  <a:pt x="98" y="17"/>
                  <a:pt x="98" y="18"/>
                  <a:pt x="98" y="19"/>
                </a:cubicBezTo>
                <a:cubicBezTo>
                  <a:pt x="97" y="19"/>
                  <a:pt x="97" y="19"/>
                  <a:pt x="97" y="19"/>
                </a:cubicBezTo>
                <a:cubicBezTo>
                  <a:pt x="97" y="19"/>
                  <a:pt x="97" y="19"/>
                  <a:pt x="97" y="19"/>
                </a:cubicBezTo>
                <a:cubicBezTo>
                  <a:pt x="97" y="22"/>
                  <a:pt x="97" y="22"/>
                  <a:pt x="97" y="22"/>
                </a:cubicBezTo>
                <a:cubicBezTo>
                  <a:pt x="97" y="23"/>
                  <a:pt x="97" y="23"/>
                  <a:pt x="97" y="23"/>
                </a:cubicBezTo>
                <a:cubicBezTo>
                  <a:pt x="97" y="24"/>
                  <a:pt x="97" y="25"/>
                  <a:pt x="97" y="25"/>
                </a:cubicBezTo>
                <a:cubicBezTo>
                  <a:pt x="97" y="25"/>
                  <a:pt x="97" y="25"/>
                  <a:pt x="97" y="25"/>
                </a:cubicBezTo>
                <a:cubicBezTo>
                  <a:pt x="96" y="25"/>
                  <a:pt x="95" y="25"/>
                  <a:pt x="95" y="26"/>
                </a:cubicBezTo>
                <a:cubicBezTo>
                  <a:pt x="94" y="27"/>
                  <a:pt x="94" y="28"/>
                  <a:pt x="95" y="29"/>
                </a:cubicBezTo>
                <a:cubicBezTo>
                  <a:pt x="95" y="29"/>
                  <a:pt x="95" y="29"/>
                  <a:pt x="95" y="29"/>
                </a:cubicBezTo>
                <a:cubicBezTo>
                  <a:pt x="95" y="29"/>
                  <a:pt x="95" y="30"/>
                  <a:pt x="95" y="30"/>
                </a:cubicBezTo>
                <a:cubicBezTo>
                  <a:pt x="95" y="30"/>
                  <a:pt x="94" y="30"/>
                  <a:pt x="94" y="30"/>
                </a:cubicBezTo>
                <a:cubicBezTo>
                  <a:pt x="94" y="30"/>
                  <a:pt x="94" y="30"/>
                  <a:pt x="94" y="30"/>
                </a:cubicBezTo>
                <a:cubicBezTo>
                  <a:pt x="92" y="34"/>
                  <a:pt x="92" y="34"/>
                  <a:pt x="92" y="34"/>
                </a:cubicBezTo>
                <a:cubicBezTo>
                  <a:pt x="91" y="33"/>
                  <a:pt x="91" y="33"/>
                  <a:pt x="91" y="33"/>
                </a:cubicBezTo>
                <a:cubicBezTo>
                  <a:pt x="91" y="33"/>
                  <a:pt x="91" y="33"/>
                  <a:pt x="90" y="33"/>
                </a:cubicBezTo>
                <a:cubicBezTo>
                  <a:pt x="90" y="33"/>
                  <a:pt x="90" y="33"/>
                  <a:pt x="90" y="33"/>
                </a:cubicBezTo>
                <a:cubicBezTo>
                  <a:pt x="90" y="33"/>
                  <a:pt x="90" y="35"/>
                  <a:pt x="89" y="36"/>
                </a:cubicBezTo>
                <a:cubicBezTo>
                  <a:pt x="89" y="36"/>
                  <a:pt x="89" y="38"/>
                  <a:pt x="89" y="39"/>
                </a:cubicBezTo>
                <a:cubicBezTo>
                  <a:pt x="87" y="39"/>
                  <a:pt x="87" y="39"/>
                  <a:pt x="87" y="39"/>
                </a:cubicBezTo>
                <a:cubicBezTo>
                  <a:pt x="87" y="39"/>
                  <a:pt x="87" y="39"/>
                  <a:pt x="87" y="39"/>
                </a:cubicBezTo>
                <a:cubicBezTo>
                  <a:pt x="87" y="39"/>
                  <a:pt x="87" y="41"/>
                  <a:pt x="87" y="42"/>
                </a:cubicBezTo>
                <a:cubicBezTo>
                  <a:pt x="88" y="43"/>
                  <a:pt x="88" y="45"/>
                  <a:pt x="88" y="45"/>
                </a:cubicBezTo>
                <a:cubicBezTo>
                  <a:pt x="87" y="45"/>
                  <a:pt x="86" y="44"/>
                  <a:pt x="86" y="44"/>
                </a:cubicBezTo>
                <a:cubicBezTo>
                  <a:pt x="85" y="43"/>
                  <a:pt x="84" y="42"/>
                  <a:pt x="84" y="42"/>
                </a:cubicBezTo>
                <a:cubicBezTo>
                  <a:pt x="84" y="42"/>
                  <a:pt x="83" y="43"/>
                  <a:pt x="83" y="43"/>
                </a:cubicBezTo>
                <a:cubicBezTo>
                  <a:pt x="83" y="44"/>
                  <a:pt x="82" y="46"/>
                  <a:pt x="82" y="49"/>
                </a:cubicBezTo>
                <a:cubicBezTo>
                  <a:pt x="82" y="51"/>
                  <a:pt x="82" y="52"/>
                  <a:pt x="82" y="52"/>
                </a:cubicBezTo>
                <a:cubicBezTo>
                  <a:pt x="82" y="52"/>
                  <a:pt x="82" y="52"/>
                  <a:pt x="82" y="52"/>
                </a:cubicBezTo>
                <a:cubicBezTo>
                  <a:pt x="81" y="51"/>
                  <a:pt x="80" y="50"/>
                  <a:pt x="79" y="49"/>
                </a:cubicBezTo>
                <a:cubicBezTo>
                  <a:pt x="79" y="49"/>
                  <a:pt x="79" y="49"/>
                  <a:pt x="79" y="49"/>
                </a:cubicBezTo>
                <a:cubicBezTo>
                  <a:pt x="79" y="49"/>
                  <a:pt x="79" y="49"/>
                  <a:pt x="79" y="49"/>
                </a:cubicBezTo>
                <a:cubicBezTo>
                  <a:pt x="79" y="50"/>
                  <a:pt x="78" y="51"/>
                  <a:pt x="78" y="53"/>
                </a:cubicBezTo>
                <a:cubicBezTo>
                  <a:pt x="78" y="54"/>
                  <a:pt x="78" y="56"/>
                  <a:pt x="78" y="56"/>
                </a:cubicBezTo>
                <a:cubicBezTo>
                  <a:pt x="76" y="56"/>
                  <a:pt x="76" y="56"/>
                  <a:pt x="76" y="56"/>
                </a:cubicBezTo>
                <a:cubicBezTo>
                  <a:pt x="76" y="56"/>
                  <a:pt x="76" y="56"/>
                  <a:pt x="76" y="56"/>
                </a:cubicBezTo>
                <a:cubicBezTo>
                  <a:pt x="76" y="56"/>
                  <a:pt x="76" y="56"/>
                  <a:pt x="76" y="57"/>
                </a:cubicBezTo>
                <a:cubicBezTo>
                  <a:pt x="76" y="57"/>
                  <a:pt x="76" y="57"/>
                  <a:pt x="75" y="60"/>
                </a:cubicBezTo>
                <a:cubicBezTo>
                  <a:pt x="75" y="61"/>
                  <a:pt x="75" y="62"/>
                  <a:pt x="75" y="62"/>
                </a:cubicBezTo>
                <a:cubicBezTo>
                  <a:pt x="75" y="62"/>
                  <a:pt x="74" y="62"/>
                  <a:pt x="74" y="62"/>
                </a:cubicBezTo>
                <a:cubicBezTo>
                  <a:pt x="74" y="61"/>
                  <a:pt x="73" y="61"/>
                  <a:pt x="73" y="61"/>
                </a:cubicBezTo>
                <a:cubicBezTo>
                  <a:pt x="71" y="61"/>
                  <a:pt x="71" y="60"/>
                  <a:pt x="71" y="60"/>
                </a:cubicBezTo>
                <a:cubicBezTo>
                  <a:pt x="71" y="60"/>
                  <a:pt x="71" y="59"/>
                  <a:pt x="71" y="59"/>
                </a:cubicBezTo>
                <a:cubicBezTo>
                  <a:pt x="70" y="59"/>
                  <a:pt x="70" y="59"/>
                  <a:pt x="70" y="60"/>
                </a:cubicBezTo>
                <a:cubicBezTo>
                  <a:pt x="70" y="60"/>
                  <a:pt x="68" y="64"/>
                  <a:pt x="68" y="65"/>
                </a:cubicBezTo>
                <a:cubicBezTo>
                  <a:pt x="68" y="65"/>
                  <a:pt x="67" y="66"/>
                  <a:pt x="67" y="66"/>
                </a:cubicBezTo>
                <a:cubicBezTo>
                  <a:pt x="66" y="66"/>
                  <a:pt x="65" y="67"/>
                  <a:pt x="65" y="68"/>
                </a:cubicBezTo>
                <a:cubicBezTo>
                  <a:pt x="65" y="69"/>
                  <a:pt x="65" y="71"/>
                  <a:pt x="64" y="72"/>
                </a:cubicBezTo>
                <a:cubicBezTo>
                  <a:pt x="63" y="72"/>
                  <a:pt x="62" y="72"/>
                  <a:pt x="62" y="72"/>
                </a:cubicBezTo>
                <a:cubicBezTo>
                  <a:pt x="62" y="72"/>
                  <a:pt x="62" y="71"/>
                  <a:pt x="62" y="71"/>
                </a:cubicBezTo>
                <a:cubicBezTo>
                  <a:pt x="61" y="70"/>
                  <a:pt x="61" y="69"/>
                  <a:pt x="60" y="69"/>
                </a:cubicBezTo>
                <a:cubicBezTo>
                  <a:pt x="60" y="69"/>
                  <a:pt x="59" y="69"/>
                  <a:pt x="59" y="69"/>
                </a:cubicBezTo>
                <a:cubicBezTo>
                  <a:pt x="58" y="70"/>
                  <a:pt x="58" y="72"/>
                  <a:pt x="57" y="72"/>
                </a:cubicBezTo>
                <a:cubicBezTo>
                  <a:pt x="57" y="73"/>
                  <a:pt x="55" y="75"/>
                  <a:pt x="54" y="76"/>
                </a:cubicBezTo>
                <a:cubicBezTo>
                  <a:pt x="54" y="78"/>
                  <a:pt x="54" y="79"/>
                  <a:pt x="54" y="80"/>
                </a:cubicBezTo>
                <a:cubicBezTo>
                  <a:pt x="52" y="79"/>
                  <a:pt x="52" y="79"/>
                  <a:pt x="52" y="79"/>
                </a:cubicBezTo>
                <a:cubicBezTo>
                  <a:pt x="51" y="79"/>
                  <a:pt x="51" y="79"/>
                  <a:pt x="51" y="79"/>
                </a:cubicBezTo>
                <a:cubicBezTo>
                  <a:pt x="51" y="79"/>
                  <a:pt x="51" y="79"/>
                  <a:pt x="51" y="80"/>
                </a:cubicBezTo>
                <a:cubicBezTo>
                  <a:pt x="51" y="80"/>
                  <a:pt x="51" y="82"/>
                  <a:pt x="51" y="84"/>
                </a:cubicBezTo>
                <a:cubicBezTo>
                  <a:pt x="50" y="86"/>
                  <a:pt x="50" y="87"/>
                  <a:pt x="49" y="87"/>
                </a:cubicBezTo>
                <a:cubicBezTo>
                  <a:pt x="49" y="87"/>
                  <a:pt x="48" y="87"/>
                  <a:pt x="48" y="87"/>
                </a:cubicBezTo>
                <a:cubicBezTo>
                  <a:pt x="47" y="87"/>
                  <a:pt x="46" y="85"/>
                  <a:pt x="45" y="84"/>
                </a:cubicBezTo>
                <a:cubicBezTo>
                  <a:pt x="45" y="84"/>
                  <a:pt x="45" y="84"/>
                  <a:pt x="45" y="84"/>
                </a:cubicBezTo>
                <a:cubicBezTo>
                  <a:pt x="45" y="83"/>
                  <a:pt x="45" y="84"/>
                  <a:pt x="45" y="84"/>
                </a:cubicBezTo>
                <a:cubicBezTo>
                  <a:pt x="45" y="84"/>
                  <a:pt x="42" y="85"/>
                  <a:pt x="41" y="87"/>
                </a:cubicBezTo>
                <a:cubicBezTo>
                  <a:pt x="40" y="89"/>
                  <a:pt x="40" y="91"/>
                  <a:pt x="41" y="94"/>
                </a:cubicBezTo>
                <a:cubicBezTo>
                  <a:pt x="41" y="95"/>
                  <a:pt x="41" y="95"/>
                  <a:pt x="41" y="95"/>
                </a:cubicBezTo>
                <a:cubicBezTo>
                  <a:pt x="41" y="96"/>
                  <a:pt x="41" y="98"/>
                  <a:pt x="41" y="98"/>
                </a:cubicBezTo>
                <a:cubicBezTo>
                  <a:pt x="41" y="98"/>
                  <a:pt x="41" y="98"/>
                  <a:pt x="41" y="98"/>
                </a:cubicBezTo>
                <a:cubicBezTo>
                  <a:pt x="40" y="98"/>
                  <a:pt x="38" y="98"/>
                  <a:pt x="38" y="98"/>
                </a:cubicBezTo>
                <a:cubicBezTo>
                  <a:pt x="38" y="98"/>
                  <a:pt x="38" y="98"/>
                  <a:pt x="38" y="98"/>
                </a:cubicBezTo>
                <a:cubicBezTo>
                  <a:pt x="38" y="98"/>
                  <a:pt x="38" y="98"/>
                  <a:pt x="38" y="98"/>
                </a:cubicBezTo>
                <a:cubicBezTo>
                  <a:pt x="37" y="106"/>
                  <a:pt x="37" y="106"/>
                  <a:pt x="37" y="106"/>
                </a:cubicBezTo>
                <a:cubicBezTo>
                  <a:pt x="36" y="105"/>
                  <a:pt x="35" y="105"/>
                  <a:pt x="34" y="105"/>
                </a:cubicBezTo>
                <a:cubicBezTo>
                  <a:pt x="34" y="105"/>
                  <a:pt x="33" y="103"/>
                  <a:pt x="33" y="102"/>
                </a:cubicBezTo>
                <a:cubicBezTo>
                  <a:pt x="33" y="102"/>
                  <a:pt x="33" y="102"/>
                  <a:pt x="33" y="101"/>
                </a:cubicBezTo>
                <a:cubicBezTo>
                  <a:pt x="33" y="101"/>
                  <a:pt x="32" y="101"/>
                  <a:pt x="32" y="101"/>
                </a:cubicBezTo>
                <a:cubicBezTo>
                  <a:pt x="32" y="102"/>
                  <a:pt x="29" y="103"/>
                  <a:pt x="28" y="105"/>
                </a:cubicBezTo>
                <a:cubicBezTo>
                  <a:pt x="28" y="106"/>
                  <a:pt x="27" y="107"/>
                  <a:pt x="27" y="108"/>
                </a:cubicBezTo>
                <a:cubicBezTo>
                  <a:pt x="27" y="109"/>
                  <a:pt x="27" y="110"/>
                  <a:pt x="27" y="110"/>
                </a:cubicBezTo>
                <a:cubicBezTo>
                  <a:pt x="26" y="110"/>
                  <a:pt x="25" y="110"/>
                  <a:pt x="25" y="110"/>
                </a:cubicBezTo>
                <a:cubicBezTo>
                  <a:pt x="25" y="110"/>
                  <a:pt x="25" y="110"/>
                  <a:pt x="24" y="110"/>
                </a:cubicBezTo>
                <a:cubicBezTo>
                  <a:pt x="24" y="110"/>
                  <a:pt x="24" y="110"/>
                  <a:pt x="24" y="110"/>
                </a:cubicBezTo>
                <a:cubicBezTo>
                  <a:pt x="24" y="111"/>
                  <a:pt x="24" y="115"/>
                  <a:pt x="24" y="116"/>
                </a:cubicBezTo>
                <a:cubicBezTo>
                  <a:pt x="24" y="116"/>
                  <a:pt x="24" y="119"/>
                  <a:pt x="25" y="120"/>
                </a:cubicBezTo>
                <a:cubicBezTo>
                  <a:pt x="24" y="120"/>
                  <a:pt x="23" y="120"/>
                  <a:pt x="22" y="120"/>
                </a:cubicBezTo>
                <a:cubicBezTo>
                  <a:pt x="21" y="120"/>
                  <a:pt x="20" y="120"/>
                  <a:pt x="20" y="120"/>
                </a:cubicBezTo>
                <a:cubicBezTo>
                  <a:pt x="20" y="120"/>
                  <a:pt x="20" y="120"/>
                  <a:pt x="19" y="120"/>
                </a:cubicBezTo>
                <a:cubicBezTo>
                  <a:pt x="19" y="120"/>
                  <a:pt x="19" y="120"/>
                  <a:pt x="19" y="120"/>
                </a:cubicBezTo>
                <a:cubicBezTo>
                  <a:pt x="19" y="121"/>
                  <a:pt x="20" y="125"/>
                  <a:pt x="20" y="126"/>
                </a:cubicBezTo>
                <a:cubicBezTo>
                  <a:pt x="20" y="126"/>
                  <a:pt x="20" y="126"/>
                  <a:pt x="19" y="126"/>
                </a:cubicBezTo>
                <a:cubicBezTo>
                  <a:pt x="19" y="126"/>
                  <a:pt x="18" y="126"/>
                  <a:pt x="18" y="126"/>
                </a:cubicBezTo>
                <a:cubicBezTo>
                  <a:pt x="18" y="126"/>
                  <a:pt x="18" y="126"/>
                  <a:pt x="18" y="126"/>
                </a:cubicBezTo>
                <a:cubicBezTo>
                  <a:pt x="17" y="126"/>
                  <a:pt x="17" y="126"/>
                  <a:pt x="18" y="127"/>
                </a:cubicBezTo>
                <a:cubicBezTo>
                  <a:pt x="19" y="129"/>
                  <a:pt x="19" y="130"/>
                  <a:pt x="18" y="132"/>
                </a:cubicBezTo>
                <a:cubicBezTo>
                  <a:pt x="17" y="132"/>
                  <a:pt x="16" y="132"/>
                  <a:pt x="15" y="132"/>
                </a:cubicBezTo>
                <a:cubicBezTo>
                  <a:pt x="14" y="131"/>
                  <a:pt x="14" y="129"/>
                  <a:pt x="14" y="129"/>
                </a:cubicBezTo>
                <a:cubicBezTo>
                  <a:pt x="14" y="129"/>
                  <a:pt x="14" y="129"/>
                  <a:pt x="14" y="129"/>
                </a:cubicBezTo>
                <a:cubicBezTo>
                  <a:pt x="13" y="129"/>
                  <a:pt x="13" y="129"/>
                  <a:pt x="13" y="129"/>
                </a:cubicBezTo>
                <a:cubicBezTo>
                  <a:pt x="13" y="129"/>
                  <a:pt x="10" y="133"/>
                  <a:pt x="10" y="135"/>
                </a:cubicBezTo>
                <a:cubicBezTo>
                  <a:pt x="10" y="136"/>
                  <a:pt x="10" y="136"/>
                  <a:pt x="10" y="138"/>
                </a:cubicBezTo>
                <a:cubicBezTo>
                  <a:pt x="10" y="139"/>
                  <a:pt x="10" y="139"/>
                  <a:pt x="10" y="139"/>
                </a:cubicBezTo>
                <a:cubicBezTo>
                  <a:pt x="10" y="140"/>
                  <a:pt x="10" y="140"/>
                  <a:pt x="10" y="141"/>
                </a:cubicBezTo>
                <a:cubicBezTo>
                  <a:pt x="10" y="141"/>
                  <a:pt x="10" y="141"/>
                  <a:pt x="10" y="141"/>
                </a:cubicBezTo>
                <a:cubicBezTo>
                  <a:pt x="10" y="143"/>
                  <a:pt x="10" y="144"/>
                  <a:pt x="10" y="144"/>
                </a:cubicBezTo>
                <a:cubicBezTo>
                  <a:pt x="9" y="144"/>
                  <a:pt x="8" y="145"/>
                  <a:pt x="8" y="145"/>
                </a:cubicBezTo>
                <a:cubicBezTo>
                  <a:pt x="8" y="145"/>
                  <a:pt x="7" y="145"/>
                  <a:pt x="7" y="145"/>
                </a:cubicBezTo>
                <a:cubicBezTo>
                  <a:pt x="7" y="145"/>
                  <a:pt x="7" y="145"/>
                  <a:pt x="7" y="145"/>
                </a:cubicBezTo>
                <a:cubicBezTo>
                  <a:pt x="7" y="146"/>
                  <a:pt x="8" y="147"/>
                  <a:pt x="8" y="148"/>
                </a:cubicBezTo>
                <a:cubicBezTo>
                  <a:pt x="8" y="148"/>
                  <a:pt x="9" y="150"/>
                  <a:pt x="9" y="151"/>
                </a:cubicBezTo>
                <a:cubicBezTo>
                  <a:pt x="9" y="151"/>
                  <a:pt x="9" y="151"/>
                  <a:pt x="9" y="151"/>
                </a:cubicBezTo>
                <a:cubicBezTo>
                  <a:pt x="9" y="151"/>
                  <a:pt x="8" y="151"/>
                  <a:pt x="8" y="151"/>
                </a:cubicBezTo>
                <a:cubicBezTo>
                  <a:pt x="8" y="151"/>
                  <a:pt x="8" y="151"/>
                  <a:pt x="8" y="151"/>
                </a:cubicBezTo>
                <a:cubicBezTo>
                  <a:pt x="8" y="151"/>
                  <a:pt x="6" y="155"/>
                  <a:pt x="5" y="157"/>
                </a:cubicBezTo>
                <a:cubicBezTo>
                  <a:pt x="5" y="157"/>
                  <a:pt x="5" y="158"/>
                  <a:pt x="6" y="159"/>
                </a:cubicBezTo>
                <a:cubicBezTo>
                  <a:pt x="6" y="159"/>
                  <a:pt x="6" y="160"/>
                  <a:pt x="6" y="160"/>
                </a:cubicBezTo>
                <a:cubicBezTo>
                  <a:pt x="5" y="160"/>
                  <a:pt x="4" y="160"/>
                  <a:pt x="4" y="160"/>
                </a:cubicBezTo>
                <a:cubicBezTo>
                  <a:pt x="3" y="161"/>
                  <a:pt x="3" y="161"/>
                  <a:pt x="3" y="161"/>
                </a:cubicBezTo>
                <a:cubicBezTo>
                  <a:pt x="3" y="161"/>
                  <a:pt x="3" y="161"/>
                  <a:pt x="3" y="161"/>
                </a:cubicBezTo>
                <a:cubicBezTo>
                  <a:pt x="3" y="161"/>
                  <a:pt x="4" y="163"/>
                  <a:pt x="4" y="165"/>
                </a:cubicBezTo>
                <a:cubicBezTo>
                  <a:pt x="4" y="167"/>
                  <a:pt x="5" y="169"/>
                  <a:pt x="5" y="169"/>
                </a:cubicBezTo>
                <a:cubicBezTo>
                  <a:pt x="5" y="169"/>
                  <a:pt x="4" y="170"/>
                  <a:pt x="4" y="170"/>
                </a:cubicBezTo>
                <a:cubicBezTo>
                  <a:pt x="2" y="170"/>
                  <a:pt x="1" y="170"/>
                  <a:pt x="1" y="170"/>
                </a:cubicBezTo>
                <a:cubicBezTo>
                  <a:pt x="1" y="170"/>
                  <a:pt x="0" y="170"/>
                  <a:pt x="0" y="170"/>
                </a:cubicBezTo>
                <a:cubicBezTo>
                  <a:pt x="0" y="170"/>
                  <a:pt x="0" y="170"/>
                  <a:pt x="0" y="170"/>
                </a:cubicBezTo>
                <a:cubicBezTo>
                  <a:pt x="2" y="175"/>
                  <a:pt x="2" y="175"/>
                  <a:pt x="2" y="175"/>
                </a:cubicBezTo>
                <a:cubicBezTo>
                  <a:pt x="1" y="175"/>
                  <a:pt x="1" y="175"/>
                  <a:pt x="1" y="175"/>
                </a:cubicBezTo>
                <a:cubicBezTo>
                  <a:pt x="1" y="175"/>
                  <a:pt x="0" y="175"/>
                  <a:pt x="0" y="175"/>
                </a:cubicBezTo>
                <a:cubicBezTo>
                  <a:pt x="0" y="175"/>
                  <a:pt x="0" y="176"/>
                  <a:pt x="0" y="176"/>
                </a:cubicBezTo>
                <a:cubicBezTo>
                  <a:pt x="0" y="176"/>
                  <a:pt x="2" y="178"/>
                  <a:pt x="2" y="179"/>
                </a:cubicBezTo>
                <a:cubicBezTo>
                  <a:pt x="2" y="180"/>
                  <a:pt x="3" y="182"/>
                  <a:pt x="4" y="182"/>
                </a:cubicBezTo>
                <a:cubicBezTo>
                  <a:pt x="4" y="182"/>
                  <a:pt x="4" y="183"/>
                  <a:pt x="4" y="184"/>
                </a:cubicBezTo>
                <a:cubicBezTo>
                  <a:pt x="4" y="184"/>
                  <a:pt x="4" y="184"/>
                  <a:pt x="3" y="184"/>
                </a:cubicBezTo>
                <a:cubicBezTo>
                  <a:pt x="3" y="184"/>
                  <a:pt x="3" y="184"/>
                  <a:pt x="3" y="184"/>
                </a:cubicBezTo>
                <a:cubicBezTo>
                  <a:pt x="2" y="184"/>
                  <a:pt x="1" y="183"/>
                  <a:pt x="1" y="183"/>
                </a:cubicBezTo>
                <a:cubicBezTo>
                  <a:pt x="1" y="183"/>
                  <a:pt x="1" y="183"/>
                  <a:pt x="1" y="183"/>
                </a:cubicBezTo>
                <a:cubicBezTo>
                  <a:pt x="1" y="183"/>
                  <a:pt x="1" y="183"/>
                  <a:pt x="1" y="184"/>
                </a:cubicBezTo>
                <a:cubicBezTo>
                  <a:pt x="0" y="184"/>
                  <a:pt x="0" y="187"/>
                  <a:pt x="1" y="190"/>
                </a:cubicBezTo>
                <a:cubicBezTo>
                  <a:pt x="1" y="192"/>
                  <a:pt x="2" y="194"/>
                  <a:pt x="2" y="195"/>
                </a:cubicBezTo>
                <a:cubicBezTo>
                  <a:pt x="1" y="196"/>
                  <a:pt x="1" y="196"/>
                  <a:pt x="1" y="196"/>
                </a:cubicBezTo>
                <a:cubicBezTo>
                  <a:pt x="1" y="196"/>
                  <a:pt x="1" y="196"/>
                  <a:pt x="1" y="196"/>
                </a:cubicBezTo>
                <a:cubicBezTo>
                  <a:pt x="0" y="196"/>
                  <a:pt x="1" y="197"/>
                  <a:pt x="1" y="197"/>
                </a:cubicBezTo>
                <a:cubicBezTo>
                  <a:pt x="1" y="197"/>
                  <a:pt x="1" y="198"/>
                  <a:pt x="3" y="200"/>
                </a:cubicBezTo>
                <a:cubicBezTo>
                  <a:pt x="4" y="202"/>
                  <a:pt x="5" y="204"/>
                  <a:pt x="6" y="205"/>
                </a:cubicBezTo>
                <a:cubicBezTo>
                  <a:pt x="5" y="205"/>
                  <a:pt x="4" y="206"/>
                  <a:pt x="3" y="206"/>
                </a:cubicBezTo>
                <a:cubicBezTo>
                  <a:pt x="2" y="206"/>
                  <a:pt x="1" y="206"/>
                  <a:pt x="1" y="206"/>
                </a:cubicBezTo>
                <a:cubicBezTo>
                  <a:pt x="1" y="206"/>
                  <a:pt x="1" y="206"/>
                  <a:pt x="1" y="206"/>
                </a:cubicBezTo>
                <a:cubicBezTo>
                  <a:pt x="1" y="206"/>
                  <a:pt x="1" y="206"/>
                  <a:pt x="0" y="206"/>
                </a:cubicBezTo>
                <a:cubicBezTo>
                  <a:pt x="0" y="206"/>
                  <a:pt x="0" y="208"/>
                  <a:pt x="1" y="211"/>
                </a:cubicBezTo>
                <a:cubicBezTo>
                  <a:pt x="1" y="212"/>
                  <a:pt x="2" y="213"/>
                  <a:pt x="3" y="214"/>
                </a:cubicBezTo>
                <a:cubicBezTo>
                  <a:pt x="2" y="214"/>
                  <a:pt x="2" y="214"/>
                  <a:pt x="2" y="214"/>
                </a:cubicBezTo>
                <a:cubicBezTo>
                  <a:pt x="1" y="214"/>
                  <a:pt x="1" y="214"/>
                  <a:pt x="1" y="215"/>
                </a:cubicBezTo>
                <a:cubicBezTo>
                  <a:pt x="0" y="215"/>
                  <a:pt x="0" y="215"/>
                  <a:pt x="0" y="216"/>
                </a:cubicBezTo>
                <a:cubicBezTo>
                  <a:pt x="1" y="217"/>
                  <a:pt x="1" y="218"/>
                  <a:pt x="2" y="219"/>
                </a:cubicBezTo>
                <a:cubicBezTo>
                  <a:pt x="2" y="220"/>
                  <a:pt x="2" y="220"/>
                  <a:pt x="3" y="220"/>
                </a:cubicBezTo>
                <a:cubicBezTo>
                  <a:pt x="3" y="221"/>
                  <a:pt x="3" y="222"/>
                  <a:pt x="4" y="223"/>
                </a:cubicBezTo>
                <a:cubicBezTo>
                  <a:pt x="4" y="224"/>
                  <a:pt x="5" y="226"/>
                  <a:pt x="5" y="226"/>
                </a:cubicBezTo>
                <a:cubicBezTo>
                  <a:pt x="2" y="226"/>
                  <a:pt x="2" y="226"/>
                  <a:pt x="2" y="226"/>
                </a:cubicBezTo>
                <a:cubicBezTo>
                  <a:pt x="2" y="226"/>
                  <a:pt x="1" y="226"/>
                  <a:pt x="1" y="226"/>
                </a:cubicBezTo>
                <a:cubicBezTo>
                  <a:pt x="1" y="227"/>
                  <a:pt x="1" y="229"/>
                  <a:pt x="2" y="232"/>
                </a:cubicBezTo>
                <a:cubicBezTo>
                  <a:pt x="3" y="233"/>
                  <a:pt x="4" y="234"/>
                  <a:pt x="5" y="235"/>
                </a:cubicBezTo>
                <a:cubicBezTo>
                  <a:pt x="5" y="235"/>
                  <a:pt x="5" y="235"/>
                  <a:pt x="5" y="235"/>
                </a:cubicBezTo>
                <a:cubicBezTo>
                  <a:pt x="5" y="235"/>
                  <a:pt x="4" y="236"/>
                  <a:pt x="4" y="236"/>
                </a:cubicBezTo>
                <a:cubicBezTo>
                  <a:pt x="4" y="236"/>
                  <a:pt x="4" y="236"/>
                  <a:pt x="4" y="236"/>
                </a:cubicBezTo>
                <a:cubicBezTo>
                  <a:pt x="4" y="236"/>
                  <a:pt x="4" y="237"/>
                  <a:pt x="4" y="237"/>
                </a:cubicBezTo>
                <a:cubicBezTo>
                  <a:pt x="10" y="241"/>
                  <a:pt x="10" y="241"/>
                  <a:pt x="10" y="241"/>
                </a:cubicBezTo>
                <a:cubicBezTo>
                  <a:pt x="10" y="241"/>
                  <a:pt x="9" y="241"/>
                  <a:pt x="8" y="242"/>
                </a:cubicBezTo>
                <a:cubicBezTo>
                  <a:pt x="6" y="242"/>
                  <a:pt x="5" y="242"/>
                  <a:pt x="5" y="242"/>
                </a:cubicBezTo>
                <a:cubicBezTo>
                  <a:pt x="5" y="242"/>
                  <a:pt x="5" y="242"/>
                  <a:pt x="5" y="242"/>
                </a:cubicBezTo>
                <a:cubicBezTo>
                  <a:pt x="5" y="242"/>
                  <a:pt x="5" y="242"/>
                  <a:pt x="5" y="243"/>
                </a:cubicBezTo>
                <a:cubicBezTo>
                  <a:pt x="5" y="243"/>
                  <a:pt x="5" y="245"/>
                  <a:pt x="6" y="246"/>
                </a:cubicBezTo>
                <a:cubicBezTo>
                  <a:pt x="6" y="246"/>
                  <a:pt x="7" y="246"/>
                  <a:pt x="7" y="246"/>
                </a:cubicBezTo>
                <a:cubicBezTo>
                  <a:pt x="5" y="247"/>
                  <a:pt x="5" y="247"/>
                  <a:pt x="5" y="247"/>
                </a:cubicBezTo>
                <a:cubicBezTo>
                  <a:pt x="5" y="248"/>
                  <a:pt x="5" y="248"/>
                  <a:pt x="5" y="248"/>
                </a:cubicBezTo>
                <a:cubicBezTo>
                  <a:pt x="6" y="248"/>
                  <a:pt x="8" y="251"/>
                  <a:pt x="9" y="253"/>
                </a:cubicBezTo>
                <a:cubicBezTo>
                  <a:pt x="9" y="253"/>
                  <a:pt x="9" y="254"/>
                  <a:pt x="9" y="254"/>
                </a:cubicBezTo>
                <a:cubicBezTo>
                  <a:pt x="7" y="255"/>
                  <a:pt x="5" y="255"/>
                  <a:pt x="5" y="255"/>
                </a:cubicBezTo>
                <a:cubicBezTo>
                  <a:pt x="5" y="255"/>
                  <a:pt x="5" y="255"/>
                  <a:pt x="5" y="256"/>
                </a:cubicBezTo>
                <a:cubicBezTo>
                  <a:pt x="5" y="256"/>
                  <a:pt x="5" y="256"/>
                  <a:pt x="5" y="256"/>
                </a:cubicBezTo>
                <a:cubicBezTo>
                  <a:pt x="5" y="256"/>
                  <a:pt x="8" y="260"/>
                  <a:pt x="9" y="261"/>
                </a:cubicBezTo>
                <a:cubicBezTo>
                  <a:pt x="10" y="262"/>
                  <a:pt x="12" y="264"/>
                  <a:pt x="12" y="264"/>
                </a:cubicBezTo>
                <a:cubicBezTo>
                  <a:pt x="12" y="266"/>
                  <a:pt x="13" y="268"/>
                  <a:pt x="12" y="269"/>
                </a:cubicBezTo>
                <a:cubicBezTo>
                  <a:pt x="12" y="269"/>
                  <a:pt x="10" y="269"/>
                  <a:pt x="10" y="269"/>
                </a:cubicBezTo>
                <a:cubicBezTo>
                  <a:pt x="9" y="269"/>
                  <a:pt x="9" y="269"/>
                  <a:pt x="9" y="269"/>
                </a:cubicBezTo>
                <a:cubicBezTo>
                  <a:pt x="9" y="269"/>
                  <a:pt x="9" y="270"/>
                  <a:pt x="9" y="270"/>
                </a:cubicBezTo>
                <a:cubicBezTo>
                  <a:pt x="9" y="270"/>
                  <a:pt x="11" y="274"/>
                  <a:pt x="13" y="276"/>
                </a:cubicBezTo>
                <a:cubicBezTo>
                  <a:pt x="14" y="276"/>
                  <a:pt x="14" y="277"/>
                  <a:pt x="14" y="277"/>
                </a:cubicBezTo>
                <a:cubicBezTo>
                  <a:pt x="14" y="277"/>
                  <a:pt x="13" y="277"/>
                  <a:pt x="13" y="277"/>
                </a:cubicBezTo>
                <a:cubicBezTo>
                  <a:pt x="13" y="277"/>
                  <a:pt x="13" y="277"/>
                  <a:pt x="13" y="277"/>
                </a:cubicBezTo>
                <a:cubicBezTo>
                  <a:pt x="13" y="278"/>
                  <a:pt x="12" y="279"/>
                  <a:pt x="16" y="281"/>
                </a:cubicBezTo>
                <a:cubicBezTo>
                  <a:pt x="19" y="283"/>
                  <a:pt x="19" y="283"/>
                  <a:pt x="19" y="284"/>
                </a:cubicBezTo>
                <a:cubicBezTo>
                  <a:pt x="19" y="284"/>
                  <a:pt x="19" y="284"/>
                  <a:pt x="19" y="285"/>
                </a:cubicBezTo>
                <a:cubicBezTo>
                  <a:pt x="20" y="285"/>
                  <a:pt x="20" y="286"/>
                  <a:pt x="20" y="286"/>
                </a:cubicBezTo>
                <a:cubicBezTo>
                  <a:pt x="20" y="286"/>
                  <a:pt x="20" y="286"/>
                  <a:pt x="19" y="286"/>
                </a:cubicBezTo>
                <a:cubicBezTo>
                  <a:pt x="18" y="286"/>
                  <a:pt x="18" y="286"/>
                  <a:pt x="18" y="286"/>
                </a:cubicBezTo>
                <a:cubicBezTo>
                  <a:pt x="18" y="286"/>
                  <a:pt x="18" y="286"/>
                  <a:pt x="18" y="287"/>
                </a:cubicBezTo>
                <a:cubicBezTo>
                  <a:pt x="17" y="287"/>
                  <a:pt x="17" y="287"/>
                  <a:pt x="18" y="287"/>
                </a:cubicBezTo>
                <a:cubicBezTo>
                  <a:pt x="18" y="287"/>
                  <a:pt x="21" y="291"/>
                  <a:pt x="23" y="293"/>
                </a:cubicBezTo>
                <a:cubicBezTo>
                  <a:pt x="24" y="293"/>
                  <a:pt x="24" y="294"/>
                  <a:pt x="25" y="294"/>
                </a:cubicBezTo>
                <a:cubicBezTo>
                  <a:pt x="26" y="295"/>
                  <a:pt x="27" y="296"/>
                  <a:pt x="29" y="297"/>
                </a:cubicBezTo>
                <a:cubicBezTo>
                  <a:pt x="30" y="298"/>
                  <a:pt x="30" y="298"/>
                  <a:pt x="31" y="299"/>
                </a:cubicBezTo>
                <a:cubicBezTo>
                  <a:pt x="31" y="299"/>
                  <a:pt x="32" y="300"/>
                  <a:pt x="32" y="300"/>
                </a:cubicBezTo>
                <a:cubicBezTo>
                  <a:pt x="33" y="301"/>
                  <a:pt x="33" y="301"/>
                  <a:pt x="33" y="301"/>
                </a:cubicBezTo>
                <a:cubicBezTo>
                  <a:pt x="33" y="301"/>
                  <a:pt x="33" y="301"/>
                  <a:pt x="33" y="301"/>
                </a:cubicBezTo>
                <a:cubicBezTo>
                  <a:pt x="32" y="301"/>
                  <a:pt x="32" y="302"/>
                  <a:pt x="32" y="302"/>
                </a:cubicBezTo>
                <a:cubicBezTo>
                  <a:pt x="32" y="303"/>
                  <a:pt x="32" y="304"/>
                  <a:pt x="35" y="306"/>
                </a:cubicBezTo>
                <a:cubicBezTo>
                  <a:pt x="37" y="308"/>
                  <a:pt x="38" y="309"/>
                  <a:pt x="38" y="310"/>
                </a:cubicBezTo>
                <a:cubicBezTo>
                  <a:pt x="39" y="310"/>
                  <a:pt x="40" y="311"/>
                  <a:pt x="40" y="311"/>
                </a:cubicBezTo>
                <a:cubicBezTo>
                  <a:pt x="39" y="312"/>
                  <a:pt x="38" y="312"/>
                  <a:pt x="38" y="313"/>
                </a:cubicBezTo>
                <a:cubicBezTo>
                  <a:pt x="38" y="313"/>
                  <a:pt x="38" y="313"/>
                  <a:pt x="38" y="313"/>
                </a:cubicBezTo>
                <a:cubicBezTo>
                  <a:pt x="38" y="313"/>
                  <a:pt x="38" y="313"/>
                  <a:pt x="38" y="313"/>
                </a:cubicBezTo>
                <a:cubicBezTo>
                  <a:pt x="38" y="313"/>
                  <a:pt x="40" y="314"/>
                  <a:pt x="41" y="316"/>
                </a:cubicBezTo>
                <a:cubicBezTo>
                  <a:pt x="42" y="316"/>
                  <a:pt x="42" y="317"/>
                  <a:pt x="42" y="317"/>
                </a:cubicBezTo>
                <a:cubicBezTo>
                  <a:pt x="43" y="318"/>
                  <a:pt x="43" y="318"/>
                  <a:pt x="44" y="319"/>
                </a:cubicBezTo>
                <a:cubicBezTo>
                  <a:pt x="46" y="321"/>
                  <a:pt x="47" y="322"/>
                  <a:pt x="48" y="322"/>
                </a:cubicBezTo>
                <a:cubicBezTo>
                  <a:pt x="48" y="323"/>
                  <a:pt x="48" y="323"/>
                  <a:pt x="48" y="323"/>
                </a:cubicBezTo>
                <a:cubicBezTo>
                  <a:pt x="48" y="323"/>
                  <a:pt x="48" y="323"/>
                  <a:pt x="48" y="324"/>
                </a:cubicBezTo>
                <a:cubicBezTo>
                  <a:pt x="48" y="324"/>
                  <a:pt x="51" y="326"/>
                  <a:pt x="52" y="327"/>
                </a:cubicBezTo>
                <a:cubicBezTo>
                  <a:pt x="52" y="327"/>
                  <a:pt x="52" y="328"/>
                  <a:pt x="53" y="328"/>
                </a:cubicBezTo>
                <a:cubicBezTo>
                  <a:pt x="54" y="329"/>
                  <a:pt x="55" y="330"/>
                  <a:pt x="55" y="331"/>
                </a:cubicBezTo>
                <a:cubicBezTo>
                  <a:pt x="56" y="332"/>
                  <a:pt x="57" y="333"/>
                  <a:pt x="58" y="334"/>
                </a:cubicBezTo>
                <a:cubicBezTo>
                  <a:pt x="59" y="334"/>
                  <a:pt x="59" y="334"/>
                  <a:pt x="59" y="334"/>
                </a:cubicBezTo>
                <a:cubicBezTo>
                  <a:pt x="59" y="335"/>
                  <a:pt x="60" y="335"/>
                  <a:pt x="61" y="336"/>
                </a:cubicBezTo>
                <a:cubicBezTo>
                  <a:pt x="62" y="336"/>
                  <a:pt x="62" y="337"/>
                  <a:pt x="63" y="337"/>
                </a:cubicBezTo>
                <a:cubicBezTo>
                  <a:pt x="64" y="339"/>
                  <a:pt x="65" y="340"/>
                  <a:pt x="66" y="340"/>
                </a:cubicBezTo>
                <a:cubicBezTo>
                  <a:pt x="67" y="340"/>
                  <a:pt x="68" y="341"/>
                  <a:pt x="68" y="341"/>
                </a:cubicBezTo>
                <a:cubicBezTo>
                  <a:pt x="68" y="342"/>
                  <a:pt x="68" y="342"/>
                  <a:pt x="69" y="343"/>
                </a:cubicBezTo>
                <a:cubicBezTo>
                  <a:pt x="70" y="344"/>
                  <a:pt x="72" y="345"/>
                  <a:pt x="74" y="347"/>
                </a:cubicBezTo>
                <a:cubicBezTo>
                  <a:pt x="75" y="348"/>
                  <a:pt x="78" y="348"/>
                  <a:pt x="79" y="348"/>
                </a:cubicBezTo>
                <a:cubicBezTo>
                  <a:pt x="79" y="348"/>
                  <a:pt x="79" y="348"/>
                  <a:pt x="79" y="348"/>
                </a:cubicBezTo>
                <a:cubicBezTo>
                  <a:pt x="80" y="349"/>
                  <a:pt x="81" y="352"/>
                  <a:pt x="83" y="352"/>
                </a:cubicBezTo>
                <a:cubicBezTo>
                  <a:pt x="83" y="352"/>
                  <a:pt x="83" y="352"/>
                  <a:pt x="83" y="352"/>
                </a:cubicBezTo>
                <a:cubicBezTo>
                  <a:pt x="84" y="351"/>
                  <a:pt x="85" y="352"/>
                  <a:pt x="86" y="352"/>
                </a:cubicBezTo>
                <a:cubicBezTo>
                  <a:pt x="87" y="353"/>
                  <a:pt x="87" y="353"/>
                  <a:pt x="87" y="353"/>
                </a:cubicBezTo>
                <a:cubicBezTo>
                  <a:pt x="88" y="353"/>
                  <a:pt x="89" y="353"/>
                  <a:pt x="91" y="353"/>
                </a:cubicBezTo>
                <a:cubicBezTo>
                  <a:pt x="92" y="353"/>
                  <a:pt x="93" y="354"/>
                  <a:pt x="93" y="354"/>
                </a:cubicBezTo>
                <a:cubicBezTo>
                  <a:pt x="92" y="356"/>
                  <a:pt x="89" y="362"/>
                  <a:pt x="89" y="363"/>
                </a:cubicBezTo>
                <a:cubicBezTo>
                  <a:pt x="88" y="364"/>
                  <a:pt x="88" y="364"/>
                  <a:pt x="88" y="364"/>
                </a:cubicBezTo>
                <a:cubicBezTo>
                  <a:pt x="83" y="372"/>
                  <a:pt x="82" y="374"/>
                  <a:pt x="81" y="374"/>
                </a:cubicBezTo>
                <a:cubicBezTo>
                  <a:pt x="80" y="375"/>
                  <a:pt x="77" y="378"/>
                  <a:pt x="77" y="380"/>
                </a:cubicBezTo>
                <a:cubicBezTo>
                  <a:pt x="77" y="381"/>
                  <a:pt x="77" y="381"/>
                  <a:pt x="78" y="381"/>
                </a:cubicBezTo>
                <a:cubicBezTo>
                  <a:pt x="81" y="382"/>
                  <a:pt x="83" y="383"/>
                  <a:pt x="84" y="383"/>
                </a:cubicBezTo>
                <a:cubicBezTo>
                  <a:pt x="85" y="383"/>
                  <a:pt x="85" y="383"/>
                  <a:pt x="85" y="383"/>
                </a:cubicBezTo>
                <a:cubicBezTo>
                  <a:pt x="86" y="382"/>
                  <a:pt x="87" y="381"/>
                  <a:pt x="88" y="379"/>
                </a:cubicBezTo>
                <a:cubicBezTo>
                  <a:pt x="90" y="376"/>
                  <a:pt x="92" y="373"/>
                  <a:pt x="93" y="373"/>
                </a:cubicBezTo>
                <a:cubicBezTo>
                  <a:pt x="94" y="372"/>
                  <a:pt x="97" y="368"/>
                  <a:pt x="98" y="366"/>
                </a:cubicBezTo>
                <a:cubicBezTo>
                  <a:pt x="99" y="368"/>
                  <a:pt x="102" y="370"/>
                  <a:pt x="103" y="370"/>
                </a:cubicBezTo>
                <a:cubicBezTo>
                  <a:pt x="103" y="370"/>
                  <a:pt x="103" y="370"/>
                  <a:pt x="103" y="370"/>
                </a:cubicBezTo>
                <a:cubicBezTo>
                  <a:pt x="104" y="370"/>
                  <a:pt x="105" y="371"/>
                  <a:pt x="106" y="371"/>
                </a:cubicBezTo>
                <a:cubicBezTo>
                  <a:pt x="107" y="372"/>
                  <a:pt x="108" y="372"/>
                  <a:pt x="109" y="372"/>
                </a:cubicBezTo>
                <a:cubicBezTo>
                  <a:pt x="109" y="373"/>
                  <a:pt x="110" y="373"/>
                  <a:pt x="110" y="373"/>
                </a:cubicBezTo>
                <a:cubicBezTo>
                  <a:pt x="111" y="373"/>
                  <a:pt x="112" y="373"/>
                  <a:pt x="112" y="373"/>
                </a:cubicBezTo>
                <a:cubicBezTo>
                  <a:pt x="113" y="372"/>
                  <a:pt x="114" y="372"/>
                  <a:pt x="114" y="373"/>
                </a:cubicBezTo>
                <a:cubicBezTo>
                  <a:pt x="115" y="373"/>
                  <a:pt x="115" y="373"/>
                  <a:pt x="116" y="373"/>
                </a:cubicBezTo>
                <a:cubicBezTo>
                  <a:pt x="118" y="373"/>
                  <a:pt x="123" y="372"/>
                  <a:pt x="123" y="372"/>
                </a:cubicBezTo>
                <a:cubicBezTo>
                  <a:pt x="123" y="372"/>
                  <a:pt x="123" y="372"/>
                  <a:pt x="123" y="371"/>
                </a:cubicBezTo>
                <a:cubicBezTo>
                  <a:pt x="124" y="370"/>
                  <a:pt x="124" y="370"/>
                  <a:pt x="124" y="370"/>
                </a:cubicBezTo>
                <a:cubicBezTo>
                  <a:pt x="124" y="370"/>
                  <a:pt x="125" y="371"/>
                  <a:pt x="126" y="371"/>
                </a:cubicBezTo>
                <a:cubicBezTo>
                  <a:pt x="127" y="371"/>
                  <a:pt x="129" y="370"/>
                  <a:pt x="131" y="369"/>
                </a:cubicBezTo>
                <a:cubicBezTo>
                  <a:pt x="132" y="369"/>
                  <a:pt x="133" y="369"/>
                  <a:pt x="135" y="369"/>
                </a:cubicBezTo>
                <a:cubicBezTo>
                  <a:pt x="135" y="369"/>
                  <a:pt x="136" y="369"/>
                  <a:pt x="136" y="369"/>
                </a:cubicBezTo>
                <a:cubicBezTo>
                  <a:pt x="136" y="369"/>
                  <a:pt x="136" y="369"/>
                  <a:pt x="136" y="368"/>
                </a:cubicBezTo>
                <a:cubicBezTo>
                  <a:pt x="136" y="368"/>
                  <a:pt x="136" y="368"/>
                  <a:pt x="136" y="368"/>
                </a:cubicBezTo>
                <a:cubicBezTo>
                  <a:pt x="136" y="367"/>
                  <a:pt x="136" y="367"/>
                  <a:pt x="136" y="367"/>
                </a:cubicBezTo>
                <a:cubicBezTo>
                  <a:pt x="137" y="366"/>
                  <a:pt x="139" y="365"/>
                  <a:pt x="141" y="365"/>
                </a:cubicBezTo>
                <a:cubicBezTo>
                  <a:pt x="144" y="364"/>
                  <a:pt x="146" y="363"/>
                  <a:pt x="146" y="363"/>
                </a:cubicBezTo>
                <a:cubicBezTo>
                  <a:pt x="146" y="363"/>
                  <a:pt x="146" y="363"/>
                  <a:pt x="146" y="362"/>
                </a:cubicBezTo>
                <a:cubicBezTo>
                  <a:pt x="146" y="361"/>
                  <a:pt x="145" y="361"/>
                  <a:pt x="145" y="360"/>
                </a:cubicBezTo>
                <a:cubicBezTo>
                  <a:pt x="146" y="360"/>
                  <a:pt x="148" y="359"/>
                  <a:pt x="148" y="359"/>
                </a:cubicBezTo>
                <a:cubicBezTo>
                  <a:pt x="149" y="359"/>
                  <a:pt x="151" y="358"/>
                  <a:pt x="152" y="357"/>
                </a:cubicBezTo>
                <a:cubicBezTo>
                  <a:pt x="152" y="357"/>
                  <a:pt x="152" y="357"/>
                  <a:pt x="152" y="357"/>
                </a:cubicBezTo>
                <a:cubicBezTo>
                  <a:pt x="152" y="357"/>
                  <a:pt x="152" y="357"/>
                  <a:pt x="152" y="357"/>
                </a:cubicBezTo>
                <a:cubicBezTo>
                  <a:pt x="151" y="355"/>
                  <a:pt x="151" y="355"/>
                  <a:pt x="151" y="355"/>
                </a:cubicBezTo>
                <a:cubicBezTo>
                  <a:pt x="152" y="355"/>
                  <a:pt x="153" y="354"/>
                  <a:pt x="154" y="354"/>
                </a:cubicBezTo>
                <a:cubicBezTo>
                  <a:pt x="155" y="354"/>
                  <a:pt x="157" y="352"/>
                  <a:pt x="158" y="352"/>
                </a:cubicBezTo>
                <a:cubicBezTo>
                  <a:pt x="158" y="352"/>
                  <a:pt x="158" y="351"/>
                  <a:pt x="158" y="351"/>
                </a:cubicBezTo>
                <a:cubicBezTo>
                  <a:pt x="158" y="350"/>
                  <a:pt x="158" y="350"/>
                  <a:pt x="158" y="350"/>
                </a:cubicBezTo>
                <a:cubicBezTo>
                  <a:pt x="159" y="349"/>
                  <a:pt x="159" y="349"/>
                  <a:pt x="160" y="348"/>
                </a:cubicBezTo>
                <a:cubicBezTo>
                  <a:pt x="162" y="348"/>
                  <a:pt x="164" y="346"/>
                  <a:pt x="164" y="345"/>
                </a:cubicBezTo>
                <a:cubicBezTo>
                  <a:pt x="164" y="345"/>
                  <a:pt x="164" y="345"/>
                  <a:pt x="164" y="345"/>
                </a:cubicBezTo>
                <a:cubicBezTo>
                  <a:pt x="162" y="343"/>
                  <a:pt x="162" y="343"/>
                  <a:pt x="162" y="343"/>
                </a:cubicBezTo>
                <a:cubicBezTo>
                  <a:pt x="163" y="342"/>
                  <a:pt x="165" y="342"/>
                  <a:pt x="167" y="341"/>
                </a:cubicBezTo>
                <a:cubicBezTo>
                  <a:pt x="169" y="341"/>
                  <a:pt x="170" y="339"/>
                  <a:pt x="170" y="339"/>
                </a:cubicBezTo>
                <a:cubicBezTo>
                  <a:pt x="171" y="338"/>
                  <a:pt x="171" y="338"/>
                  <a:pt x="171" y="338"/>
                </a:cubicBezTo>
                <a:cubicBezTo>
                  <a:pt x="171" y="336"/>
                  <a:pt x="171" y="336"/>
                  <a:pt x="171" y="336"/>
                </a:cubicBezTo>
                <a:cubicBezTo>
                  <a:pt x="173" y="334"/>
                  <a:pt x="173" y="334"/>
                  <a:pt x="173" y="334"/>
                </a:cubicBezTo>
                <a:cubicBezTo>
                  <a:pt x="173" y="334"/>
                  <a:pt x="174" y="334"/>
                  <a:pt x="174" y="334"/>
                </a:cubicBezTo>
                <a:cubicBezTo>
                  <a:pt x="177" y="333"/>
                  <a:pt x="177" y="333"/>
                  <a:pt x="177" y="332"/>
                </a:cubicBezTo>
                <a:cubicBezTo>
                  <a:pt x="177" y="332"/>
                  <a:pt x="177" y="332"/>
                  <a:pt x="177" y="332"/>
                </a:cubicBezTo>
                <a:cubicBezTo>
                  <a:pt x="177" y="332"/>
                  <a:pt x="176" y="331"/>
                  <a:pt x="175" y="330"/>
                </a:cubicBezTo>
                <a:cubicBezTo>
                  <a:pt x="176" y="330"/>
                  <a:pt x="179" y="329"/>
                  <a:pt x="181" y="328"/>
                </a:cubicBezTo>
                <a:cubicBezTo>
                  <a:pt x="185" y="327"/>
                  <a:pt x="186" y="326"/>
                  <a:pt x="187" y="326"/>
                </a:cubicBezTo>
                <a:cubicBezTo>
                  <a:pt x="187" y="326"/>
                  <a:pt x="187" y="326"/>
                  <a:pt x="187" y="325"/>
                </a:cubicBezTo>
                <a:cubicBezTo>
                  <a:pt x="186" y="324"/>
                  <a:pt x="186" y="324"/>
                  <a:pt x="186" y="324"/>
                </a:cubicBezTo>
                <a:cubicBezTo>
                  <a:pt x="187" y="323"/>
                  <a:pt x="188" y="322"/>
                  <a:pt x="189" y="322"/>
                </a:cubicBezTo>
                <a:cubicBezTo>
                  <a:pt x="190" y="321"/>
                  <a:pt x="193" y="320"/>
                  <a:pt x="194" y="320"/>
                </a:cubicBezTo>
                <a:cubicBezTo>
                  <a:pt x="194" y="319"/>
                  <a:pt x="194" y="319"/>
                  <a:pt x="194" y="319"/>
                </a:cubicBezTo>
                <a:cubicBezTo>
                  <a:pt x="194" y="319"/>
                  <a:pt x="194" y="319"/>
                  <a:pt x="194" y="319"/>
                </a:cubicBezTo>
                <a:cubicBezTo>
                  <a:pt x="194" y="319"/>
                  <a:pt x="192" y="318"/>
                  <a:pt x="191" y="316"/>
                </a:cubicBezTo>
                <a:cubicBezTo>
                  <a:pt x="190" y="314"/>
                  <a:pt x="190" y="312"/>
                  <a:pt x="190" y="312"/>
                </a:cubicBezTo>
                <a:cubicBezTo>
                  <a:pt x="190" y="311"/>
                  <a:pt x="193" y="309"/>
                  <a:pt x="194" y="307"/>
                </a:cubicBezTo>
                <a:cubicBezTo>
                  <a:pt x="195" y="305"/>
                  <a:pt x="199" y="301"/>
                  <a:pt x="199" y="301"/>
                </a:cubicBezTo>
                <a:cubicBezTo>
                  <a:pt x="199" y="301"/>
                  <a:pt x="199" y="301"/>
                  <a:pt x="199" y="301"/>
                </a:cubicBezTo>
                <a:cubicBezTo>
                  <a:pt x="199" y="301"/>
                  <a:pt x="198" y="300"/>
                  <a:pt x="198" y="300"/>
                </a:cubicBezTo>
                <a:cubicBezTo>
                  <a:pt x="197" y="300"/>
                  <a:pt x="195" y="300"/>
                  <a:pt x="193" y="299"/>
                </a:cubicBezTo>
                <a:cubicBezTo>
                  <a:pt x="193" y="299"/>
                  <a:pt x="192" y="299"/>
                  <a:pt x="192" y="298"/>
                </a:cubicBezTo>
                <a:cubicBezTo>
                  <a:pt x="192" y="297"/>
                  <a:pt x="192" y="297"/>
                  <a:pt x="192" y="297"/>
                </a:cubicBezTo>
                <a:cubicBezTo>
                  <a:pt x="193" y="296"/>
                  <a:pt x="195" y="295"/>
                  <a:pt x="196" y="295"/>
                </a:cubicBezTo>
                <a:cubicBezTo>
                  <a:pt x="196" y="295"/>
                  <a:pt x="205" y="290"/>
                  <a:pt x="205" y="289"/>
                </a:cubicBezTo>
                <a:cubicBezTo>
                  <a:pt x="205" y="289"/>
                  <a:pt x="204" y="288"/>
                  <a:pt x="204" y="288"/>
                </a:cubicBezTo>
                <a:cubicBezTo>
                  <a:pt x="204" y="288"/>
                  <a:pt x="203" y="288"/>
                  <a:pt x="203" y="287"/>
                </a:cubicBezTo>
                <a:cubicBezTo>
                  <a:pt x="203" y="287"/>
                  <a:pt x="203" y="287"/>
                  <a:pt x="203" y="286"/>
                </a:cubicBezTo>
                <a:cubicBezTo>
                  <a:pt x="205" y="285"/>
                  <a:pt x="207" y="284"/>
                  <a:pt x="209" y="282"/>
                </a:cubicBezTo>
                <a:cubicBezTo>
                  <a:pt x="209" y="282"/>
                  <a:pt x="209" y="282"/>
                  <a:pt x="209" y="281"/>
                </a:cubicBezTo>
                <a:cubicBezTo>
                  <a:pt x="209" y="280"/>
                  <a:pt x="210" y="279"/>
                  <a:pt x="210" y="279"/>
                </a:cubicBezTo>
                <a:cubicBezTo>
                  <a:pt x="210" y="279"/>
                  <a:pt x="210" y="279"/>
                  <a:pt x="210" y="278"/>
                </a:cubicBezTo>
                <a:cubicBezTo>
                  <a:pt x="210" y="278"/>
                  <a:pt x="210" y="278"/>
                  <a:pt x="210" y="278"/>
                </a:cubicBezTo>
                <a:cubicBezTo>
                  <a:pt x="210" y="278"/>
                  <a:pt x="210" y="278"/>
                  <a:pt x="210" y="278"/>
                </a:cubicBezTo>
                <a:cubicBezTo>
                  <a:pt x="210" y="278"/>
                  <a:pt x="208" y="278"/>
                  <a:pt x="207" y="278"/>
                </a:cubicBezTo>
                <a:cubicBezTo>
                  <a:pt x="206" y="278"/>
                  <a:pt x="206" y="277"/>
                  <a:pt x="206" y="276"/>
                </a:cubicBezTo>
                <a:cubicBezTo>
                  <a:pt x="207" y="275"/>
                  <a:pt x="208" y="274"/>
                  <a:pt x="208" y="274"/>
                </a:cubicBezTo>
                <a:cubicBezTo>
                  <a:pt x="210" y="273"/>
                  <a:pt x="211" y="272"/>
                  <a:pt x="212" y="270"/>
                </a:cubicBezTo>
                <a:cubicBezTo>
                  <a:pt x="213" y="270"/>
                  <a:pt x="213" y="270"/>
                  <a:pt x="214" y="269"/>
                </a:cubicBezTo>
                <a:cubicBezTo>
                  <a:pt x="214" y="268"/>
                  <a:pt x="215" y="267"/>
                  <a:pt x="215" y="267"/>
                </a:cubicBezTo>
                <a:cubicBezTo>
                  <a:pt x="215" y="267"/>
                  <a:pt x="215" y="267"/>
                  <a:pt x="215" y="267"/>
                </a:cubicBezTo>
                <a:cubicBezTo>
                  <a:pt x="215" y="267"/>
                  <a:pt x="215" y="267"/>
                  <a:pt x="215" y="267"/>
                </a:cubicBezTo>
                <a:cubicBezTo>
                  <a:pt x="215" y="266"/>
                  <a:pt x="215" y="266"/>
                  <a:pt x="215" y="266"/>
                </a:cubicBezTo>
                <a:cubicBezTo>
                  <a:pt x="214" y="266"/>
                  <a:pt x="213" y="265"/>
                  <a:pt x="212" y="263"/>
                </a:cubicBezTo>
                <a:cubicBezTo>
                  <a:pt x="213" y="263"/>
                  <a:pt x="216" y="261"/>
                  <a:pt x="218" y="259"/>
                </a:cubicBezTo>
                <a:cubicBezTo>
                  <a:pt x="220" y="257"/>
                  <a:pt x="219" y="251"/>
                  <a:pt x="219" y="251"/>
                </a:cubicBezTo>
                <a:cubicBezTo>
                  <a:pt x="219" y="251"/>
                  <a:pt x="219" y="250"/>
                  <a:pt x="219" y="250"/>
                </a:cubicBezTo>
                <a:close/>
              </a:path>
            </a:pathLst>
          </a:custGeom>
          <a:gradFill flip="none" rotWithShape="1">
            <a:gsLst>
              <a:gs pos="0">
                <a:srgbClr val="336600"/>
              </a:gs>
              <a:gs pos="50000">
                <a:srgbClr val="52A400"/>
              </a:gs>
              <a:gs pos="100000">
                <a:srgbClr val="B0DD7F"/>
              </a:gs>
            </a:gsLst>
            <a:path path="circle">
              <a:fillToRect l="100000" t="100000"/>
            </a:path>
            <a:tileRect r="-100000" b="-100000"/>
          </a:gradFill>
          <a:ln w="6350">
            <a:noFill/>
          </a:ln>
          <a:effectLst>
            <a:outerShdw blurRad="114300" dist="88900" dir="2700000" algn="tl" rotWithShape="0">
              <a:schemeClr val="tx1">
                <a:alpha val="49000"/>
              </a:scheme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21" name="leaf 7"/>
          <p:cNvSpPr>
            <a:spLocks/>
          </p:cNvSpPr>
          <p:nvPr/>
        </p:nvSpPr>
        <p:spPr bwMode="auto">
          <a:xfrm rot="17637087">
            <a:off x="875111" y="2253552"/>
            <a:ext cx="430358" cy="740593"/>
          </a:xfrm>
          <a:custGeom>
            <a:avLst/>
            <a:gdLst>
              <a:gd name="T0" fmla="*/ 220 w 223"/>
              <a:gd name="T1" fmla="*/ 237 h 383"/>
              <a:gd name="T2" fmla="*/ 217 w 223"/>
              <a:gd name="T3" fmla="*/ 218 h 383"/>
              <a:gd name="T4" fmla="*/ 219 w 223"/>
              <a:gd name="T5" fmla="*/ 201 h 383"/>
              <a:gd name="T6" fmla="*/ 216 w 223"/>
              <a:gd name="T7" fmla="*/ 192 h 383"/>
              <a:gd name="T8" fmla="*/ 216 w 223"/>
              <a:gd name="T9" fmla="*/ 171 h 383"/>
              <a:gd name="T10" fmla="*/ 213 w 223"/>
              <a:gd name="T11" fmla="*/ 158 h 383"/>
              <a:gd name="T12" fmla="*/ 207 w 223"/>
              <a:gd name="T13" fmla="*/ 152 h 383"/>
              <a:gd name="T14" fmla="*/ 205 w 223"/>
              <a:gd name="T15" fmla="*/ 135 h 383"/>
              <a:gd name="T16" fmla="*/ 197 w 223"/>
              <a:gd name="T17" fmla="*/ 125 h 383"/>
              <a:gd name="T18" fmla="*/ 195 w 223"/>
              <a:gd name="T19" fmla="*/ 114 h 383"/>
              <a:gd name="T20" fmla="*/ 183 w 223"/>
              <a:gd name="T21" fmla="*/ 106 h 383"/>
              <a:gd name="T22" fmla="*/ 178 w 223"/>
              <a:gd name="T23" fmla="*/ 90 h 383"/>
              <a:gd name="T24" fmla="*/ 164 w 223"/>
              <a:gd name="T25" fmla="*/ 85 h 383"/>
              <a:gd name="T26" fmla="*/ 150 w 223"/>
              <a:gd name="T27" fmla="*/ 67 h 383"/>
              <a:gd name="T28" fmla="*/ 142 w 223"/>
              <a:gd name="T29" fmla="*/ 63 h 383"/>
              <a:gd name="T30" fmla="*/ 130 w 223"/>
              <a:gd name="T31" fmla="*/ 55 h 383"/>
              <a:gd name="T32" fmla="*/ 124 w 223"/>
              <a:gd name="T33" fmla="*/ 41 h 383"/>
              <a:gd name="T34" fmla="*/ 113 w 223"/>
              <a:gd name="T35" fmla="*/ 25 h 383"/>
              <a:gd name="T36" fmla="*/ 108 w 223"/>
              <a:gd name="T37" fmla="*/ 9 h 383"/>
              <a:gd name="T38" fmla="*/ 98 w 223"/>
              <a:gd name="T39" fmla="*/ 13 h 383"/>
              <a:gd name="T40" fmla="*/ 97 w 223"/>
              <a:gd name="T41" fmla="*/ 25 h 383"/>
              <a:gd name="T42" fmla="*/ 91 w 223"/>
              <a:gd name="T43" fmla="*/ 33 h 383"/>
              <a:gd name="T44" fmla="*/ 86 w 223"/>
              <a:gd name="T45" fmla="*/ 44 h 383"/>
              <a:gd name="T46" fmla="*/ 78 w 223"/>
              <a:gd name="T47" fmla="*/ 53 h 383"/>
              <a:gd name="T48" fmla="*/ 71 w 223"/>
              <a:gd name="T49" fmla="*/ 60 h 383"/>
              <a:gd name="T50" fmla="*/ 60 w 223"/>
              <a:gd name="T51" fmla="*/ 69 h 383"/>
              <a:gd name="T52" fmla="*/ 49 w 223"/>
              <a:gd name="T53" fmla="*/ 87 h 383"/>
              <a:gd name="T54" fmla="*/ 41 w 223"/>
              <a:gd name="T55" fmla="*/ 98 h 383"/>
              <a:gd name="T56" fmla="*/ 28 w 223"/>
              <a:gd name="T57" fmla="*/ 105 h 383"/>
              <a:gd name="T58" fmla="*/ 20 w 223"/>
              <a:gd name="T59" fmla="*/ 120 h 383"/>
              <a:gd name="T60" fmla="*/ 15 w 223"/>
              <a:gd name="T61" fmla="*/ 132 h 383"/>
              <a:gd name="T62" fmla="*/ 10 w 223"/>
              <a:gd name="T63" fmla="*/ 144 h 383"/>
              <a:gd name="T64" fmla="*/ 5 w 223"/>
              <a:gd name="T65" fmla="*/ 157 h 383"/>
              <a:gd name="T66" fmla="*/ 1 w 223"/>
              <a:gd name="T67" fmla="*/ 170 h 383"/>
              <a:gd name="T68" fmla="*/ 4 w 223"/>
              <a:gd name="T69" fmla="*/ 184 h 383"/>
              <a:gd name="T70" fmla="*/ 1 w 223"/>
              <a:gd name="T71" fmla="*/ 196 h 383"/>
              <a:gd name="T72" fmla="*/ 3 w 223"/>
              <a:gd name="T73" fmla="*/ 214 h 383"/>
              <a:gd name="T74" fmla="*/ 1 w 223"/>
              <a:gd name="T75" fmla="*/ 226 h 383"/>
              <a:gd name="T76" fmla="*/ 5 w 223"/>
              <a:gd name="T77" fmla="*/ 242 h 383"/>
              <a:gd name="T78" fmla="*/ 5 w 223"/>
              <a:gd name="T79" fmla="*/ 255 h 383"/>
              <a:gd name="T80" fmla="*/ 13 w 223"/>
              <a:gd name="T81" fmla="*/ 276 h 383"/>
              <a:gd name="T82" fmla="*/ 18 w 223"/>
              <a:gd name="T83" fmla="*/ 286 h 383"/>
              <a:gd name="T84" fmla="*/ 33 w 223"/>
              <a:gd name="T85" fmla="*/ 301 h 383"/>
              <a:gd name="T86" fmla="*/ 42 w 223"/>
              <a:gd name="T87" fmla="*/ 317 h 383"/>
              <a:gd name="T88" fmla="*/ 59 w 223"/>
              <a:gd name="T89" fmla="*/ 334 h 383"/>
              <a:gd name="T90" fmla="*/ 83 w 223"/>
              <a:gd name="T91" fmla="*/ 352 h 383"/>
              <a:gd name="T92" fmla="*/ 77 w 223"/>
              <a:gd name="T93" fmla="*/ 380 h 383"/>
              <a:gd name="T94" fmla="*/ 106 w 223"/>
              <a:gd name="T95" fmla="*/ 371 h 383"/>
              <a:gd name="T96" fmla="*/ 126 w 223"/>
              <a:gd name="T97" fmla="*/ 371 h 383"/>
              <a:gd name="T98" fmla="*/ 146 w 223"/>
              <a:gd name="T99" fmla="*/ 362 h 383"/>
              <a:gd name="T100" fmla="*/ 158 w 223"/>
              <a:gd name="T101" fmla="*/ 351 h 383"/>
              <a:gd name="T102" fmla="*/ 171 w 223"/>
              <a:gd name="T103" fmla="*/ 336 h 383"/>
              <a:gd name="T104" fmla="*/ 186 w 223"/>
              <a:gd name="T105" fmla="*/ 324 h 383"/>
              <a:gd name="T106" fmla="*/ 199 w 223"/>
              <a:gd name="T107" fmla="*/ 301 h 383"/>
              <a:gd name="T108" fmla="*/ 203 w 223"/>
              <a:gd name="T109" fmla="*/ 286 h 383"/>
              <a:gd name="T110" fmla="*/ 208 w 223"/>
              <a:gd name="T111" fmla="*/ 274 h 383"/>
              <a:gd name="T112" fmla="*/ 219 w 223"/>
              <a:gd name="T113" fmla="*/ 251 h 3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223" h="383">
                <a:moveTo>
                  <a:pt x="219" y="250"/>
                </a:moveTo>
                <a:cubicBezTo>
                  <a:pt x="219" y="250"/>
                  <a:pt x="218" y="250"/>
                  <a:pt x="218" y="250"/>
                </a:cubicBezTo>
                <a:cubicBezTo>
                  <a:pt x="218" y="250"/>
                  <a:pt x="216" y="250"/>
                  <a:pt x="215" y="250"/>
                </a:cubicBezTo>
                <a:cubicBezTo>
                  <a:pt x="214" y="250"/>
                  <a:pt x="213" y="249"/>
                  <a:pt x="213" y="248"/>
                </a:cubicBezTo>
                <a:cubicBezTo>
                  <a:pt x="214" y="248"/>
                  <a:pt x="217" y="246"/>
                  <a:pt x="218" y="245"/>
                </a:cubicBezTo>
                <a:cubicBezTo>
                  <a:pt x="220" y="243"/>
                  <a:pt x="222" y="240"/>
                  <a:pt x="222" y="238"/>
                </a:cubicBezTo>
                <a:cubicBezTo>
                  <a:pt x="223" y="237"/>
                  <a:pt x="222" y="237"/>
                  <a:pt x="222" y="237"/>
                </a:cubicBezTo>
                <a:cubicBezTo>
                  <a:pt x="222" y="237"/>
                  <a:pt x="222" y="237"/>
                  <a:pt x="221" y="237"/>
                </a:cubicBezTo>
                <a:cubicBezTo>
                  <a:pt x="220" y="237"/>
                  <a:pt x="220" y="237"/>
                  <a:pt x="220" y="237"/>
                </a:cubicBezTo>
                <a:cubicBezTo>
                  <a:pt x="220" y="237"/>
                  <a:pt x="220" y="237"/>
                  <a:pt x="219" y="237"/>
                </a:cubicBezTo>
                <a:cubicBezTo>
                  <a:pt x="219" y="237"/>
                  <a:pt x="219" y="236"/>
                  <a:pt x="219" y="235"/>
                </a:cubicBezTo>
                <a:cubicBezTo>
                  <a:pt x="219" y="234"/>
                  <a:pt x="221" y="230"/>
                  <a:pt x="222" y="228"/>
                </a:cubicBezTo>
                <a:cubicBezTo>
                  <a:pt x="222" y="227"/>
                  <a:pt x="222" y="225"/>
                  <a:pt x="221" y="224"/>
                </a:cubicBezTo>
                <a:cubicBezTo>
                  <a:pt x="221" y="223"/>
                  <a:pt x="221" y="222"/>
                  <a:pt x="220" y="222"/>
                </a:cubicBezTo>
                <a:cubicBezTo>
                  <a:pt x="219" y="222"/>
                  <a:pt x="219" y="222"/>
                  <a:pt x="218" y="222"/>
                </a:cubicBezTo>
                <a:cubicBezTo>
                  <a:pt x="217" y="222"/>
                  <a:pt x="217" y="222"/>
                  <a:pt x="216" y="222"/>
                </a:cubicBezTo>
                <a:cubicBezTo>
                  <a:pt x="216" y="222"/>
                  <a:pt x="215" y="222"/>
                  <a:pt x="215" y="221"/>
                </a:cubicBezTo>
                <a:cubicBezTo>
                  <a:pt x="215" y="221"/>
                  <a:pt x="216" y="220"/>
                  <a:pt x="217" y="218"/>
                </a:cubicBezTo>
                <a:cubicBezTo>
                  <a:pt x="217" y="218"/>
                  <a:pt x="217" y="218"/>
                  <a:pt x="217" y="218"/>
                </a:cubicBezTo>
                <a:cubicBezTo>
                  <a:pt x="217" y="216"/>
                  <a:pt x="217" y="216"/>
                  <a:pt x="217" y="216"/>
                </a:cubicBezTo>
                <a:cubicBezTo>
                  <a:pt x="219" y="212"/>
                  <a:pt x="219" y="212"/>
                  <a:pt x="219" y="212"/>
                </a:cubicBezTo>
                <a:cubicBezTo>
                  <a:pt x="219" y="212"/>
                  <a:pt x="219" y="211"/>
                  <a:pt x="219" y="211"/>
                </a:cubicBezTo>
                <a:cubicBezTo>
                  <a:pt x="219" y="211"/>
                  <a:pt x="219" y="211"/>
                  <a:pt x="219" y="211"/>
                </a:cubicBezTo>
                <a:cubicBezTo>
                  <a:pt x="219" y="211"/>
                  <a:pt x="216" y="211"/>
                  <a:pt x="216" y="211"/>
                </a:cubicBezTo>
                <a:cubicBezTo>
                  <a:pt x="215" y="211"/>
                  <a:pt x="215" y="210"/>
                  <a:pt x="215" y="210"/>
                </a:cubicBezTo>
                <a:cubicBezTo>
                  <a:pt x="215" y="209"/>
                  <a:pt x="218" y="208"/>
                  <a:pt x="218" y="206"/>
                </a:cubicBezTo>
                <a:cubicBezTo>
                  <a:pt x="218" y="204"/>
                  <a:pt x="219" y="201"/>
                  <a:pt x="219" y="201"/>
                </a:cubicBezTo>
                <a:cubicBezTo>
                  <a:pt x="219" y="201"/>
                  <a:pt x="219" y="200"/>
                  <a:pt x="219" y="200"/>
                </a:cubicBezTo>
                <a:cubicBezTo>
                  <a:pt x="219" y="200"/>
                  <a:pt x="219" y="200"/>
                  <a:pt x="219" y="200"/>
                </a:cubicBezTo>
                <a:cubicBezTo>
                  <a:pt x="219" y="200"/>
                  <a:pt x="216" y="201"/>
                  <a:pt x="213" y="201"/>
                </a:cubicBezTo>
                <a:cubicBezTo>
                  <a:pt x="212" y="201"/>
                  <a:pt x="211" y="200"/>
                  <a:pt x="211" y="200"/>
                </a:cubicBezTo>
                <a:cubicBezTo>
                  <a:pt x="211" y="200"/>
                  <a:pt x="211" y="200"/>
                  <a:pt x="211" y="200"/>
                </a:cubicBezTo>
                <a:cubicBezTo>
                  <a:pt x="212" y="199"/>
                  <a:pt x="212" y="199"/>
                  <a:pt x="213" y="198"/>
                </a:cubicBezTo>
                <a:cubicBezTo>
                  <a:pt x="213" y="197"/>
                  <a:pt x="213" y="197"/>
                  <a:pt x="213" y="197"/>
                </a:cubicBezTo>
                <a:cubicBezTo>
                  <a:pt x="214" y="196"/>
                  <a:pt x="216" y="193"/>
                  <a:pt x="216" y="192"/>
                </a:cubicBezTo>
                <a:cubicBezTo>
                  <a:pt x="216" y="192"/>
                  <a:pt x="216" y="192"/>
                  <a:pt x="216" y="192"/>
                </a:cubicBezTo>
                <a:cubicBezTo>
                  <a:pt x="214" y="189"/>
                  <a:pt x="214" y="189"/>
                  <a:pt x="214" y="189"/>
                </a:cubicBezTo>
                <a:cubicBezTo>
                  <a:pt x="215" y="188"/>
                  <a:pt x="216" y="187"/>
                  <a:pt x="217" y="186"/>
                </a:cubicBezTo>
                <a:cubicBezTo>
                  <a:pt x="219" y="185"/>
                  <a:pt x="219" y="183"/>
                  <a:pt x="218" y="182"/>
                </a:cubicBezTo>
                <a:cubicBezTo>
                  <a:pt x="218" y="181"/>
                  <a:pt x="218" y="181"/>
                  <a:pt x="217" y="181"/>
                </a:cubicBezTo>
                <a:cubicBezTo>
                  <a:pt x="217" y="181"/>
                  <a:pt x="217" y="181"/>
                  <a:pt x="217" y="181"/>
                </a:cubicBezTo>
                <a:cubicBezTo>
                  <a:pt x="217" y="181"/>
                  <a:pt x="217" y="181"/>
                  <a:pt x="217" y="181"/>
                </a:cubicBezTo>
                <a:cubicBezTo>
                  <a:pt x="216" y="181"/>
                  <a:pt x="214" y="179"/>
                  <a:pt x="214" y="178"/>
                </a:cubicBezTo>
                <a:cubicBezTo>
                  <a:pt x="213" y="177"/>
                  <a:pt x="214" y="175"/>
                  <a:pt x="215" y="174"/>
                </a:cubicBezTo>
                <a:cubicBezTo>
                  <a:pt x="216" y="173"/>
                  <a:pt x="216" y="172"/>
                  <a:pt x="216" y="171"/>
                </a:cubicBezTo>
                <a:cubicBezTo>
                  <a:pt x="216" y="171"/>
                  <a:pt x="216" y="166"/>
                  <a:pt x="216" y="166"/>
                </a:cubicBezTo>
                <a:cubicBezTo>
                  <a:pt x="215" y="165"/>
                  <a:pt x="215" y="165"/>
                  <a:pt x="215" y="165"/>
                </a:cubicBezTo>
                <a:cubicBezTo>
                  <a:pt x="214" y="166"/>
                  <a:pt x="213" y="166"/>
                  <a:pt x="212" y="166"/>
                </a:cubicBezTo>
                <a:cubicBezTo>
                  <a:pt x="212" y="166"/>
                  <a:pt x="212" y="166"/>
                  <a:pt x="212" y="166"/>
                </a:cubicBezTo>
                <a:cubicBezTo>
                  <a:pt x="213" y="165"/>
                  <a:pt x="214" y="163"/>
                  <a:pt x="214" y="162"/>
                </a:cubicBezTo>
                <a:cubicBezTo>
                  <a:pt x="214" y="162"/>
                  <a:pt x="214" y="162"/>
                  <a:pt x="214" y="161"/>
                </a:cubicBezTo>
                <a:cubicBezTo>
                  <a:pt x="214" y="160"/>
                  <a:pt x="214" y="159"/>
                  <a:pt x="214" y="159"/>
                </a:cubicBezTo>
                <a:cubicBezTo>
                  <a:pt x="214" y="158"/>
                  <a:pt x="213" y="158"/>
                  <a:pt x="213" y="158"/>
                </a:cubicBezTo>
                <a:cubicBezTo>
                  <a:pt x="213" y="158"/>
                  <a:pt x="213" y="158"/>
                  <a:pt x="213" y="158"/>
                </a:cubicBezTo>
                <a:cubicBezTo>
                  <a:pt x="213" y="158"/>
                  <a:pt x="213" y="158"/>
                  <a:pt x="212" y="158"/>
                </a:cubicBezTo>
                <a:cubicBezTo>
                  <a:pt x="212" y="158"/>
                  <a:pt x="212" y="158"/>
                  <a:pt x="212" y="158"/>
                </a:cubicBezTo>
                <a:cubicBezTo>
                  <a:pt x="212" y="158"/>
                  <a:pt x="212" y="158"/>
                  <a:pt x="211" y="158"/>
                </a:cubicBezTo>
                <a:cubicBezTo>
                  <a:pt x="211" y="156"/>
                  <a:pt x="211" y="156"/>
                  <a:pt x="211" y="156"/>
                </a:cubicBezTo>
                <a:cubicBezTo>
                  <a:pt x="211" y="155"/>
                  <a:pt x="211" y="155"/>
                  <a:pt x="211" y="155"/>
                </a:cubicBezTo>
                <a:cubicBezTo>
                  <a:pt x="211" y="155"/>
                  <a:pt x="211" y="155"/>
                  <a:pt x="211" y="155"/>
                </a:cubicBezTo>
                <a:cubicBezTo>
                  <a:pt x="211" y="155"/>
                  <a:pt x="209" y="156"/>
                  <a:pt x="207" y="157"/>
                </a:cubicBezTo>
                <a:cubicBezTo>
                  <a:pt x="205" y="157"/>
                  <a:pt x="204" y="156"/>
                  <a:pt x="204" y="156"/>
                </a:cubicBezTo>
                <a:cubicBezTo>
                  <a:pt x="205" y="155"/>
                  <a:pt x="206" y="152"/>
                  <a:pt x="207" y="152"/>
                </a:cubicBezTo>
                <a:cubicBezTo>
                  <a:pt x="207" y="151"/>
                  <a:pt x="208" y="147"/>
                  <a:pt x="208" y="146"/>
                </a:cubicBezTo>
                <a:cubicBezTo>
                  <a:pt x="208" y="145"/>
                  <a:pt x="208" y="145"/>
                  <a:pt x="207" y="145"/>
                </a:cubicBezTo>
                <a:cubicBezTo>
                  <a:pt x="206" y="144"/>
                  <a:pt x="204" y="143"/>
                  <a:pt x="204" y="143"/>
                </a:cubicBezTo>
                <a:cubicBezTo>
                  <a:pt x="204" y="143"/>
                  <a:pt x="204" y="142"/>
                  <a:pt x="203" y="142"/>
                </a:cubicBezTo>
                <a:cubicBezTo>
                  <a:pt x="204" y="142"/>
                  <a:pt x="204" y="141"/>
                  <a:pt x="205" y="140"/>
                </a:cubicBezTo>
                <a:cubicBezTo>
                  <a:pt x="205" y="140"/>
                  <a:pt x="206" y="139"/>
                  <a:pt x="206" y="139"/>
                </a:cubicBezTo>
                <a:cubicBezTo>
                  <a:pt x="208" y="136"/>
                  <a:pt x="208" y="135"/>
                  <a:pt x="208" y="135"/>
                </a:cubicBezTo>
                <a:cubicBezTo>
                  <a:pt x="208" y="134"/>
                  <a:pt x="207" y="134"/>
                  <a:pt x="206" y="134"/>
                </a:cubicBezTo>
                <a:cubicBezTo>
                  <a:pt x="206" y="135"/>
                  <a:pt x="206" y="135"/>
                  <a:pt x="205" y="135"/>
                </a:cubicBezTo>
                <a:cubicBezTo>
                  <a:pt x="205" y="135"/>
                  <a:pt x="205" y="134"/>
                  <a:pt x="205" y="134"/>
                </a:cubicBezTo>
                <a:cubicBezTo>
                  <a:pt x="205" y="134"/>
                  <a:pt x="205" y="134"/>
                  <a:pt x="205" y="133"/>
                </a:cubicBezTo>
                <a:cubicBezTo>
                  <a:pt x="205" y="133"/>
                  <a:pt x="205" y="132"/>
                  <a:pt x="205" y="131"/>
                </a:cubicBezTo>
                <a:cubicBezTo>
                  <a:pt x="205" y="130"/>
                  <a:pt x="204" y="128"/>
                  <a:pt x="203" y="127"/>
                </a:cubicBezTo>
                <a:cubicBezTo>
                  <a:pt x="202" y="126"/>
                  <a:pt x="201" y="127"/>
                  <a:pt x="200" y="127"/>
                </a:cubicBezTo>
                <a:cubicBezTo>
                  <a:pt x="200" y="127"/>
                  <a:pt x="200" y="127"/>
                  <a:pt x="200" y="128"/>
                </a:cubicBezTo>
                <a:cubicBezTo>
                  <a:pt x="199" y="128"/>
                  <a:pt x="198" y="128"/>
                  <a:pt x="197" y="128"/>
                </a:cubicBezTo>
                <a:cubicBezTo>
                  <a:pt x="197" y="128"/>
                  <a:pt x="196" y="128"/>
                  <a:pt x="196" y="128"/>
                </a:cubicBezTo>
                <a:cubicBezTo>
                  <a:pt x="196" y="127"/>
                  <a:pt x="197" y="126"/>
                  <a:pt x="197" y="125"/>
                </a:cubicBezTo>
                <a:cubicBezTo>
                  <a:pt x="198" y="125"/>
                  <a:pt x="198" y="125"/>
                  <a:pt x="198" y="124"/>
                </a:cubicBezTo>
                <a:cubicBezTo>
                  <a:pt x="198" y="123"/>
                  <a:pt x="198" y="122"/>
                  <a:pt x="198" y="122"/>
                </a:cubicBezTo>
                <a:cubicBezTo>
                  <a:pt x="198" y="122"/>
                  <a:pt x="198" y="122"/>
                  <a:pt x="198" y="122"/>
                </a:cubicBezTo>
                <a:cubicBezTo>
                  <a:pt x="197" y="122"/>
                  <a:pt x="197" y="122"/>
                  <a:pt x="197" y="122"/>
                </a:cubicBezTo>
                <a:cubicBezTo>
                  <a:pt x="197" y="122"/>
                  <a:pt x="196" y="121"/>
                  <a:pt x="196" y="121"/>
                </a:cubicBezTo>
                <a:cubicBezTo>
                  <a:pt x="196" y="118"/>
                  <a:pt x="196" y="118"/>
                  <a:pt x="196" y="118"/>
                </a:cubicBezTo>
                <a:cubicBezTo>
                  <a:pt x="196" y="117"/>
                  <a:pt x="196" y="117"/>
                  <a:pt x="196" y="117"/>
                </a:cubicBezTo>
                <a:cubicBezTo>
                  <a:pt x="195" y="117"/>
                  <a:pt x="195" y="117"/>
                  <a:pt x="195" y="117"/>
                </a:cubicBezTo>
                <a:cubicBezTo>
                  <a:pt x="195" y="114"/>
                  <a:pt x="195" y="114"/>
                  <a:pt x="195" y="114"/>
                </a:cubicBezTo>
                <a:cubicBezTo>
                  <a:pt x="195" y="114"/>
                  <a:pt x="195" y="113"/>
                  <a:pt x="195" y="113"/>
                </a:cubicBezTo>
                <a:cubicBezTo>
                  <a:pt x="195" y="113"/>
                  <a:pt x="195" y="113"/>
                  <a:pt x="195" y="113"/>
                </a:cubicBezTo>
                <a:cubicBezTo>
                  <a:pt x="193" y="113"/>
                  <a:pt x="193" y="113"/>
                  <a:pt x="193" y="113"/>
                </a:cubicBezTo>
                <a:cubicBezTo>
                  <a:pt x="193" y="112"/>
                  <a:pt x="193" y="108"/>
                  <a:pt x="193" y="108"/>
                </a:cubicBezTo>
                <a:cubicBezTo>
                  <a:pt x="192" y="106"/>
                  <a:pt x="191" y="104"/>
                  <a:pt x="189" y="103"/>
                </a:cubicBezTo>
                <a:cubicBezTo>
                  <a:pt x="189" y="103"/>
                  <a:pt x="189" y="103"/>
                  <a:pt x="188" y="103"/>
                </a:cubicBezTo>
                <a:cubicBezTo>
                  <a:pt x="188" y="103"/>
                  <a:pt x="186" y="106"/>
                  <a:pt x="185" y="106"/>
                </a:cubicBezTo>
                <a:cubicBezTo>
                  <a:pt x="185" y="107"/>
                  <a:pt x="185" y="107"/>
                  <a:pt x="184" y="107"/>
                </a:cubicBezTo>
                <a:cubicBezTo>
                  <a:pt x="184" y="107"/>
                  <a:pt x="183" y="107"/>
                  <a:pt x="183" y="106"/>
                </a:cubicBezTo>
                <a:cubicBezTo>
                  <a:pt x="183" y="106"/>
                  <a:pt x="183" y="105"/>
                  <a:pt x="183" y="103"/>
                </a:cubicBezTo>
                <a:cubicBezTo>
                  <a:pt x="183" y="101"/>
                  <a:pt x="183" y="99"/>
                  <a:pt x="183" y="99"/>
                </a:cubicBezTo>
                <a:cubicBezTo>
                  <a:pt x="183" y="99"/>
                  <a:pt x="183" y="99"/>
                  <a:pt x="183" y="98"/>
                </a:cubicBezTo>
                <a:cubicBezTo>
                  <a:pt x="183" y="98"/>
                  <a:pt x="182" y="98"/>
                  <a:pt x="181" y="98"/>
                </a:cubicBezTo>
                <a:cubicBezTo>
                  <a:pt x="180" y="98"/>
                  <a:pt x="180" y="98"/>
                  <a:pt x="180" y="98"/>
                </a:cubicBezTo>
                <a:cubicBezTo>
                  <a:pt x="179" y="98"/>
                  <a:pt x="178" y="98"/>
                  <a:pt x="178" y="98"/>
                </a:cubicBezTo>
                <a:cubicBezTo>
                  <a:pt x="178" y="98"/>
                  <a:pt x="178" y="98"/>
                  <a:pt x="178" y="97"/>
                </a:cubicBezTo>
                <a:cubicBezTo>
                  <a:pt x="179" y="94"/>
                  <a:pt x="178" y="91"/>
                  <a:pt x="178" y="91"/>
                </a:cubicBezTo>
                <a:cubicBezTo>
                  <a:pt x="178" y="90"/>
                  <a:pt x="178" y="90"/>
                  <a:pt x="178" y="90"/>
                </a:cubicBezTo>
                <a:cubicBezTo>
                  <a:pt x="176" y="90"/>
                  <a:pt x="176" y="90"/>
                  <a:pt x="176" y="90"/>
                </a:cubicBezTo>
                <a:cubicBezTo>
                  <a:pt x="176" y="90"/>
                  <a:pt x="175" y="88"/>
                  <a:pt x="175" y="87"/>
                </a:cubicBezTo>
                <a:cubicBezTo>
                  <a:pt x="174" y="85"/>
                  <a:pt x="172" y="83"/>
                  <a:pt x="172" y="83"/>
                </a:cubicBezTo>
                <a:cubicBezTo>
                  <a:pt x="172" y="83"/>
                  <a:pt x="172" y="83"/>
                  <a:pt x="171" y="83"/>
                </a:cubicBezTo>
                <a:cubicBezTo>
                  <a:pt x="171" y="83"/>
                  <a:pt x="171" y="83"/>
                  <a:pt x="171" y="83"/>
                </a:cubicBezTo>
                <a:cubicBezTo>
                  <a:pt x="171" y="83"/>
                  <a:pt x="170" y="86"/>
                  <a:pt x="167" y="87"/>
                </a:cubicBezTo>
                <a:cubicBezTo>
                  <a:pt x="167" y="87"/>
                  <a:pt x="166" y="87"/>
                  <a:pt x="166" y="87"/>
                </a:cubicBezTo>
                <a:cubicBezTo>
                  <a:pt x="165" y="87"/>
                  <a:pt x="165" y="87"/>
                  <a:pt x="165" y="87"/>
                </a:cubicBezTo>
                <a:cubicBezTo>
                  <a:pt x="165" y="87"/>
                  <a:pt x="164" y="86"/>
                  <a:pt x="164" y="85"/>
                </a:cubicBezTo>
                <a:cubicBezTo>
                  <a:pt x="164" y="83"/>
                  <a:pt x="162" y="80"/>
                  <a:pt x="162" y="80"/>
                </a:cubicBezTo>
                <a:cubicBezTo>
                  <a:pt x="162" y="80"/>
                  <a:pt x="161" y="80"/>
                  <a:pt x="161" y="80"/>
                </a:cubicBezTo>
                <a:cubicBezTo>
                  <a:pt x="159" y="81"/>
                  <a:pt x="159" y="81"/>
                  <a:pt x="159" y="81"/>
                </a:cubicBezTo>
                <a:cubicBezTo>
                  <a:pt x="159" y="80"/>
                  <a:pt x="159" y="79"/>
                  <a:pt x="159" y="76"/>
                </a:cubicBezTo>
                <a:cubicBezTo>
                  <a:pt x="158" y="73"/>
                  <a:pt x="157" y="72"/>
                  <a:pt x="157" y="72"/>
                </a:cubicBezTo>
                <a:cubicBezTo>
                  <a:pt x="157" y="72"/>
                  <a:pt x="157" y="72"/>
                  <a:pt x="156" y="72"/>
                </a:cubicBezTo>
                <a:cubicBezTo>
                  <a:pt x="155" y="73"/>
                  <a:pt x="155" y="73"/>
                  <a:pt x="155" y="73"/>
                </a:cubicBezTo>
                <a:cubicBezTo>
                  <a:pt x="155" y="72"/>
                  <a:pt x="155" y="71"/>
                  <a:pt x="154" y="70"/>
                </a:cubicBezTo>
                <a:cubicBezTo>
                  <a:pt x="153" y="68"/>
                  <a:pt x="151" y="67"/>
                  <a:pt x="150" y="67"/>
                </a:cubicBezTo>
                <a:cubicBezTo>
                  <a:pt x="150" y="67"/>
                  <a:pt x="150" y="67"/>
                  <a:pt x="150" y="67"/>
                </a:cubicBezTo>
                <a:cubicBezTo>
                  <a:pt x="149" y="68"/>
                  <a:pt x="148" y="70"/>
                  <a:pt x="147" y="71"/>
                </a:cubicBezTo>
                <a:cubicBezTo>
                  <a:pt x="146" y="71"/>
                  <a:pt x="145" y="71"/>
                  <a:pt x="145" y="71"/>
                </a:cubicBezTo>
                <a:cubicBezTo>
                  <a:pt x="145" y="70"/>
                  <a:pt x="145" y="70"/>
                  <a:pt x="145" y="70"/>
                </a:cubicBezTo>
                <a:cubicBezTo>
                  <a:pt x="145" y="68"/>
                  <a:pt x="145" y="65"/>
                  <a:pt x="145" y="65"/>
                </a:cubicBezTo>
                <a:cubicBezTo>
                  <a:pt x="145" y="65"/>
                  <a:pt x="145" y="65"/>
                  <a:pt x="145" y="65"/>
                </a:cubicBezTo>
                <a:cubicBezTo>
                  <a:pt x="144" y="64"/>
                  <a:pt x="144" y="64"/>
                  <a:pt x="144" y="64"/>
                </a:cubicBezTo>
                <a:cubicBezTo>
                  <a:pt x="142" y="65"/>
                  <a:pt x="142" y="65"/>
                  <a:pt x="142" y="65"/>
                </a:cubicBezTo>
                <a:cubicBezTo>
                  <a:pt x="142" y="63"/>
                  <a:pt x="142" y="63"/>
                  <a:pt x="142" y="63"/>
                </a:cubicBezTo>
                <a:cubicBezTo>
                  <a:pt x="142" y="61"/>
                  <a:pt x="140" y="57"/>
                  <a:pt x="139" y="56"/>
                </a:cubicBezTo>
                <a:cubicBezTo>
                  <a:pt x="139" y="56"/>
                  <a:pt x="139" y="56"/>
                  <a:pt x="139" y="56"/>
                </a:cubicBezTo>
                <a:cubicBezTo>
                  <a:pt x="139" y="56"/>
                  <a:pt x="139" y="56"/>
                  <a:pt x="139" y="56"/>
                </a:cubicBezTo>
                <a:cubicBezTo>
                  <a:pt x="139" y="56"/>
                  <a:pt x="137" y="57"/>
                  <a:pt x="136" y="58"/>
                </a:cubicBezTo>
                <a:cubicBezTo>
                  <a:pt x="135" y="59"/>
                  <a:pt x="134" y="59"/>
                  <a:pt x="134" y="59"/>
                </a:cubicBezTo>
                <a:cubicBezTo>
                  <a:pt x="133" y="59"/>
                  <a:pt x="133" y="59"/>
                  <a:pt x="133" y="59"/>
                </a:cubicBezTo>
                <a:cubicBezTo>
                  <a:pt x="133" y="59"/>
                  <a:pt x="133" y="55"/>
                  <a:pt x="131" y="55"/>
                </a:cubicBezTo>
                <a:cubicBezTo>
                  <a:pt x="131" y="55"/>
                  <a:pt x="131" y="55"/>
                  <a:pt x="131" y="55"/>
                </a:cubicBezTo>
                <a:cubicBezTo>
                  <a:pt x="130" y="55"/>
                  <a:pt x="130" y="55"/>
                  <a:pt x="130" y="55"/>
                </a:cubicBezTo>
                <a:cubicBezTo>
                  <a:pt x="130" y="55"/>
                  <a:pt x="130" y="54"/>
                  <a:pt x="130" y="53"/>
                </a:cubicBezTo>
                <a:cubicBezTo>
                  <a:pt x="130" y="53"/>
                  <a:pt x="129" y="52"/>
                  <a:pt x="129" y="50"/>
                </a:cubicBezTo>
                <a:cubicBezTo>
                  <a:pt x="128" y="49"/>
                  <a:pt x="128" y="48"/>
                  <a:pt x="127" y="48"/>
                </a:cubicBezTo>
                <a:cubicBezTo>
                  <a:pt x="126" y="48"/>
                  <a:pt x="126" y="49"/>
                  <a:pt x="126" y="49"/>
                </a:cubicBezTo>
                <a:cubicBezTo>
                  <a:pt x="125" y="49"/>
                  <a:pt x="125" y="50"/>
                  <a:pt x="125" y="50"/>
                </a:cubicBezTo>
                <a:cubicBezTo>
                  <a:pt x="125" y="50"/>
                  <a:pt x="125" y="50"/>
                  <a:pt x="125" y="50"/>
                </a:cubicBezTo>
                <a:cubicBezTo>
                  <a:pt x="124" y="50"/>
                  <a:pt x="124" y="49"/>
                  <a:pt x="124" y="47"/>
                </a:cubicBezTo>
                <a:cubicBezTo>
                  <a:pt x="124" y="46"/>
                  <a:pt x="124" y="45"/>
                  <a:pt x="124" y="44"/>
                </a:cubicBezTo>
                <a:cubicBezTo>
                  <a:pt x="124" y="43"/>
                  <a:pt x="125" y="42"/>
                  <a:pt x="124" y="41"/>
                </a:cubicBezTo>
                <a:cubicBezTo>
                  <a:pt x="124" y="41"/>
                  <a:pt x="124" y="41"/>
                  <a:pt x="123" y="41"/>
                </a:cubicBezTo>
                <a:cubicBezTo>
                  <a:pt x="123" y="41"/>
                  <a:pt x="123" y="41"/>
                  <a:pt x="123" y="41"/>
                </a:cubicBezTo>
                <a:cubicBezTo>
                  <a:pt x="122" y="41"/>
                  <a:pt x="122" y="41"/>
                  <a:pt x="122" y="38"/>
                </a:cubicBezTo>
                <a:cubicBezTo>
                  <a:pt x="122" y="34"/>
                  <a:pt x="119" y="33"/>
                  <a:pt x="118" y="34"/>
                </a:cubicBezTo>
                <a:cubicBezTo>
                  <a:pt x="118" y="34"/>
                  <a:pt x="118" y="34"/>
                  <a:pt x="118" y="34"/>
                </a:cubicBezTo>
                <a:cubicBezTo>
                  <a:pt x="117" y="34"/>
                  <a:pt x="116" y="32"/>
                  <a:pt x="116" y="31"/>
                </a:cubicBezTo>
                <a:cubicBezTo>
                  <a:pt x="115" y="27"/>
                  <a:pt x="114" y="26"/>
                  <a:pt x="114" y="26"/>
                </a:cubicBezTo>
                <a:cubicBezTo>
                  <a:pt x="114" y="25"/>
                  <a:pt x="114" y="25"/>
                  <a:pt x="113" y="25"/>
                </a:cubicBezTo>
                <a:cubicBezTo>
                  <a:pt x="113" y="25"/>
                  <a:pt x="114" y="25"/>
                  <a:pt x="113" y="25"/>
                </a:cubicBezTo>
                <a:cubicBezTo>
                  <a:pt x="112" y="25"/>
                  <a:pt x="111" y="25"/>
                  <a:pt x="111" y="24"/>
                </a:cubicBezTo>
                <a:cubicBezTo>
                  <a:pt x="111" y="23"/>
                  <a:pt x="110" y="19"/>
                  <a:pt x="110" y="19"/>
                </a:cubicBezTo>
                <a:cubicBezTo>
                  <a:pt x="110" y="19"/>
                  <a:pt x="110" y="19"/>
                  <a:pt x="110" y="19"/>
                </a:cubicBezTo>
                <a:cubicBezTo>
                  <a:pt x="108" y="18"/>
                  <a:pt x="108" y="18"/>
                  <a:pt x="108" y="18"/>
                </a:cubicBezTo>
                <a:cubicBezTo>
                  <a:pt x="108" y="17"/>
                  <a:pt x="108" y="11"/>
                  <a:pt x="108" y="10"/>
                </a:cubicBezTo>
                <a:cubicBezTo>
                  <a:pt x="108" y="10"/>
                  <a:pt x="108" y="10"/>
                  <a:pt x="108" y="10"/>
                </a:cubicBezTo>
                <a:cubicBezTo>
                  <a:pt x="108" y="9"/>
                  <a:pt x="108" y="9"/>
                  <a:pt x="108" y="9"/>
                </a:cubicBezTo>
                <a:cubicBezTo>
                  <a:pt x="108" y="9"/>
                  <a:pt x="108" y="9"/>
                  <a:pt x="108" y="9"/>
                </a:cubicBezTo>
                <a:cubicBezTo>
                  <a:pt x="108" y="9"/>
                  <a:pt x="108" y="9"/>
                  <a:pt x="108" y="9"/>
                </a:cubicBezTo>
                <a:cubicBezTo>
                  <a:pt x="108" y="9"/>
                  <a:pt x="107" y="9"/>
                  <a:pt x="107" y="9"/>
                </a:cubicBezTo>
                <a:cubicBezTo>
                  <a:pt x="107" y="7"/>
                  <a:pt x="108" y="5"/>
                  <a:pt x="107" y="3"/>
                </a:cubicBezTo>
                <a:cubicBezTo>
                  <a:pt x="106" y="2"/>
                  <a:pt x="106" y="1"/>
                  <a:pt x="105" y="0"/>
                </a:cubicBezTo>
                <a:cubicBezTo>
                  <a:pt x="105" y="0"/>
                  <a:pt x="105" y="0"/>
                  <a:pt x="105" y="0"/>
                </a:cubicBezTo>
                <a:cubicBezTo>
                  <a:pt x="103" y="1"/>
                  <a:pt x="102" y="4"/>
                  <a:pt x="101" y="5"/>
                </a:cubicBezTo>
                <a:cubicBezTo>
                  <a:pt x="100" y="6"/>
                  <a:pt x="100" y="8"/>
                  <a:pt x="100" y="10"/>
                </a:cubicBezTo>
                <a:cubicBezTo>
                  <a:pt x="100" y="11"/>
                  <a:pt x="100" y="12"/>
                  <a:pt x="100" y="13"/>
                </a:cubicBezTo>
                <a:cubicBezTo>
                  <a:pt x="100" y="13"/>
                  <a:pt x="100" y="13"/>
                  <a:pt x="100" y="13"/>
                </a:cubicBezTo>
                <a:cubicBezTo>
                  <a:pt x="98" y="13"/>
                  <a:pt x="98" y="13"/>
                  <a:pt x="98" y="13"/>
                </a:cubicBezTo>
                <a:cubicBezTo>
                  <a:pt x="98" y="13"/>
                  <a:pt x="98" y="13"/>
                  <a:pt x="98" y="13"/>
                </a:cubicBezTo>
                <a:cubicBezTo>
                  <a:pt x="98" y="13"/>
                  <a:pt x="98" y="13"/>
                  <a:pt x="98" y="14"/>
                </a:cubicBezTo>
                <a:cubicBezTo>
                  <a:pt x="98" y="14"/>
                  <a:pt x="98" y="15"/>
                  <a:pt x="98" y="16"/>
                </a:cubicBezTo>
                <a:cubicBezTo>
                  <a:pt x="98" y="17"/>
                  <a:pt x="98" y="18"/>
                  <a:pt x="98" y="19"/>
                </a:cubicBezTo>
                <a:cubicBezTo>
                  <a:pt x="97" y="19"/>
                  <a:pt x="97" y="19"/>
                  <a:pt x="97" y="19"/>
                </a:cubicBezTo>
                <a:cubicBezTo>
                  <a:pt x="97" y="19"/>
                  <a:pt x="97" y="19"/>
                  <a:pt x="97" y="19"/>
                </a:cubicBezTo>
                <a:cubicBezTo>
                  <a:pt x="97" y="22"/>
                  <a:pt x="97" y="22"/>
                  <a:pt x="97" y="22"/>
                </a:cubicBezTo>
                <a:cubicBezTo>
                  <a:pt x="97" y="23"/>
                  <a:pt x="97" y="23"/>
                  <a:pt x="97" y="23"/>
                </a:cubicBezTo>
                <a:cubicBezTo>
                  <a:pt x="97" y="24"/>
                  <a:pt x="97" y="25"/>
                  <a:pt x="97" y="25"/>
                </a:cubicBezTo>
                <a:cubicBezTo>
                  <a:pt x="97" y="25"/>
                  <a:pt x="97" y="25"/>
                  <a:pt x="97" y="25"/>
                </a:cubicBezTo>
                <a:cubicBezTo>
                  <a:pt x="96" y="25"/>
                  <a:pt x="95" y="25"/>
                  <a:pt x="95" y="26"/>
                </a:cubicBezTo>
                <a:cubicBezTo>
                  <a:pt x="94" y="27"/>
                  <a:pt x="94" y="28"/>
                  <a:pt x="95" y="29"/>
                </a:cubicBezTo>
                <a:cubicBezTo>
                  <a:pt x="95" y="29"/>
                  <a:pt x="95" y="29"/>
                  <a:pt x="95" y="29"/>
                </a:cubicBezTo>
                <a:cubicBezTo>
                  <a:pt x="95" y="29"/>
                  <a:pt x="95" y="30"/>
                  <a:pt x="95" y="30"/>
                </a:cubicBezTo>
                <a:cubicBezTo>
                  <a:pt x="95" y="30"/>
                  <a:pt x="94" y="30"/>
                  <a:pt x="94" y="30"/>
                </a:cubicBezTo>
                <a:cubicBezTo>
                  <a:pt x="94" y="30"/>
                  <a:pt x="94" y="30"/>
                  <a:pt x="94" y="30"/>
                </a:cubicBezTo>
                <a:cubicBezTo>
                  <a:pt x="92" y="34"/>
                  <a:pt x="92" y="34"/>
                  <a:pt x="92" y="34"/>
                </a:cubicBezTo>
                <a:cubicBezTo>
                  <a:pt x="91" y="33"/>
                  <a:pt x="91" y="33"/>
                  <a:pt x="91" y="33"/>
                </a:cubicBezTo>
                <a:cubicBezTo>
                  <a:pt x="91" y="33"/>
                  <a:pt x="91" y="33"/>
                  <a:pt x="90" y="33"/>
                </a:cubicBezTo>
                <a:cubicBezTo>
                  <a:pt x="90" y="33"/>
                  <a:pt x="90" y="33"/>
                  <a:pt x="90" y="33"/>
                </a:cubicBezTo>
                <a:cubicBezTo>
                  <a:pt x="90" y="33"/>
                  <a:pt x="90" y="35"/>
                  <a:pt x="89" y="36"/>
                </a:cubicBezTo>
                <a:cubicBezTo>
                  <a:pt x="89" y="36"/>
                  <a:pt x="89" y="38"/>
                  <a:pt x="89" y="39"/>
                </a:cubicBezTo>
                <a:cubicBezTo>
                  <a:pt x="87" y="39"/>
                  <a:pt x="87" y="39"/>
                  <a:pt x="87" y="39"/>
                </a:cubicBezTo>
                <a:cubicBezTo>
                  <a:pt x="87" y="39"/>
                  <a:pt x="87" y="39"/>
                  <a:pt x="87" y="39"/>
                </a:cubicBezTo>
                <a:cubicBezTo>
                  <a:pt x="87" y="39"/>
                  <a:pt x="87" y="41"/>
                  <a:pt x="87" y="42"/>
                </a:cubicBezTo>
                <a:cubicBezTo>
                  <a:pt x="88" y="43"/>
                  <a:pt x="88" y="45"/>
                  <a:pt x="88" y="45"/>
                </a:cubicBezTo>
                <a:cubicBezTo>
                  <a:pt x="87" y="45"/>
                  <a:pt x="86" y="44"/>
                  <a:pt x="86" y="44"/>
                </a:cubicBezTo>
                <a:cubicBezTo>
                  <a:pt x="85" y="43"/>
                  <a:pt x="84" y="42"/>
                  <a:pt x="84" y="42"/>
                </a:cubicBezTo>
                <a:cubicBezTo>
                  <a:pt x="84" y="42"/>
                  <a:pt x="83" y="43"/>
                  <a:pt x="83" y="43"/>
                </a:cubicBezTo>
                <a:cubicBezTo>
                  <a:pt x="83" y="44"/>
                  <a:pt x="82" y="46"/>
                  <a:pt x="82" y="49"/>
                </a:cubicBezTo>
                <a:cubicBezTo>
                  <a:pt x="82" y="51"/>
                  <a:pt x="82" y="52"/>
                  <a:pt x="82" y="52"/>
                </a:cubicBezTo>
                <a:cubicBezTo>
                  <a:pt x="82" y="52"/>
                  <a:pt x="82" y="52"/>
                  <a:pt x="82" y="52"/>
                </a:cubicBezTo>
                <a:cubicBezTo>
                  <a:pt x="81" y="51"/>
                  <a:pt x="80" y="50"/>
                  <a:pt x="79" y="49"/>
                </a:cubicBezTo>
                <a:cubicBezTo>
                  <a:pt x="79" y="49"/>
                  <a:pt x="79" y="49"/>
                  <a:pt x="79" y="49"/>
                </a:cubicBezTo>
                <a:cubicBezTo>
                  <a:pt x="79" y="49"/>
                  <a:pt x="79" y="49"/>
                  <a:pt x="79" y="49"/>
                </a:cubicBezTo>
                <a:cubicBezTo>
                  <a:pt x="79" y="50"/>
                  <a:pt x="78" y="51"/>
                  <a:pt x="78" y="53"/>
                </a:cubicBezTo>
                <a:cubicBezTo>
                  <a:pt x="78" y="54"/>
                  <a:pt x="78" y="56"/>
                  <a:pt x="78" y="56"/>
                </a:cubicBezTo>
                <a:cubicBezTo>
                  <a:pt x="76" y="56"/>
                  <a:pt x="76" y="56"/>
                  <a:pt x="76" y="56"/>
                </a:cubicBezTo>
                <a:cubicBezTo>
                  <a:pt x="76" y="56"/>
                  <a:pt x="76" y="56"/>
                  <a:pt x="76" y="56"/>
                </a:cubicBezTo>
                <a:cubicBezTo>
                  <a:pt x="76" y="56"/>
                  <a:pt x="76" y="56"/>
                  <a:pt x="76" y="57"/>
                </a:cubicBezTo>
                <a:cubicBezTo>
                  <a:pt x="76" y="57"/>
                  <a:pt x="76" y="57"/>
                  <a:pt x="75" y="60"/>
                </a:cubicBezTo>
                <a:cubicBezTo>
                  <a:pt x="75" y="61"/>
                  <a:pt x="75" y="62"/>
                  <a:pt x="75" y="62"/>
                </a:cubicBezTo>
                <a:cubicBezTo>
                  <a:pt x="75" y="62"/>
                  <a:pt x="74" y="62"/>
                  <a:pt x="74" y="62"/>
                </a:cubicBezTo>
                <a:cubicBezTo>
                  <a:pt x="74" y="61"/>
                  <a:pt x="73" y="61"/>
                  <a:pt x="73" y="61"/>
                </a:cubicBezTo>
                <a:cubicBezTo>
                  <a:pt x="71" y="61"/>
                  <a:pt x="71" y="60"/>
                  <a:pt x="71" y="60"/>
                </a:cubicBezTo>
                <a:cubicBezTo>
                  <a:pt x="71" y="60"/>
                  <a:pt x="71" y="59"/>
                  <a:pt x="71" y="59"/>
                </a:cubicBezTo>
                <a:cubicBezTo>
                  <a:pt x="70" y="59"/>
                  <a:pt x="70" y="59"/>
                  <a:pt x="70" y="60"/>
                </a:cubicBezTo>
                <a:cubicBezTo>
                  <a:pt x="70" y="60"/>
                  <a:pt x="68" y="64"/>
                  <a:pt x="68" y="65"/>
                </a:cubicBezTo>
                <a:cubicBezTo>
                  <a:pt x="68" y="65"/>
                  <a:pt x="67" y="66"/>
                  <a:pt x="67" y="66"/>
                </a:cubicBezTo>
                <a:cubicBezTo>
                  <a:pt x="66" y="66"/>
                  <a:pt x="65" y="67"/>
                  <a:pt x="65" y="68"/>
                </a:cubicBezTo>
                <a:cubicBezTo>
                  <a:pt x="65" y="69"/>
                  <a:pt x="65" y="71"/>
                  <a:pt x="64" y="72"/>
                </a:cubicBezTo>
                <a:cubicBezTo>
                  <a:pt x="63" y="72"/>
                  <a:pt x="62" y="72"/>
                  <a:pt x="62" y="72"/>
                </a:cubicBezTo>
                <a:cubicBezTo>
                  <a:pt x="62" y="72"/>
                  <a:pt x="62" y="71"/>
                  <a:pt x="62" y="71"/>
                </a:cubicBezTo>
                <a:cubicBezTo>
                  <a:pt x="61" y="70"/>
                  <a:pt x="61" y="69"/>
                  <a:pt x="60" y="69"/>
                </a:cubicBezTo>
                <a:cubicBezTo>
                  <a:pt x="60" y="69"/>
                  <a:pt x="59" y="69"/>
                  <a:pt x="59" y="69"/>
                </a:cubicBezTo>
                <a:cubicBezTo>
                  <a:pt x="58" y="70"/>
                  <a:pt x="58" y="72"/>
                  <a:pt x="57" y="72"/>
                </a:cubicBezTo>
                <a:cubicBezTo>
                  <a:pt x="57" y="73"/>
                  <a:pt x="55" y="75"/>
                  <a:pt x="54" y="76"/>
                </a:cubicBezTo>
                <a:cubicBezTo>
                  <a:pt x="54" y="78"/>
                  <a:pt x="54" y="79"/>
                  <a:pt x="54" y="80"/>
                </a:cubicBezTo>
                <a:cubicBezTo>
                  <a:pt x="52" y="79"/>
                  <a:pt x="52" y="79"/>
                  <a:pt x="52" y="79"/>
                </a:cubicBezTo>
                <a:cubicBezTo>
                  <a:pt x="51" y="79"/>
                  <a:pt x="51" y="79"/>
                  <a:pt x="51" y="79"/>
                </a:cubicBezTo>
                <a:cubicBezTo>
                  <a:pt x="51" y="79"/>
                  <a:pt x="51" y="79"/>
                  <a:pt x="51" y="80"/>
                </a:cubicBezTo>
                <a:cubicBezTo>
                  <a:pt x="51" y="80"/>
                  <a:pt x="51" y="82"/>
                  <a:pt x="51" y="84"/>
                </a:cubicBezTo>
                <a:cubicBezTo>
                  <a:pt x="50" y="86"/>
                  <a:pt x="50" y="87"/>
                  <a:pt x="49" y="87"/>
                </a:cubicBezTo>
                <a:cubicBezTo>
                  <a:pt x="49" y="87"/>
                  <a:pt x="48" y="87"/>
                  <a:pt x="48" y="87"/>
                </a:cubicBezTo>
                <a:cubicBezTo>
                  <a:pt x="47" y="87"/>
                  <a:pt x="46" y="85"/>
                  <a:pt x="45" y="84"/>
                </a:cubicBezTo>
                <a:cubicBezTo>
                  <a:pt x="45" y="84"/>
                  <a:pt x="45" y="84"/>
                  <a:pt x="45" y="84"/>
                </a:cubicBezTo>
                <a:cubicBezTo>
                  <a:pt x="45" y="83"/>
                  <a:pt x="45" y="84"/>
                  <a:pt x="45" y="84"/>
                </a:cubicBezTo>
                <a:cubicBezTo>
                  <a:pt x="45" y="84"/>
                  <a:pt x="42" y="85"/>
                  <a:pt x="41" y="87"/>
                </a:cubicBezTo>
                <a:cubicBezTo>
                  <a:pt x="40" y="89"/>
                  <a:pt x="40" y="91"/>
                  <a:pt x="41" y="94"/>
                </a:cubicBezTo>
                <a:cubicBezTo>
                  <a:pt x="41" y="95"/>
                  <a:pt x="41" y="95"/>
                  <a:pt x="41" y="95"/>
                </a:cubicBezTo>
                <a:cubicBezTo>
                  <a:pt x="41" y="96"/>
                  <a:pt x="41" y="98"/>
                  <a:pt x="41" y="98"/>
                </a:cubicBezTo>
                <a:cubicBezTo>
                  <a:pt x="41" y="98"/>
                  <a:pt x="41" y="98"/>
                  <a:pt x="41" y="98"/>
                </a:cubicBezTo>
                <a:cubicBezTo>
                  <a:pt x="40" y="98"/>
                  <a:pt x="38" y="98"/>
                  <a:pt x="38" y="98"/>
                </a:cubicBezTo>
                <a:cubicBezTo>
                  <a:pt x="38" y="98"/>
                  <a:pt x="38" y="98"/>
                  <a:pt x="38" y="98"/>
                </a:cubicBezTo>
                <a:cubicBezTo>
                  <a:pt x="38" y="98"/>
                  <a:pt x="38" y="98"/>
                  <a:pt x="38" y="98"/>
                </a:cubicBezTo>
                <a:cubicBezTo>
                  <a:pt x="37" y="106"/>
                  <a:pt x="37" y="106"/>
                  <a:pt x="37" y="106"/>
                </a:cubicBezTo>
                <a:cubicBezTo>
                  <a:pt x="36" y="105"/>
                  <a:pt x="35" y="105"/>
                  <a:pt x="34" y="105"/>
                </a:cubicBezTo>
                <a:cubicBezTo>
                  <a:pt x="34" y="105"/>
                  <a:pt x="33" y="103"/>
                  <a:pt x="33" y="102"/>
                </a:cubicBezTo>
                <a:cubicBezTo>
                  <a:pt x="33" y="102"/>
                  <a:pt x="33" y="102"/>
                  <a:pt x="33" y="101"/>
                </a:cubicBezTo>
                <a:cubicBezTo>
                  <a:pt x="33" y="101"/>
                  <a:pt x="32" y="101"/>
                  <a:pt x="32" y="101"/>
                </a:cubicBezTo>
                <a:cubicBezTo>
                  <a:pt x="32" y="102"/>
                  <a:pt x="29" y="103"/>
                  <a:pt x="28" y="105"/>
                </a:cubicBezTo>
                <a:cubicBezTo>
                  <a:pt x="28" y="106"/>
                  <a:pt x="27" y="107"/>
                  <a:pt x="27" y="108"/>
                </a:cubicBezTo>
                <a:cubicBezTo>
                  <a:pt x="27" y="109"/>
                  <a:pt x="27" y="110"/>
                  <a:pt x="27" y="110"/>
                </a:cubicBezTo>
                <a:cubicBezTo>
                  <a:pt x="26" y="110"/>
                  <a:pt x="25" y="110"/>
                  <a:pt x="25" y="110"/>
                </a:cubicBezTo>
                <a:cubicBezTo>
                  <a:pt x="25" y="110"/>
                  <a:pt x="25" y="110"/>
                  <a:pt x="24" y="110"/>
                </a:cubicBezTo>
                <a:cubicBezTo>
                  <a:pt x="24" y="110"/>
                  <a:pt x="24" y="110"/>
                  <a:pt x="24" y="110"/>
                </a:cubicBezTo>
                <a:cubicBezTo>
                  <a:pt x="24" y="111"/>
                  <a:pt x="24" y="115"/>
                  <a:pt x="24" y="116"/>
                </a:cubicBezTo>
                <a:cubicBezTo>
                  <a:pt x="24" y="116"/>
                  <a:pt x="24" y="119"/>
                  <a:pt x="25" y="120"/>
                </a:cubicBezTo>
                <a:cubicBezTo>
                  <a:pt x="24" y="120"/>
                  <a:pt x="23" y="120"/>
                  <a:pt x="22" y="120"/>
                </a:cubicBezTo>
                <a:cubicBezTo>
                  <a:pt x="21" y="120"/>
                  <a:pt x="20" y="120"/>
                  <a:pt x="20" y="120"/>
                </a:cubicBezTo>
                <a:cubicBezTo>
                  <a:pt x="20" y="120"/>
                  <a:pt x="20" y="120"/>
                  <a:pt x="19" y="120"/>
                </a:cubicBezTo>
                <a:cubicBezTo>
                  <a:pt x="19" y="120"/>
                  <a:pt x="19" y="120"/>
                  <a:pt x="19" y="120"/>
                </a:cubicBezTo>
                <a:cubicBezTo>
                  <a:pt x="19" y="121"/>
                  <a:pt x="20" y="125"/>
                  <a:pt x="20" y="126"/>
                </a:cubicBezTo>
                <a:cubicBezTo>
                  <a:pt x="20" y="126"/>
                  <a:pt x="20" y="126"/>
                  <a:pt x="19" y="126"/>
                </a:cubicBezTo>
                <a:cubicBezTo>
                  <a:pt x="19" y="126"/>
                  <a:pt x="18" y="126"/>
                  <a:pt x="18" y="126"/>
                </a:cubicBezTo>
                <a:cubicBezTo>
                  <a:pt x="18" y="126"/>
                  <a:pt x="18" y="126"/>
                  <a:pt x="18" y="126"/>
                </a:cubicBezTo>
                <a:cubicBezTo>
                  <a:pt x="17" y="126"/>
                  <a:pt x="17" y="126"/>
                  <a:pt x="18" y="127"/>
                </a:cubicBezTo>
                <a:cubicBezTo>
                  <a:pt x="19" y="129"/>
                  <a:pt x="19" y="130"/>
                  <a:pt x="18" y="132"/>
                </a:cubicBezTo>
                <a:cubicBezTo>
                  <a:pt x="17" y="132"/>
                  <a:pt x="16" y="132"/>
                  <a:pt x="15" y="132"/>
                </a:cubicBezTo>
                <a:cubicBezTo>
                  <a:pt x="14" y="131"/>
                  <a:pt x="14" y="129"/>
                  <a:pt x="14" y="129"/>
                </a:cubicBezTo>
                <a:cubicBezTo>
                  <a:pt x="14" y="129"/>
                  <a:pt x="14" y="129"/>
                  <a:pt x="14" y="129"/>
                </a:cubicBezTo>
                <a:cubicBezTo>
                  <a:pt x="13" y="129"/>
                  <a:pt x="13" y="129"/>
                  <a:pt x="13" y="129"/>
                </a:cubicBezTo>
                <a:cubicBezTo>
                  <a:pt x="13" y="129"/>
                  <a:pt x="10" y="133"/>
                  <a:pt x="10" y="135"/>
                </a:cubicBezTo>
                <a:cubicBezTo>
                  <a:pt x="10" y="136"/>
                  <a:pt x="10" y="136"/>
                  <a:pt x="10" y="138"/>
                </a:cubicBezTo>
                <a:cubicBezTo>
                  <a:pt x="10" y="139"/>
                  <a:pt x="10" y="139"/>
                  <a:pt x="10" y="139"/>
                </a:cubicBezTo>
                <a:cubicBezTo>
                  <a:pt x="10" y="140"/>
                  <a:pt x="10" y="140"/>
                  <a:pt x="10" y="141"/>
                </a:cubicBezTo>
                <a:cubicBezTo>
                  <a:pt x="10" y="141"/>
                  <a:pt x="10" y="141"/>
                  <a:pt x="10" y="141"/>
                </a:cubicBezTo>
                <a:cubicBezTo>
                  <a:pt x="10" y="143"/>
                  <a:pt x="10" y="144"/>
                  <a:pt x="10" y="144"/>
                </a:cubicBezTo>
                <a:cubicBezTo>
                  <a:pt x="9" y="144"/>
                  <a:pt x="8" y="145"/>
                  <a:pt x="8" y="145"/>
                </a:cubicBezTo>
                <a:cubicBezTo>
                  <a:pt x="8" y="145"/>
                  <a:pt x="7" y="145"/>
                  <a:pt x="7" y="145"/>
                </a:cubicBezTo>
                <a:cubicBezTo>
                  <a:pt x="7" y="145"/>
                  <a:pt x="7" y="145"/>
                  <a:pt x="7" y="145"/>
                </a:cubicBezTo>
                <a:cubicBezTo>
                  <a:pt x="7" y="146"/>
                  <a:pt x="8" y="147"/>
                  <a:pt x="8" y="148"/>
                </a:cubicBezTo>
                <a:cubicBezTo>
                  <a:pt x="8" y="148"/>
                  <a:pt x="9" y="150"/>
                  <a:pt x="9" y="151"/>
                </a:cubicBezTo>
                <a:cubicBezTo>
                  <a:pt x="9" y="151"/>
                  <a:pt x="9" y="151"/>
                  <a:pt x="9" y="151"/>
                </a:cubicBezTo>
                <a:cubicBezTo>
                  <a:pt x="9" y="151"/>
                  <a:pt x="8" y="151"/>
                  <a:pt x="8" y="151"/>
                </a:cubicBezTo>
                <a:cubicBezTo>
                  <a:pt x="8" y="151"/>
                  <a:pt x="8" y="151"/>
                  <a:pt x="8" y="151"/>
                </a:cubicBezTo>
                <a:cubicBezTo>
                  <a:pt x="8" y="151"/>
                  <a:pt x="6" y="155"/>
                  <a:pt x="5" y="157"/>
                </a:cubicBezTo>
                <a:cubicBezTo>
                  <a:pt x="5" y="157"/>
                  <a:pt x="5" y="158"/>
                  <a:pt x="6" y="159"/>
                </a:cubicBezTo>
                <a:cubicBezTo>
                  <a:pt x="6" y="159"/>
                  <a:pt x="6" y="160"/>
                  <a:pt x="6" y="160"/>
                </a:cubicBezTo>
                <a:cubicBezTo>
                  <a:pt x="5" y="160"/>
                  <a:pt x="4" y="160"/>
                  <a:pt x="4" y="160"/>
                </a:cubicBezTo>
                <a:cubicBezTo>
                  <a:pt x="3" y="161"/>
                  <a:pt x="3" y="161"/>
                  <a:pt x="3" y="161"/>
                </a:cubicBezTo>
                <a:cubicBezTo>
                  <a:pt x="3" y="161"/>
                  <a:pt x="3" y="161"/>
                  <a:pt x="3" y="161"/>
                </a:cubicBezTo>
                <a:cubicBezTo>
                  <a:pt x="3" y="161"/>
                  <a:pt x="4" y="163"/>
                  <a:pt x="4" y="165"/>
                </a:cubicBezTo>
                <a:cubicBezTo>
                  <a:pt x="4" y="167"/>
                  <a:pt x="5" y="169"/>
                  <a:pt x="5" y="169"/>
                </a:cubicBezTo>
                <a:cubicBezTo>
                  <a:pt x="5" y="169"/>
                  <a:pt x="4" y="170"/>
                  <a:pt x="4" y="170"/>
                </a:cubicBezTo>
                <a:cubicBezTo>
                  <a:pt x="2" y="170"/>
                  <a:pt x="1" y="170"/>
                  <a:pt x="1" y="170"/>
                </a:cubicBezTo>
                <a:cubicBezTo>
                  <a:pt x="1" y="170"/>
                  <a:pt x="0" y="170"/>
                  <a:pt x="0" y="170"/>
                </a:cubicBezTo>
                <a:cubicBezTo>
                  <a:pt x="0" y="170"/>
                  <a:pt x="0" y="170"/>
                  <a:pt x="0" y="170"/>
                </a:cubicBezTo>
                <a:cubicBezTo>
                  <a:pt x="2" y="175"/>
                  <a:pt x="2" y="175"/>
                  <a:pt x="2" y="175"/>
                </a:cubicBezTo>
                <a:cubicBezTo>
                  <a:pt x="1" y="175"/>
                  <a:pt x="1" y="175"/>
                  <a:pt x="1" y="175"/>
                </a:cubicBezTo>
                <a:cubicBezTo>
                  <a:pt x="1" y="175"/>
                  <a:pt x="0" y="175"/>
                  <a:pt x="0" y="175"/>
                </a:cubicBezTo>
                <a:cubicBezTo>
                  <a:pt x="0" y="175"/>
                  <a:pt x="0" y="176"/>
                  <a:pt x="0" y="176"/>
                </a:cubicBezTo>
                <a:cubicBezTo>
                  <a:pt x="0" y="176"/>
                  <a:pt x="2" y="178"/>
                  <a:pt x="2" y="179"/>
                </a:cubicBezTo>
                <a:cubicBezTo>
                  <a:pt x="2" y="180"/>
                  <a:pt x="3" y="182"/>
                  <a:pt x="4" y="182"/>
                </a:cubicBezTo>
                <a:cubicBezTo>
                  <a:pt x="4" y="182"/>
                  <a:pt x="4" y="183"/>
                  <a:pt x="4" y="184"/>
                </a:cubicBezTo>
                <a:cubicBezTo>
                  <a:pt x="4" y="184"/>
                  <a:pt x="4" y="184"/>
                  <a:pt x="3" y="184"/>
                </a:cubicBezTo>
                <a:cubicBezTo>
                  <a:pt x="3" y="184"/>
                  <a:pt x="3" y="184"/>
                  <a:pt x="3" y="184"/>
                </a:cubicBezTo>
                <a:cubicBezTo>
                  <a:pt x="2" y="184"/>
                  <a:pt x="1" y="183"/>
                  <a:pt x="1" y="183"/>
                </a:cubicBezTo>
                <a:cubicBezTo>
                  <a:pt x="1" y="183"/>
                  <a:pt x="1" y="183"/>
                  <a:pt x="1" y="183"/>
                </a:cubicBezTo>
                <a:cubicBezTo>
                  <a:pt x="1" y="183"/>
                  <a:pt x="1" y="183"/>
                  <a:pt x="1" y="184"/>
                </a:cubicBezTo>
                <a:cubicBezTo>
                  <a:pt x="0" y="184"/>
                  <a:pt x="0" y="187"/>
                  <a:pt x="1" y="190"/>
                </a:cubicBezTo>
                <a:cubicBezTo>
                  <a:pt x="1" y="192"/>
                  <a:pt x="2" y="194"/>
                  <a:pt x="2" y="195"/>
                </a:cubicBezTo>
                <a:cubicBezTo>
                  <a:pt x="1" y="196"/>
                  <a:pt x="1" y="196"/>
                  <a:pt x="1" y="196"/>
                </a:cubicBezTo>
                <a:cubicBezTo>
                  <a:pt x="1" y="196"/>
                  <a:pt x="1" y="196"/>
                  <a:pt x="1" y="196"/>
                </a:cubicBezTo>
                <a:cubicBezTo>
                  <a:pt x="0" y="196"/>
                  <a:pt x="1" y="197"/>
                  <a:pt x="1" y="197"/>
                </a:cubicBezTo>
                <a:cubicBezTo>
                  <a:pt x="1" y="197"/>
                  <a:pt x="1" y="198"/>
                  <a:pt x="3" y="200"/>
                </a:cubicBezTo>
                <a:cubicBezTo>
                  <a:pt x="4" y="202"/>
                  <a:pt x="5" y="204"/>
                  <a:pt x="6" y="205"/>
                </a:cubicBezTo>
                <a:cubicBezTo>
                  <a:pt x="5" y="205"/>
                  <a:pt x="4" y="206"/>
                  <a:pt x="3" y="206"/>
                </a:cubicBezTo>
                <a:cubicBezTo>
                  <a:pt x="2" y="206"/>
                  <a:pt x="1" y="206"/>
                  <a:pt x="1" y="206"/>
                </a:cubicBezTo>
                <a:cubicBezTo>
                  <a:pt x="1" y="206"/>
                  <a:pt x="1" y="206"/>
                  <a:pt x="1" y="206"/>
                </a:cubicBezTo>
                <a:cubicBezTo>
                  <a:pt x="1" y="206"/>
                  <a:pt x="1" y="206"/>
                  <a:pt x="0" y="206"/>
                </a:cubicBezTo>
                <a:cubicBezTo>
                  <a:pt x="0" y="206"/>
                  <a:pt x="0" y="208"/>
                  <a:pt x="1" y="211"/>
                </a:cubicBezTo>
                <a:cubicBezTo>
                  <a:pt x="1" y="212"/>
                  <a:pt x="2" y="213"/>
                  <a:pt x="3" y="214"/>
                </a:cubicBezTo>
                <a:cubicBezTo>
                  <a:pt x="2" y="214"/>
                  <a:pt x="2" y="214"/>
                  <a:pt x="2" y="214"/>
                </a:cubicBezTo>
                <a:cubicBezTo>
                  <a:pt x="1" y="214"/>
                  <a:pt x="1" y="214"/>
                  <a:pt x="1" y="215"/>
                </a:cubicBezTo>
                <a:cubicBezTo>
                  <a:pt x="0" y="215"/>
                  <a:pt x="0" y="215"/>
                  <a:pt x="0" y="216"/>
                </a:cubicBezTo>
                <a:cubicBezTo>
                  <a:pt x="1" y="217"/>
                  <a:pt x="1" y="218"/>
                  <a:pt x="2" y="219"/>
                </a:cubicBezTo>
                <a:cubicBezTo>
                  <a:pt x="2" y="220"/>
                  <a:pt x="2" y="220"/>
                  <a:pt x="3" y="220"/>
                </a:cubicBezTo>
                <a:cubicBezTo>
                  <a:pt x="3" y="221"/>
                  <a:pt x="3" y="222"/>
                  <a:pt x="4" y="223"/>
                </a:cubicBezTo>
                <a:cubicBezTo>
                  <a:pt x="4" y="224"/>
                  <a:pt x="5" y="226"/>
                  <a:pt x="5" y="226"/>
                </a:cubicBezTo>
                <a:cubicBezTo>
                  <a:pt x="2" y="226"/>
                  <a:pt x="2" y="226"/>
                  <a:pt x="2" y="226"/>
                </a:cubicBezTo>
                <a:cubicBezTo>
                  <a:pt x="2" y="226"/>
                  <a:pt x="1" y="226"/>
                  <a:pt x="1" y="226"/>
                </a:cubicBezTo>
                <a:cubicBezTo>
                  <a:pt x="1" y="227"/>
                  <a:pt x="1" y="229"/>
                  <a:pt x="2" y="232"/>
                </a:cubicBezTo>
                <a:cubicBezTo>
                  <a:pt x="3" y="233"/>
                  <a:pt x="4" y="234"/>
                  <a:pt x="5" y="235"/>
                </a:cubicBezTo>
                <a:cubicBezTo>
                  <a:pt x="5" y="235"/>
                  <a:pt x="5" y="235"/>
                  <a:pt x="5" y="235"/>
                </a:cubicBezTo>
                <a:cubicBezTo>
                  <a:pt x="5" y="235"/>
                  <a:pt x="4" y="236"/>
                  <a:pt x="4" y="236"/>
                </a:cubicBezTo>
                <a:cubicBezTo>
                  <a:pt x="4" y="236"/>
                  <a:pt x="4" y="236"/>
                  <a:pt x="4" y="236"/>
                </a:cubicBezTo>
                <a:cubicBezTo>
                  <a:pt x="4" y="236"/>
                  <a:pt x="4" y="237"/>
                  <a:pt x="4" y="237"/>
                </a:cubicBezTo>
                <a:cubicBezTo>
                  <a:pt x="10" y="241"/>
                  <a:pt x="10" y="241"/>
                  <a:pt x="10" y="241"/>
                </a:cubicBezTo>
                <a:cubicBezTo>
                  <a:pt x="10" y="241"/>
                  <a:pt x="9" y="241"/>
                  <a:pt x="8" y="242"/>
                </a:cubicBezTo>
                <a:cubicBezTo>
                  <a:pt x="6" y="242"/>
                  <a:pt x="5" y="242"/>
                  <a:pt x="5" y="242"/>
                </a:cubicBezTo>
                <a:cubicBezTo>
                  <a:pt x="5" y="242"/>
                  <a:pt x="5" y="242"/>
                  <a:pt x="5" y="242"/>
                </a:cubicBezTo>
                <a:cubicBezTo>
                  <a:pt x="5" y="242"/>
                  <a:pt x="5" y="242"/>
                  <a:pt x="5" y="243"/>
                </a:cubicBezTo>
                <a:cubicBezTo>
                  <a:pt x="5" y="243"/>
                  <a:pt x="5" y="245"/>
                  <a:pt x="6" y="246"/>
                </a:cubicBezTo>
                <a:cubicBezTo>
                  <a:pt x="6" y="246"/>
                  <a:pt x="7" y="246"/>
                  <a:pt x="7" y="246"/>
                </a:cubicBezTo>
                <a:cubicBezTo>
                  <a:pt x="5" y="247"/>
                  <a:pt x="5" y="247"/>
                  <a:pt x="5" y="247"/>
                </a:cubicBezTo>
                <a:cubicBezTo>
                  <a:pt x="5" y="248"/>
                  <a:pt x="5" y="248"/>
                  <a:pt x="5" y="248"/>
                </a:cubicBezTo>
                <a:cubicBezTo>
                  <a:pt x="6" y="248"/>
                  <a:pt x="8" y="251"/>
                  <a:pt x="9" y="253"/>
                </a:cubicBezTo>
                <a:cubicBezTo>
                  <a:pt x="9" y="253"/>
                  <a:pt x="9" y="254"/>
                  <a:pt x="9" y="254"/>
                </a:cubicBezTo>
                <a:cubicBezTo>
                  <a:pt x="7" y="255"/>
                  <a:pt x="5" y="255"/>
                  <a:pt x="5" y="255"/>
                </a:cubicBezTo>
                <a:cubicBezTo>
                  <a:pt x="5" y="255"/>
                  <a:pt x="5" y="255"/>
                  <a:pt x="5" y="256"/>
                </a:cubicBezTo>
                <a:cubicBezTo>
                  <a:pt x="5" y="256"/>
                  <a:pt x="5" y="256"/>
                  <a:pt x="5" y="256"/>
                </a:cubicBezTo>
                <a:cubicBezTo>
                  <a:pt x="5" y="256"/>
                  <a:pt x="8" y="260"/>
                  <a:pt x="9" y="261"/>
                </a:cubicBezTo>
                <a:cubicBezTo>
                  <a:pt x="10" y="262"/>
                  <a:pt x="12" y="264"/>
                  <a:pt x="12" y="264"/>
                </a:cubicBezTo>
                <a:cubicBezTo>
                  <a:pt x="12" y="266"/>
                  <a:pt x="13" y="268"/>
                  <a:pt x="12" y="269"/>
                </a:cubicBezTo>
                <a:cubicBezTo>
                  <a:pt x="12" y="269"/>
                  <a:pt x="10" y="269"/>
                  <a:pt x="10" y="269"/>
                </a:cubicBezTo>
                <a:cubicBezTo>
                  <a:pt x="9" y="269"/>
                  <a:pt x="9" y="269"/>
                  <a:pt x="9" y="269"/>
                </a:cubicBezTo>
                <a:cubicBezTo>
                  <a:pt x="9" y="269"/>
                  <a:pt x="9" y="270"/>
                  <a:pt x="9" y="270"/>
                </a:cubicBezTo>
                <a:cubicBezTo>
                  <a:pt x="9" y="270"/>
                  <a:pt x="11" y="274"/>
                  <a:pt x="13" y="276"/>
                </a:cubicBezTo>
                <a:cubicBezTo>
                  <a:pt x="14" y="276"/>
                  <a:pt x="14" y="277"/>
                  <a:pt x="14" y="277"/>
                </a:cubicBezTo>
                <a:cubicBezTo>
                  <a:pt x="14" y="277"/>
                  <a:pt x="13" y="277"/>
                  <a:pt x="13" y="277"/>
                </a:cubicBezTo>
                <a:cubicBezTo>
                  <a:pt x="13" y="277"/>
                  <a:pt x="13" y="277"/>
                  <a:pt x="13" y="277"/>
                </a:cubicBezTo>
                <a:cubicBezTo>
                  <a:pt x="13" y="278"/>
                  <a:pt x="12" y="279"/>
                  <a:pt x="16" y="281"/>
                </a:cubicBezTo>
                <a:cubicBezTo>
                  <a:pt x="19" y="283"/>
                  <a:pt x="19" y="283"/>
                  <a:pt x="19" y="284"/>
                </a:cubicBezTo>
                <a:cubicBezTo>
                  <a:pt x="19" y="284"/>
                  <a:pt x="19" y="284"/>
                  <a:pt x="19" y="285"/>
                </a:cubicBezTo>
                <a:cubicBezTo>
                  <a:pt x="20" y="285"/>
                  <a:pt x="20" y="286"/>
                  <a:pt x="20" y="286"/>
                </a:cubicBezTo>
                <a:cubicBezTo>
                  <a:pt x="20" y="286"/>
                  <a:pt x="20" y="286"/>
                  <a:pt x="19" y="286"/>
                </a:cubicBezTo>
                <a:cubicBezTo>
                  <a:pt x="18" y="286"/>
                  <a:pt x="18" y="286"/>
                  <a:pt x="18" y="286"/>
                </a:cubicBezTo>
                <a:cubicBezTo>
                  <a:pt x="18" y="286"/>
                  <a:pt x="18" y="286"/>
                  <a:pt x="18" y="287"/>
                </a:cubicBezTo>
                <a:cubicBezTo>
                  <a:pt x="17" y="287"/>
                  <a:pt x="17" y="287"/>
                  <a:pt x="18" y="287"/>
                </a:cubicBezTo>
                <a:cubicBezTo>
                  <a:pt x="18" y="287"/>
                  <a:pt x="21" y="291"/>
                  <a:pt x="23" y="293"/>
                </a:cubicBezTo>
                <a:cubicBezTo>
                  <a:pt x="24" y="293"/>
                  <a:pt x="24" y="294"/>
                  <a:pt x="25" y="294"/>
                </a:cubicBezTo>
                <a:cubicBezTo>
                  <a:pt x="26" y="295"/>
                  <a:pt x="27" y="296"/>
                  <a:pt x="29" y="297"/>
                </a:cubicBezTo>
                <a:cubicBezTo>
                  <a:pt x="30" y="298"/>
                  <a:pt x="30" y="298"/>
                  <a:pt x="31" y="299"/>
                </a:cubicBezTo>
                <a:cubicBezTo>
                  <a:pt x="31" y="299"/>
                  <a:pt x="32" y="300"/>
                  <a:pt x="32" y="300"/>
                </a:cubicBezTo>
                <a:cubicBezTo>
                  <a:pt x="33" y="301"/>
                  <a:pt x="33" y="301"/>
                  <a:pt x="33" y="301"/>
                </a:cubicBezTo>
                <a:cubicBezTo>
                  <a:pt x="33" y="301"/>
                  <a:pt x="33" y="301"/>
                  <a:pt x="33" y="301"/>
                </a:cubicBezTo>
                <a:cubicBezTo>
                  <a:pt x="32" y="301"/>
                  <a:pt x="32" y="302"/>
                  <a:pt x="32" y="302"/>
                </a:cubicBezTo>
                <a:cubicBezTo>
                  <a:pt x="32" y="303"/>
                  <a:pt x="32" y="304"/>
                  <a:pt x="35" y="306"/>
                </a:cubicBezTo>
                <a:cubicBezTo>
                  <a:pt x="37" y="308"/>
                  <a:pt x="38" y="309"/>
                  <a:pt x="38" y="310"/>
                </a:cubicBezTo>
                <a:cubicBezTo>
                  <a:pt x="39" y="310"/>
                  <a:pt x="40" y="311"/>
                  <a:pt x="40" y="311"/>
                </a:cubicBezTo>
                <a:cubicBezTo>
                  <a:pt x="39" y="312"/>
                  <a:pt x="38" y="312"/>
                  <a:pt x="38" y="313"/>
                </a:cubicBezTo>
                <a:cubicBezTo>
                  <a:pt x="38" y="313"/>
                  <a:pt x="38" y="313"/>
                  <a:pt x="38" y="313"/>
                </a:cubicBezTo>
                <a:cubicBezTo>
                  <a:pt x="38" y="313"/>
                  <a:pt x="38" y="313"/>
                  <a:pt x="38" y="313"/>
                </a:cubicBezTo>
                <a:cubicBezTo>
                  <a:pt x="38" y="313"/>
                  <a:pt x="40" y="314"/>
                  <a:pt x="41" y="316"/>
                </a:cubicBezTo>
                <a:cubicBezTo>
                  <a:pt x="42" y="316"/>
                  <a:pt x="42" y="317"/>
                  <a:pt x="42" y="317"/>
                </a:cubicBezTo>
                <a:cubicBezTo>
                  <a:pt x="43" y="318"/>
                  <a:pt x="43" y="318"/>
                  <a:pt x="44" y="319"/>
                </a:cubicBezTo>
                <a:cubicBezTo>
                  <a:pt x="46" y="321"/>
                  <a:pt x="47" y="322"/>
                  <a:pt x="48" y="322"/>
                </a:cubicBezTo>
                <a:cubicBezTo>
                  <a:pt x="48" y="323"/>
                  <a:pt x="48" y="323"/>
                  <a:pt x="48" y="323"/>
                </a:cubicBezTo>
                <a:cubicBezTo>
                  <a:pt x="48" y="323"/>
                  <a:pt x="48" y="323"/>
                  <a:pt x="48" y="324"/>
                </a:cubicBezTo>
                <a:cubicBezTo>
                  <a:pt x="48" y="324"/>
                  <a:pt x="51" y="326"/>
                  <a:pt x="52" y="327"/>
                </a:cubicBezTo>
                <a:cubicBezTo>
                  <a:pt x="52" y="327"/>
                  <a:pt x="52" y="328"/>
                  <a:pt x="53" y="328"/>
                </a:cubicBezTo>
                <a:cubicBezTo>
                  <a:pt x="54" y="329"/>
                  <a:pt x="55" y="330"/>
                  <a:pt x="55" y="331"/>
                </a:cubicBezTo>
                <a:cubicBezTo>
                  <a:pt x="56" y="332"/>
                  <a:pt x="57" y="333"/>
                  <a:pt x="58" y="334"/>
                </a:cubicBezTo>
                <a:cubicBezTo>
                  <a:pt x="59" y="334"/>
                  <a:pt x="59" y="334"/>
                  <a:pt x="59" y="334"/>
                </a:cubicBezTo>
                <a:cubicBezTo>
                  <a:pt x="59" y="335"/>
                  <a:pt x="60" y="335"/>
                  <a:pt x="61" y="336"/>
                </a:cubicBezTo>
                <a:cubicBezTo>
                  <a:pt x="62" y="336"/>
                  <a:pt x="62" y="337"/>
                  <a:pt x="63" y="337"/>
                </a:cubicBezTo>
                <a:cubicBezTo>
                  <a:pt x="64" y="339"/>
                  <a:pt x="65" y="340"/>
                  <a:pt x="66" y="340"/>
                </a:cubicBezTo>
                <a:cubicBezTo>
                  <a:pt x="67" y="340"/>
                  <a:pt x="68" y="341"/>
                  <a:pt x="68" y="341"/>
                </a:cubicBezTo>
                <a:cubicBezTo>
                  <a:pt x="68" y="342"/>
                  <a:pt x="68" y="342"/>
                  <a:pt x="69" y="343"/>
                </a:cubicBezTo>
                <a:cubicBezTo>
                  <a:pt x="70" y="344"/>
                  <a:pt x="72" y="345"/>
                  <a:pt x="74" y="347"/>
                </a:cubicBezTo>
                <a:cubicBezTo>
                  <a:pt x="75" y="348"/>
                  <a:pt x="78" y="348"/>
                  <a:pt x="79" y="348"/>
                </a:cubicBezTo>
                <a:cubicBezTo>
                  <a:pt x="79" y="348"/>
                  <a:pt x="79" y="348"/>
                  <a:pt x="79" y="348"/>
                </a:cubicBezTo>
                <a:cubicBezTo>
                  <a:pt x="80" y="349"/>
                  <a:pt x="81" y="352"/>
                  <a:pt x="83" y="352"/>
                </a:cubicBezTo>
                <a:cubicBezTo>
                  <a:pt x="83" y="352"/>
                  <a:pt x="83" y="352"/>
                  <a:pt x="83" y="352"/>
                </a:cubicBezTo>
                <a:cubicBezTo>
                  <a:pt x="84" y="351"/>
                  <a:pt x="85" y="352"/>
                  <a:pt x="86" y="352"/>
                </a:cubicBezTo>
                <a:cubicBezTo>
                  <a:pt x="87" y="353"/>
                  <a:pt x="87" y="353"/>
                  <a:pt x="87" y="353"/>
                </a:cubicBezTo>
                <a:cubicBezTo>
                  <a:pt x="88" y="353"/>
                  <a:pt x="89" y="353"/>
                  <a:pt x="91" y="353"/>
                </a:cubicBezTo>
                <a:cubicBezTo>
                  <a:pt x="92" y="353"/>
                  <a:pt x="93" y="354"/>
                  <a:pt x="93" y="354"/>
                </a:cubicBezTo>
                <a:cubicBezTo>
                  <a:pt x="92" y="356"/>
                  <a:pt x="89" y="362"/>
                  <a:pt x="89" y="363"/>
                </a:cubicBezTo>
                <a:cubicBezTo>
                  <a:pt x="88" y="364"/>
                  <a:pt x="88" y="364"/>
                  <a:pt x="88" y="364"/>
                </a:cubicBezTo>
                <a:cubicBezTo>
                  <a:pt x="83" y="372"/>
                  <a:pt x="82" y="374"/>
                  <a:pt x="81" y="374"/>
                </a:cubicBezTo>
                <a:cubicBezTo>
                  <a:pt x="80" y="375"/>
                  <a:pt x="77" y="378"/>
                  <a:pt x="77" y="380"/>
                </a:cubicBezTo>
                <a:cubicBezTo>
                  <a:pt x="77" y="381"/>
                  <a:pt x="77" y="381"/>
                  <a:pt x="78" y="381"/>
                </a:cubicBezTo>
                <a:cubicBezTo>
                  <a:pt x="81" y="382"/>
                  <a:pt x="83" y="383"/>
                  <a:pt x="84" y="383"/>
                </a:cubicBezTo>
                <a:cubicBezTo>
                  <a:pt x="85" y="383"/>
                  <a:pt x="85" y="383"/>
                  <a:pt x="85" y="383"/>
                </a:cubicBezTo>
                <a:cubicBezTo>
                  <a:pt x="86" y="382"/>
                  <a:pt x="87" y="381"/>
                  <a:pt x="88" y="379"/>
                </a:cubicBezTo>
                <a:cubicBezTo>
                  <a:pt x="90" y="376"/>
                  <a:pt x="92" y="373"/>
                  <a:pt x="93" y="373"/>
                </a:cubicBezTo>
                <a:cubicBezTo>
                  <a:pt x="94" y="372"/>
                  <a:pt x="97" y="368"/>
                  <a:pt x="98" y="366"/>
                </a:cubicBezTo>
                <a:cubicBezTo>
                  <a:pt x="99" y="368"/>
                  <a:pt x="102" y="370"/>
                  <a:pt x="103" y="370"/>
                </a:cubicBezTo>
                <a:cubicBezTo>
                  <a:pt x="103" y="370"/>
                  <a:pt x="103" y="370"/>
                  <a:pt x="103" y="370"/>
                </a:cubicBezTo>
                <a:cubicBezTo>
                  <a:pt x="104" y="370"/>
                  <a:pt x="105" y="371"/>
                  <a:pt x="106" y="371"/>
                </a:cubicBezTo>
                <a:cubicBezTo>
                  <a:pt x="107" y="372"/>
                  <a:pt x="108" y="372"/>
                  <a:pt x="109" y="372"/>
                </a:cubicBezTo>
                <a:cubicBezTo>
                  <a:pt x="109" y="373"/>
                  <a:pt x="110" y="373"/>
                  <a:pt x="110" y="373"/>
                </a:cubicBezTo>
                <a:cubicBezTo>
                  <a:pt x="111" y="373"/>
                  <a:pt x="112" y="373"/>
                  <a:pt x="112" y="373"/>
                </a:cubicBezTo>
                <a:cubicBezTo>
                  <a:pt x="113" y="372"/>
                  <a:pt x="114" y="372"/>
                  <a:pt x="114" y="373"/>
                </a:cubicBezTo>
                <a:cubicBezTo>
                  <a:pt x="115" y="373"/>
                  <a:pt x="115" y="373"/>
                  <a:pt x="116" y="373"/>
                </a:cubicBezTo>
                <a:cubicBezTo>
                  <a:pt x="118" y="373"/>
                  <a:pt x="123" y="372"/>
                  <a:pt x="123" y="372"/>
                </a:cubicBezTo>
                <a:cubicBezTo>
                  <a:pt x="123" y="372"/>
                  <a:pt x="123" y="372"/>
                  <a:pt x="123" y="371"/>
                </a:cubicBezTo>
                <a:cubicBezTo>
                  <a:pt x="124" y="370"/>
                  <a:pt x="124" y="370"/>
                  <a:pt x="124" y="370"/>
                </a:cubicBezTo>
                <a:cubicBezTo>
                  <a:pt x="124" y="370"/>
                  <a:pt x="125" y="371"/>
                  <a:pt x="126" y="371"/>
                </a:cubicBezTo>
                <a:cubicBezTo>
                  <a:pt x="127" y="371"/>
                  <a:pt x="129" y="370"/>
                  <a:pt x="131" y="369"/>
                </a:cubicBezTo>
                <a:cubicBezTo>
                  <a:pt x="132" y="369"/>
                  <a:pt x="133" y="369"/>
                  <a:pt x="135" y="369"/>
                </a:cubicBezTo>
                <a:cubicBezTo>
                  <a:pt x="135" y="369"/>
                  <a:pt x="136" y="369"/>
                  <a:pt x="136" y="369"/>
                </a:cubicBezTo>
                <a:cubicBezTo>
                  <a:pt x="136" y="369"/>
                  <a:pt x="136" y="369"/>
                  <a:pt x="136" y="368"/>
                </a:cubicBezTo>
                <a:cubicBezTo>
                  <a:pt x="136" y="368"/>
                  <a:pt x="136" y="368"/>
                  <a:pt x="136" y="368"/>
                </a:cubicBezTo>
                <a:cubicBezTo>
                  <a:pt x="136" y="367"/>
                  <a:pt x="136" y="367"/>
                  <a:pt x="136" y="367"/>
                </a:cubicBezTo>
                <a:cubicBezTo>
                  <a:pt x="137" y="366"/>
                  <a:pt x="139" y="365"/>
                  <a:pt x="141" y="365"/>
                </a:cubicBezTo>
                <a:cubicBezTo>
                  <a:pt x="144" y="364"/>
                  <a:pt x="146" y="363"/>
                  <a:pt x="146" y="363"/>
                </a:cubicBezTo>
                <a:cubicBezTo>
                  <a:pt x="146" y="363"/>
                  <a:pt x="146" y="363"/>
                  <a:pt x="146" y="362"/>
                </a:cubicBezTo>
                <a:cubicBezTo>
                  <a:pt x="146" y="361"/>
                  <a:pt x="145" y="361"/>
                  <a:pt x="145" y="360"/>
                </a:cubicBezTo>
                <a:cubicBezTo>
                  <a:pt x="146" y="360"/>
                  <a:pt x="148" y="359"/>
                  <a:pt x="148" y="359"/>
                </a:cubicBezTo>
                <a:cubicBezTo>
                  <a:pt x="149" y="359"/>
                  <a:pt x="151" y="358"/>
                  <a:pt x="152" y="357"/>
                </a:cubicBezTo>
                <a:cubicBezTo>
                  <a:pt x="152" y="357"/>
                  <a:pt x="152" y="357"/>
                  <a:pt x="152" y="357"/>
                </a:cubicBezTo>
                <a:cubicBezTo>
                  <a:pt x="152" y="357"/>
                  <a:pt x="152" y="357"/>
                  <a:pt x="152" y="357"/>
                </a:cubicBezTo>
                <a:cubicBezTo>
                  <a:pt x="151" y="355"/>
                  <a:pt x="151" y="355"/>
                  <a:pt x="151" y="355"/>
                </a:cubicBezTo>
                <a:cubicBezTo>
                  <a:pt x="152" y="355"/>
                  <a:pt x="153" y="354"/>
                  <a:pt x="154" y="354"/>
                </a:cubicBezTo>
                <a:cubicBezTo>
                  <a:pt x="155" y="354"/>
                  <a:pt x="157" y="352"/>
                  <a:pt x="158" y="352"/>
                </a:cubicBezTo>
                <a:cubicBezTo>
                  <a:pt x="158" y="352"/>
                  <a:pt x="158" y="351"/>
                  <a:pt x="158" y="351"/>
                </a:cubicBezTo>
                <a:cubicBezTo>
                  <a:pt x="158" y="350"/>
                  <a:pt x="158" y="350"/>
                  <a:pt x="158" y="350"/>
                </a:cubicBezTo>
                <a:cubicBezTo>
                  <a:pt x="159" y="349"/>
                  <a:pt x="159" y="349"/>
                  <a:pt x="160" y="348"/>
                </a:cubicBezTo>
                <a:cubicBezTo>
                  <a:pt x="162" y="348"/>
                  <a:pt x="164" y="346"/>
                  <a:pt x="164" y="345"/>
                </a:cubicBezTo>
                <a:cubicBezTo>
                  <a:pt x="164" y="345"/>
                  <a:pt x="164" y="345"/>
                  <a:pt x="164" y="345"/>
                </a:cubicBezTo>
                <a:cubicBezTo>
                  <a:pt x="162" y="343"/>
                  <a:pt x="162" y="343"/>
                  <a:pt x="162" y="343"/>
                </a:cubicBezTo>
                <a:cubicBezTo>
                  <a:pt x="163" y="342"/>
                  <a:pt x="165" y="342"/>
                  <a:pt x="167" y="341"/>
                </a:cubicBezTo>
                <a:cubicBezTo>
                  <a:pt x="169" y="341"/>
                  <a:pt x="170" y="339"/>
                  <a:pt x="170" y="339"/>
                </a:cubicBezTo>
                <a:cubicBezTo>
                  <a:pt x="171" y="338"/>
                  <a:pt x="171" y="338"/>
                  <a:pt x="171" y="338"/>
                </a:cubicBezTo>
                <a:cubicBezTo>
                  <a:pt x="171" y="336"/>
                  <a:pt x="171" y="336"/>
                  <a:pt x="171" y="336"/>
                </a:cubicBezTo>
                <a:cubicBezTo>
                  <a:pt x="173" y="334"/>
                  <a:pt x="173" y="334"/>
                  <a:pt x="173" y="334"/>
                </a:cubicBezTo>
                <a:cubicBezTo>
                  <a:pt x="173" y="334"/>
                  <a:pt x="174" y="334"/>
                  <a:pt x="174" y="334"/>
                </a:cubicBezTo>
                <a:cubicBezTo>
                  <a:pt x="177" y="333"/>
                  <a:pt x="177" y="333"/>
                  <a:pt x="177" y="332"/>
                </a:cubicBezTo>
                <a:cubicBezTo>
                  <a:pt x="177" y="332"/>
                  <a:pt x="177" y="332"/>
                  <a:pt x="177" y="332"/>
                </a:cubicBezTo>
                <a:cubicBezTo>
                  <a:pt x="177" y="332"/>
                  <a:pt x="176" y="331"/>
                  <a:pt x="175" y="330"/>
                </a:cubicBezTo>
                <a:cubicBezTo>
                  <a:pt x="176" y="330"/>
                  <a:pt x="179" y="329"/>
                  <a:pt x="181" y="328"/>
                </a:cubicBezTo>
                <a:cubicBezTo>
                  <a:pt x="185" y="327"/>
                  <a:pt x="186" y="326"/>
                  <a:pt x="187" y="326"/>
                </a:cubicBezTo>
                <a:cubicBezTo>
                  <a:pt x="187" y="326"/>
                  <a:pt x="187" y="326"/>
                  <a:pt x="187" y="325"/>
                </a:cubicBezTo>
                <a:cubicBezTo>
                  <a:pt x="186" y="324"/>
                  <a:pt x="186" y="324"/>
                  <a:pt x="186" y="324"/>
                </a:cubicBezTo>
                <a:cubicBezTo>
                  <a:pt x="187" y="323"/>
                  <a:pt x="188" y="322"/>
                  <a:pt x="189" y="322"/>
                </a:cubicBezTo>
                <a:cubicBezTo>
                  <a:pt x="190" y="321"/>
                  <a:pt x="193" y="320"/>
                  <a:pt x="194" y="320"/>
                </a:cubicBezTo>
                <a:cubicBezTo>
                  <a:pt x="194" y="319"/>
                  <a:pt x="194" y="319"/>
                  <a:pt x="194" y="319"/>
                </a:cubicBezTo>
                <a:cubicBezTo>
                  <a:pt x="194" y="319"/>
                  <a:pt x="194" y="319"/>
                  <a:pt x="194" y="319"/>
                </a:cubicBezTo>
                <a:cubicBezTo>
                  <a:pt x="194" y="319"/>
                  <a:pt x="192" y="318"/>
                  <a:pt x="191" y="316"/>
                </a:cubicBezTo>
                <a:cubicBezTo>
                  <a:pt x="190" y="314"/>
                  <a:pt x="190" y="312"/>
                  <a:pt x="190" y="312"/>
                </a:cubicBezTo>
                <a:cubicBezTo>
                  <a:pt x="190" y="311"/>
                  <a:pt x="193" y="309"/>
                  <a:pt x="194" y="307"/>
                </a:cubicBezTo>
                <a:cubicBezTo>
                  <a:pt x="195" y="305"/>
                  <a:pt x="199" y="301"/>
                  <a:pt x="199" y="301"/>
                </a:cubicBezTo>
                <a:cubicBezTo>
                  <a:pt x="199" y="301"/>
                  <a:pt x="199" y="301"/>
                  <a:pt x="199" y="301"/>
                </a:cubicBezTo>
                <a:cubicBezTo>
                  <a:pt x="199" y="301"/>
                  <a:pt x="198" y="300"/>
                  <a:pt x="198" y="300"/>
                </a:cubicBezTo>
                <a:cubicBezTo>
                  <a:pt x="197" y="300"/>
                  <a:pt x="195" y="300"/>
                  <a:pt x="193" y="299"/>
                </a:cubicBezTo>
                <a:cubicBezTo>
                  <a:pt x="193" y="299"/>
                  <a:pt x="192" y="299"/>
                  <a:pt x="192" y="298"/>
                </a:cubicBezTo>
                <a:cubicBezTo>
                  <a:pt x="192" y="297"/>
                  <a:pt x="192" y="297"/>
                  <a:pt x="192" y="297"/>
                </a:cubicBezTo>
                <a:cubicBezTo>
                  <a:pt x="193" y="296"/>
                  <a:pt x="195" y="295"/>
                  <a:pt x="196" y="295"/>
                </a:cubicBezTo>
                <a:cubicBezTo>
                  <a:pt x="196" y="295"/>
                  <a:pt x="205" y="290"/>
                  <a:pt x="205" y="289"/>
                </a:cubicBezTo>
                <a:cubicBezTo>
                  <a:pt x="205" y="289"/>
                  <a:pt x="204" y="288"/>
                  <a:pt x="204" y="288"/>
                </a:cubicBezTo>
                <a:cubicBezTo>
                  <a:pt x="204" y="288"/>
                  <a:pt x="203" y="288"/>
                  <a:pt x="203" y="287"/>
                </a:cubicBezTo>
                <a:cubicBezTo>
                  <a:pt x="203" y="287"/>
                  <a:pt x="203" y="287"/>
                  <a:pt x="203" y="286"/>
                </a:cubicBezTo>
                <a:cubicBezTo>
                  <a:pt x="205" y="285"/>
                  <a:pt x="207" y="284"/>
                  <a:pt x="209" y="282"/>
                </a:cubicBezTo>
                <a:cubicBezTo>
                  <a:pt x="209" y="282"/>
                  <a:pt x="209" y="282"/>
                  <a:pt x="209" y="281"/>
                </a:cubicBezTo>
                <a:cubicBezTo>
                  <a:pt x="209" y="280"/>
                  <a:pt x="210" y="279"/>
                  <a:pt x="210" y="279"/>
                </a:cubicBezTo>
                <a:cubicBezTo>
                  <a:pt x="210" y="279"/>
                  <a:pt x="210" y="279"/>
                  <a:pt x="210" y="278"/>
                </a:cubicBezTo>
                <a:cubicBezTo>
                  <a:pt x="210" y="278"/>
                  <a:pt x="210" y="278"/>
                  <a:pt x="210" y="278"/>
                </a:cubicBezTo>
                <a:cubicBezTo>
                  <a:pt x="210" y="278"/>
                  <a:pt x="210" y="278"/>
                  <a:pt x="210" y="278"/>
                </a:cubicBezTo>
                <a:cubicBezTo>
                  <a:pt x="210" y="278"/>
                  <a:pt x="208" y="278"/>
                  <a:pt x="207" y="278"/>
                </a:cubicBezTo>
                <a:cubicBezTo>
                  <a:pt x="206" y="278"/>
                  <a:pt x="206" y="277"/>
                  <a:pt x="206" y="276"/>
                </a:cubicBezTo>
                <a:cubicBezTo>
                  <a:pt x="207" y="275"/>
                  <a:pt x="208" y="274"/>
                  <a:pt x="208" y="274"/>
                </a:cubicBezTo>
                <a:cubicBezTo>
                  <a:pt x="210" y="273"/>
                  <a:pt x="211" y="272"/>
                  <a:pt x="212" y="270"/>
                </a:cubicBezTo>
                <a:cubicBezTo>
                  <a:pt x="213" y="270"/>
                  <a:pt x="213" y="270"/>
                  <a:pt x="214" y="269"/>
                </a:cubicBezTo>
                <a:cubicBezTo>
                  <a:pt x="214" y="268"/>
                  <a:pt x="215" y="267"/>
                  <a:pt x="215" y="267"/>
                </a:cubicBezTo>
                <a:cubicBezTo>
                  <a:pt x="215" y="267"/>
                  <a:pt x="215" y="267"/>
                  <a:pt x="215" y="267"/>
                </a:cubicBezTo>
                <a:cubicBezTo>
                  <a:pt x="215" y="267"/>
                  <a:pt x="215" y="267"/>
                  <a:pt x="215" y="267"/>
                </a:cubicBezTo>
                <a:cubicBezTo>
                  <a:pt x="215" y="266"/>
                  <a:pt x="215" y="266"/>
                  <a:pt x="215" y="266"/>
                </a:cubicBezTo>
                <a:cubicBezTo>
                  <a:pt x="214" y="266"/>
                  <a:pt x="213" y="265"/>
                  <a:pt x="212" y="263"/>
                </a:cubicBezTo>
                <a:cubicBezTo>
                  <a:pt x="213" y="263"/>
                  <a:pt x="216" y="261"/>
                  <a:pt x="218" y="259"/>
                </a:cubicBezTo>
                <a:cubicBezTo>
                  <a:pt x="220" y="257"/>
                  <a:pt x="219" y="251"/>
                  <a:pt x="219" y="251"/>
                </a:cubicBezTo>
                <a:cubicBezTo>
                  <a:pt x="219" y="251"/>
                  <a:pt x="219" y="250"/>
                  <a:pt x="219" y="250"/>
                </a:cubicBezTo>
                <a:close/>
              </a:path>
            </a:pathLst>
          </a:custGeom>
          <a:gradFill flip="none" rotWithShape="1">
            <a:gsLst>
              <a:gs pos="0">
                <a:srgbClr val="336600"/>
              </a:gs>
              <a:gs pos="50000">
                <a:srgbClr val="52A400"/>
              </a:gs>
              <a:gs pos="100000">
                <a:srgbClr val="B0DD7F"/>
              </a:gs>
            </a:gsLst>
            <a:path path="circle">
              <a:fillToRect l="100000" t="100000"/>
            </a:path>
            <a:tileRect r="-100000" b="-100000"/>
          </a:gradFill>
          <a:ln w="6350">
            <a:noFill/>
          </a:ln>
          <a:effectLst>
            <a:outerShdw blurRad="114300" dist="88900" dir="2700000" algn="tl" rotWithShape="0">
              <a:schemeClr val="tx1">
                <a:alpha val="49000"/>
              </a:scheme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22" name="leaf 7"/>
          <p:cNvSpPr>
            <a:spLocks/>
          </p:cNvSpPr>
          <p:nvPr/>
        </p:nvSpPr>
        <p:spPr bwMode="auto">
          <a:xfrm rot="17637087">
            <a:off x="923686" y="4557808"/>
            <a:ext cx="430358" cy="740593"/>
          </a:xfrm>
          <a:custGeom>
            <a:avLst/>
            <a:gdLst>
              <a:gd name="T0" fmla="*/ 220 w 223"/>
              <a:gd name="T1" fmla="*/ 237 h 383"/>
              <a:gd name="T2" fmla="*/ 217 w 223"/>
              <a:gd name="T3" fmla="*/ 218 h 383"/>
              <a:gd name="T4" fmla="*/ 219 w 223"/>
              <a:gd name="T5" fmla="*/ 201 h 383"/>
              <a:gd name="T6" fmla="*/ 216 w 223"/>
              <a:gd name="T7" fmla="*/ 192 h 383"/>
              <a:gd name="T8" fmla="*/ 216 w 223"/>
              <a:gd name="T9" fmla="*/ 171 h 383"/>
              <a:gd name="T10" fmla="*/ 213 w 223"/>
              <a:gd name="T11" fmla="*/ 158 h 383"/>
              <a:gd name="T12" fmla="*/ 207 w 223"/>
              <a:gd name="T13" fmla="*/ 152 h 383"/>
              <a:gd name="T14" fmla="*/ 205 w 223"/>
              <a:gd name="T15" fmla="*/ 135 h 383"/>
              <a:gd name="T16" fmla="*/ 197 w 223"/>
              <a:gd name="T17" fmla="*/ 125 h 383"/>
              <a:gd name="T18" fmla="*/ 195 w 223"/>
              <a:gd name="T19" fmla="*/ 114 h 383"/>
              <a:gd name="T20" fmla="*/ 183 w 223"/>
              <a:gd name="T21" fmla="*/ 106 h 383"/>
              <a:gd name="T22" fmla="*/ 178 w 223"/>
              <a:gd name="T23" fmla="*/ 90 h 383"/>
              <a:gd name="T24" fmla="*/ 164 w 223"/>
              <a:gd name="T25" fmla="*/ 85 h 383"/>
              <a:gd name="T26" fmla="*/ 150 w 223"/>
              <a:gd name="T27" fmla="*/ 67 h 383"/>
              <a:gd name="T28" fmla="*/ 142 w 223"/>
              <a:gd name="T29" fmla="*/ 63 h 383"/>
              <a:gd name="T30" fmla="*/ 130 w 223"/>
              <a:gd name="T31" fmla="*/ 55 h 383"/>
              <a:gd name="T32" fmla="*/ 124 w 223"/>
              <a:gd name="T33" fmla="*/ 41 h 383"/>
              <a:gd name="T34" fmla="*/ 113 w 223"/>
              <a:gd name="T35" fmla="*/ 25 h 383"/>
              <a:gd name="T36" fmla="*/ 108 w 223"/>
              <a:gd name="T37" fmla="*/ 9 h 383"/>
              <a:gd name="T38" fmla="*/ 98 w 223"/>
              <a:gd name="T39" fmla="*/ 13 h 383"/>
              <a:gd name="T40" fmla="*/ 97 w 223"/>
              <a:gd name="T41" fmla="*/ 25 h 383"/>
              <a:gd name="T42" fmla="*/ 91 w 223"/>
              <a:gd name="T43" fmla="*/ 33 h 383"/>
              <a:gd name="T44" fmla="*/ 86 w 223"/>
              <a:gd name="T45" fmla="*/ 44 h 383"/>
              <a:gd name="T46" fmla="*/ 78 w 223"/>
              <a:gd name="T47" fmla="*/ 53 h 383"/>
              <a:gd name="T48" fmla="*/ 71 w 223"/>
              <a:gd name="T49" fmla="*/ 60 h 383"/>
              <a:gd name="T50" fmla="*/ 60 w 223"/>
              <a:gd name="T51" fmla="*/ 69 h 383"/>
              <a:gd name="T52" fmla="*/ 49 w 223"/>
              <a:gd name="T53" fmla="*/ 87 h 383"/>
              <a:gd name="T54" fmla="*/ 41 w 223"/>
              <a:gd name="T55" fmla="*/ 98 h 383"/>
              <a:gd name="T56" fmla="*/ 28 w 223"/>
              <a:gd name="T57" fmla="*/ 105 h 383"/>
              <a:gd name="T58" fmla="*/ 20 w 223"/>
              <a:gd name="T59" fmla="*/ 120 h 383"/>
              <a:gd name="T60" fmla="*/ 15 w 223"/>
              <a:gd name="T61" fmla="*/ 132 h 383"/>
              <a:gd name="T62" fmla="*/ 10 w 223"/>
              <a:gd name="T63" fmla="*/ 144 h 383"/>
              <a:gd name="T64" fmla="*/ 5 w 223"/>
              <a:gd name="T65" fmla="*/ 157 h 383"/>
              <a:gd name="T66" fmla="*/ 1 w 223"/>
              <a:gd name="T67" fmla="*/ 170 h 383"/>
              <a:gd name="T68" fmla="*/ 4 w 223"/>
              <a:gd name="T69" fmla="*/ 184 h 383"/>
              <a:gd name="T70" fmla="*/ 1 w 223"/>
              <a:gd name="T71" fmla="*/ 196 h 383"/>
              <a:gd name="T72" fmla="*/ 3 w 223"/>
              <a:gd name="T73" fmla="*/ 214 h 383"/>
              <a:gd name="T74" fmla="*/ 1 w 223"/>
              <a:gd name="T75" fmla="*/ 226 h 383"/>
              <a:gd name="T76" fmla="*/ 5 w 223"/>
              <a:gd name="T77" fmla="*/ 242 h 383"/>
              <a:gd name="T78" fmla="*/ 5 w 223"/>
              <a:gd name="T79" fmla="*/ 255 h 383"/>
              <a:gd name="T80" fmla="*/ 13 w 223"/>
              <a:gd name="T81" fmla="*/ 276 h 383"/>
              <a:gd name="T82" fmla="*/ 18 w 223"/>
              <a:gd name="T83" fmla="*/ 286 h 383"/>
              <a:gd name="T84" fmla="*/ 33 w 223"/>
              <a:gd name="T85" fmla="*/ 301 h 383"/>
              <a:gd name="T86" fmla="*/ 42 w 223"/>
              <a:gd name="T87" fmla="*/ 317 h 383"/>
              <a:gd name="T88" fmla="*/ 59 w 223"/>
              <a:gd name="T89" fmla="*/ 334 h 383"/>
              <a:gd name="T90" fmla="*/ 83 w 223"/>
              <a:gd name="T91" fmla="*/ 352 h 383"/>
              <a:gd name="T92" fmla="*/ 77 w 223"/>
              <a:gd name="T93" fmla="*/ 380 h 383"/>
              <a:gd name="T94" fmla="*/ 106 w 223"/>
              <a:gd name="T95" fmla="*/ 371 h 383"/>
              <a:gd name="T96" fmla="*/ 126 w 223"/>
              <a:gd name="T97" fmla="*/ 371 h 383"/>
              <a:gd name="T98" fmla="*/ 146 w 223"/>
              <a:gd name="T99" fmla="*/ 362 h 383"/>
              <a:gd name="T100" fmla="*/ 158 w 223"/>
              <a:gd name="T101" fmla="*/ 351 h 383"/>
              <a:gd name="T102" fmla="*/ 171 w 223"/>
              <a:gd name="T103" fmla="*/ 336 h 383"/>
              <a:gd name="T104" fmla="*/ 186 w 223"/>
              <a:gd name="T105" fmla="*/ 324 h 383"/>
              <a:gd name="T106" fmla="*/ 199 w 223"/>
              <a:gd name="T107" fmla="*/ 301 h 383"/>
              <a:gd name="T108" fmla="*/ 203 w 223"/>
              <a:gd name="T109" fmla="*/ 286 h 383"/>
              <a:gd name="T110" fmla="*/ 208 w 223"/>
              <a:gd name="T111" fmla="*/ 274 h 383"/>
              <a:gd name="T112" fmla="*/ 219 w 223"/>
              <a:gd name="T113" fmla="*/ 251 h 3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223" h="383">
                <a:moveTo>
                  <a:pt x="219" y="250"/>
                </a:moveTo>
                <a:cubicBezTo>
                  <a:pt x="219" y="250"/>
                  <a:pt x="218" y="250"/>
                  <a:pt x="218" y="250"/>
                </a:cubicBezTo>
                <a:cubicBezTo>
                  <a:pt x="218" y="250"/>
                  <a:pt x="216" y="250"/>
                  <a:pt x="215" y="250"/>
                </a:cubicBezTo>
                <a:cubicBezTo>
                  <a:pt x="214" y="250"/>
                  <a:pt x="213" y="249"/>
                  <a:pt x="213" y="248"/>
                </a:cubicBezTo>
                <a:cubicBezTo>
                  <a:pt x="214" y="248"/>
                  <a:pt x="217" y="246"/>
                  <a:pt x="218" y="245"/>
                </a:cubicBezTo>
                <a:cubicBezTo>
                  <a:pt x="220" y="243"/>
                  <a:pt x="222" y="240"/>
                  <a:pt x="222" y="238"/>
                </a:cubicBezTo>
                <a:cubicBezTo>
                  <a:pt x="223" y="237"/>
                  <a:pt x="222" y="237"/>
                  <a:pt x="222" y="237"/>
                </a:cubicBezTo>
                <a:cubicBezTo>
                  <a:pt x="222" y="237"/>
                  <a:pt x="222" y="237"/>
                  <a:pt x="221" y="237"/>
                </a:cubicBezTo>
                <a:cubicBezTo>
                  <a:pt x="220" y="237"/>
                  <a:pt x="220" y="237"/>
                  <a:pt x="220" y="237"/>
                </a:cubicBezTo>
                <a:cubicBezTo>
                  <a:pt x="220" y="237"/>
                  <a:pt x="220" y="237"/>
                  <a:pt x="219" y="237"/>
                </a:cubicBezTo>
                <a:cubicBezTo>
                  <a:pt x="219" y="237"/>
                  <a:pt x="219" y="236"/>
                  <a:pt x="219" y="235"/>
                </a:cubicBezTo>
                <a:cubicBezTo>
                  <a:pt x="219" y="234"/>
                  <a:pt x="221" y="230"/>
                  <a:pt x="222" y="228"/>
                </a:cubicBezTo>
                <a:cubicBezTo>
                  <a:pt x="222" y="227"/>
                  <a:pt x="222" y="225"/>
                  <a:pt x="221" y="224"/>
                </a:cubicBezTo>
                <a:cubicBezTo>
                  <a:pt x="221" y="223"/>
                  <a:pt x="221" y="222"/>
                  <a:pt x="220" y="222"/>
                </a:cubicBezTo>
                <a:cubicBezTo>
                  <a:pt x="219" y="222"/>
                  <a:pt x="219" y="222"/>
                  <a:pt x="218" y="222"/>
                </a:cubicBezTo>
                <a:cubicBezTo>
                  <a:pt x="217" y="222"/>
                  <a:pt x="217" y="222"/>
                  <a:pt x="216" y="222"/>
                </a:cubicBezTo>
                <a:cubicBezTo>
                  <a:pt x="216" y="222"/>
                  <a:pt x="215" y="222"/>
                  <a:pt x="215" y="221"/>
                </a:cubicBezTo>
                <a:cubicBezTo>
                  <a:pt x="215" y="221"/>
                  <a:pt x="216" y="220"/>
                  <a:pt x="217" y="218"/>
                </a:cubicBezTo>
                <a:cubicBezTo>
                  <a:pt x="217" y="218"/>
                  <a:pt x="217" y="218"/>
                  <a:pt x="217" y="218"/>
                </a:cubicBezTo>
                <a:cubicBezTo>
                  <a:pt x="217" y="216"/>
                  <a:pt x="217" y="216"/>
                  <a:pt x="217" y="216"/>
                </a:cubicBezTo>
                <a:cubicBezTo>
                  <a:pt x="219" y="212"/>
                  <a:pt x="219" y="212"/>
                  <a:pt x="219" y="212"/>
                </a:cubicBezTo>
                <a:cubicBezTo>
                  <a:pt x="219" y="212"/>
                  <a:pt x="219" y="211"/>
                  <a:pt x="219" y="211"/>
                </a:cubicBezTo>
                <a:cubicBezTo>
                  <a:pt x="219" y="211"/>
                  <a:pt x="219" y="211"/>
                  <a:pt x="219" y="211"/>
                </a:cubicBezTo>
                <a:cubicBezTo>
                  <a:pt x="219" y="211"/>
                  <a:pt x="216" y="211"/>
                  <a:pt x="216" y="211"/>
                </a:cubicBezTo>
                <a:cubicBezTo>
                  <a:pt x="215" y="211"/>
                  <a:pt x="215" y="210"/>
                  <a:pt x="215" y="210"/>
                </a:cubicBezTo>
                <a:cubicBezTo>
                  <a:pt x="215" y="209"/>
                  <a:pt x="218" y="208"/>
                  <a:pt x="218" y="206"/>
                </a:cubicBezTo>
                <a:cubicBezTo>
                  <a:pt x="218" y="204"/>
                  <a:pt x="219" y="201"/>
                  <a:pt x="219" y="201"/>
                </a:cubicBezTo>
                <a:cubicBezTo>
                  <a:pt x="219" y="201"/>
                  <a:pt x="219" y="200"/>
                  <a:pt x="219" y="200"/>
                </a:cubicBezTo>
                <a:cubicBezTo>
                  <a:pt x="219" y="200"/>
                  <a:pt x="219" y="200"/>
                  <a:pt x="219" y="200"/>
                </a:cubicBezTo>
                <a:cubicBezTo>
                  <a:pt x="219" y="200"/>
                  <a:pt x="216" y="201"/>
                  <a:pt x="213" y="201"/>
                </a:cubicBezTo>
                <a:cubicBezTo>
                  <a:pt x="212" y="201"/>
                  <a:pt x="211" y="200"/>
                  <a:pt x="211" y="200"/>
                </a:cubicBezTo>
                <a:cubicBezTo>
                  <a:pt x="211" y="200"/>
                  <a:pt x="211" y="200"/>
                  <a:pt x="211" y="200"/>
                </a:cubicBezTo>
                <a:cubicBezTo>
                  <a:pt x="212" y="199"/>
                  <a:pt x="212" y="199"/>
                  <a:pt x="213" y="198"/>
                </a:cubicBezTo>
                <a:cubicBezTo>
                  <a:pt x="213" y="197"/>
                  <a:pt x="213" y="197"/>
                  <a:pt x="213" y="197"/>
                </a:cubicBezTo>
                <a:cubicBezTo>
                  <a:pt x="214" y="196"/>
                  <a:pt x="216" y="193"/>
                  <a:pt x="216" y="192"/>
                </a:cubicBezTo>
                <a:cubicBezTo>
                  <a:pt x="216" y="192"/>
                  <a:pt x="216" y="192"/>
                  <a:pt x="216" y="192"/>
                </a:cubicBezTo>
                <a:cubicBezTo>
                  <a:pt x="214" y="189"/>
                  <a:pt x="214" y="189"/>
                  <a:pt x="214" y="189"/>
                </a:cubicBezTo>
                <a:cubicBezTo>
                  <a:pt x="215" y="188"/>
                  <a:pt x="216" y="187"/>
                  <a:pt x="217" y="186"/>
                </a:cubicBezTo>
                <a:cubicBezTo>
                  <a:pt x="219" y="185"/>
                  <a:pt x="219" y="183"/>
                  <a:pt x="218" y="182"/>
                </a:cubicBezTo>
                <a:cubicBezTo>
                  <a:pt x="218" y="181"/>
                  <a:pt x="218" y="181"/>
                  <a:pt x="217" y="181"/>
                </a:cubicBezTo>
                <a:cubicBezTo>
                  <a:pt x="217" y="181"/>
                  <a:pt x="217" y="181"/>
                  <a:pt x="217" y="181"/>
                </a:cubicBezTo>
                <a:cubicBezTo>
                  <a:pt x="217" y="181"/>
                  <a:pt x="217" y="181"/>
                  <a:pt x="217" y="181"/>
                </a:cubicBezTo>
                <a:cubicBezTo>
                  <a:pt x="216" y="181"/>
                  <a:pt x="214" y="179"/>
                  <a:pt x="214" y="178"/>
                </a:cubicBezTo>
                <a:cubicBezTo>
                  <a:pt x="213" y="177"/>
                  <a:pt x="214" y="175"/>
                  <a:pt x="215" y="174"/>
                </a:cubicBezTo>
                <a:cubicBezTo>
                  <a:pt x="216" y="173"/>
                  <a:pt x="216" y="172"/>
                  <a:pt x="216" y="171"/>
                </a:cubicBezTo>
                <a:cubicBezTo>
                  <a:pt x="216" y="171"/>
                  <a:pt x="216" y="166"/>
                  <a:pt x="216" y="166"/>
                </a:cubicBezTo>
                <a:cubicBezTo>
                  <a:pt x="215" y="165"/>
                  <a:pt x="215" y="165"/>
                  <a:pt x="215" y="165"/>
                </a:cubicBezTo>
                <a:cubicBezTo>
                  <a:pt x="214" y="166"/>
                  <a:pt x="213" y="166"/>
                  <a:pt x="212" y="166"/>
                </a:cubicBezTo>
                <a:cubicBezTo>
                  <a:pt x="212" y="166"/>
                  <a:pt x="212" y="166"/>
                  <a:pt x="212" y="166"/>
                </a:cubicBezTo>
                <a:cubicBezTo>
                  <a:pt x="213" y="165"/>
                  <a:pt x="214" y="163"/>
                  <a:pt x="214" y="162"/>
                </a:cubicBezTo>
                <a:cubicBezTo>
                  <a:pt x="214" y="162"/>
                  <a:pt x="214" y="162"/>
                  <a:pt x="214" y="161"/>
                </a:cubicBezTo>
                <a:cubicBezTo>
                  <a:pt x="214" y="160"/>
                  <a:pt x="214" y="159"/>
                  <a:pt x="214" y="159"/>
                </a:cubicBezTo>
                <a:cubicBezTo>
                  <a:pt x="214" y="158"/>
                  <a:pt x="213" y="158"/>
                  <a:pt x="213" y="158"/>
                </a:cubicBezTo>
                <a:cubicBezTo>
                  <a:pt x="213" y="158"/>
                  <a:pt x="213" y="158"/>
                  <a:pt x="213" y="158"/>
                </a:cubicBezTo>
                <a:cubicBezTo>
                  <a:pt x="213" y="158"/>
                  <a:pt x="213" y="158"/>
                  <a:pt x="212" y="158"/>
                </a:cubicBezTo>
                <a:cubicBezTo>
                  <a:pt x="212" y="158"/>
                  <a:pt x="212" y="158"/>
                  <a:pt x="212" y="158"/>
                </a:cubicBezTo>
                <a:cubicBezTo>
                  <a:pt x="212" y="158"/>
                  <a:pt x="212" y="158"/>
                  <a:pt x="211" y="158"/>
                </a:cubicBezTo>
                <a:cubicBezTo>
                  <a:pt x="211" y="156"/>
                  <a:pt x="211" y="156"/>
                  <a:pt x="211" y="156"/>
                </a:cubicBezTo>
                <a:cubicBezTo>
                  <a:pt x="211" y="155"/>
                  <a:pt x="211" y="155"/>
                  <a:pt x="211" y="155"/>
                </a:cubicBezTo>
                <a:cubicBezTo>
                  <a:pt x="211" y="155"/>
                  <a:pt x="211" y="155"/>
                  <a:pt x="211" y="155"/>
                </a:cubicBezTo>
                <a:cubicBezTo>
                  <a:pt x="211" y="155"/>
                  <a:pt x="209" y="156"/>
                  <a:pt x="207" y="157"/>
                </a:cubicBezTo>
                <a:cubicBezTo>
                  <a:pt x="205" y="157"/>
                  <a:pt x="204" y="156"/>
                  <a:pt x="204" y="156"/>
                </a:cubicBezTo>
                <a:cubicBezTo>
                  <a:pt x="205" y="155"/>
                  <a:pt x="206" y="152"/>
                  <a:pt x="207" y="152"/>
                </a:cubicBezTo>
                <a:cubicBezTo>
                  <a:pt x="207" y="151"/>
                  <a:pt x="208" y="147"/>
                  <a:pt x="208" y="146"/>
                </a:cubicBezTo>
                <a:cubicBezTo>
                  <a:pt x="208" y="145"/>
                  <a:pt x="208" y="145"/>
                  <a:pt x="207" y="145"/>
                </a:cubicBezTo>
                <a:cubicBezTo>
                  <a:pt x="206" y="144"/>
                  <a:pt x="204" y="143"/>
                  <a:pt x="204" y="143"/>
                </a:cubicBezTo>
                <a:cubicBezTo>
                  <a:pt x="204" y="143"/>
                  <a:pt x="204" y="142"/>
                  <a:pt x="203" y="142"/>
                </a:cubicBezTo>
                <a:cubicBezTo>
                  <a:pt x="204" y="142"/>
                  <a:pt x="204" y="141"/>
                  <a:pt x="205" y="140"/>
                </a:cubicBezTo>
                <a:cubicBezTo>
                  <a:pt x="205" y="140"/>
                  <a:pt x="206" y="139"/>
                  <a:pt x="206" y="139"/>
                </a:cubicBezTo>
                <a:cubicBezTo>
                  <a:pt x="208" y="136"/>
                  <a:pt x="208" y="135"/>
                  <a:pt x="208" y="135"/>
                </a:cubicBezTo>
                <a:cubicBezTo>
                  <a:pt x="208" y="134"/>
                  <a:pt x="207" y="134"/>
                  <a:pt x="206" y="134"/>
                </a:cubicBezTo>
                <a:cubicBezTo>
                  <a:pt x="206" y="135"/>
                  <a:pt x="206" y="135"/>
                  <a:pt x="205" y="135"/>
                </a:cubicBezTo>
                <a:cubicBezTo>
                  <a:pt x="205" y="135"/>
                  <a:pt x="205" y="134"/>
                  <a:pt x="205" y="134"/>
                </a:cubicBezTo>
                <a:cubicBezTo>
                  <a:pt x="205" y="134"/>
                  <a:pt x="205" y="134"/>
                  <a:pt x="205" y="133"/>
                </a:cubicBezTo>
                <a:cubicBezTo>
                  <a:pt x="205" y="133"/>
                  <a:pt x="205" y="132"/>
                  <a:pt x="205" y="131"/>
                </a:cubicBezTo>
                <a:cubicBezTo>
                  <a:pt x="205" y="130"/>
                  <a:pt x="204" y="128"/>
                  <a:pt x="203" y="127"/>
                </a:cubicBezTo>
                <a:cubicBezTo>
                  <a:pt x="202" y="126"/>
                  <a:pt x="201" y="127"/>
                  <a:pt x="200" y="127"/>
                </a:cubicBezTo>
                <a:cubicBezTo>
                  <a:pt x="200" y="127"/>
                  <a:pt x="200" y="127"/>
                  <a:pt x="200" y="128"/>
                </a:cubicBezTo>
                <a:cubicBezTo>
                  <a:pt x="199" y="128"/>
                  <a:pt x="198" y="128"/>
                  <a:pt x="197" y="128"/>
                </a:cubicBezTo>
                <a:cubicBezTo>
                  <a:pt x="197" y="128"/>
                  <a:pt x="196" y="128"/>
                  <a:pt x="196" y="128"/>
                </a:cubicBezTo>
                <a:cubicBezTo>
                  <a:pt x="196" y="127"/>
                  <a:pt x="197" y="126"/>
                  <a:pt x="197" y="125"/>
                </a:cubicBezTo>
                <a:cubicBezTo>
                  <a:pt x="198" y="125"/>
                  <a:pt x="198" y="125"/>
                  <a:pt x="198" y="124"/>
                </a:cubicBezTo>
                <a:cubicBezTo>
                  <a:pt x="198" y="123"/>
                  <a:pt x="198" y="122"/>
                  <a:pt x="198" y="122"/>
                </a:cubicBezTo>
                <a:cubicBezTo>
                  <a:pt x="198" y="122"/>
                  <a:pt x="198" y="122"/>
                  <a:pt x="198" y="122"/>
                </a:cubicBezTo>
                <a:cubicBezTo>
                  <a:pt x="197" y="122"/>
                  <a:pt x="197" y="122"/>
                  <a:pt x="197" y="122"/>
                </a:cubicBezTo>
                <a:cubicBezTo>
                  <a:pt x="197" y="122"/>
                  <a:pt x="196" y="121"/>
                  <a:pt x="196" y="121"/>
                </a:cubicBezTo>
                <a:cubicBezTo>
                  <a:pt x="196" y="118"/>
                  <a:pt x="196" y="118"/>
                  <a:pt x="196" y="118"/>
                </a:cubicBezTo>
                <a:cubicBezTo>
                  <a:pt x="196" y="117"/>
                  <a:pt x="196" y="117"/>
                  <a:pt x="196" y="117"/>
                </a:cubicBezTo>
                <a:cubicBezTo>
                  <a:pt x="195" y="117"/>
                  <a:pt x="195" y="117"/>
                  <a:pt x="195" y="117"/>
                </a:cubicBezTo>
                <a:cubicBezTo>
                  <a:pt x="195" y="114"/>
                  <a:pt x="195" y="114"/>
                  <a:pt x="195" y="114"/>
                </a:cubicBezTo>
                <a:cubicBezTo>
                  <a:pt x="195" y="114"/>
                  <a:pt x="195" y="113"/>
                  <a:pt x="195" y="113"/>
                </a:cubicBezTo>
                <a:cubicBezTo>
                  <a:pt x="195" y="113"/>
                  <a:pt x="195" y="113"/>
                  <a:pt x="195" y="113"/>
                </a:cubicBezTo>
                <a:cubicBezTo>
                  <a:pt x="193" y="113"/>
                  <a:pt x="193" y="113"/>
                  <a:pt x="193" y="113"/>
                </a:cubicBezTo>
                <a:cubicBezTo>
                  <a:pt x="193" y="112"/>
                  <a:pt x="193" y="108"/>
                  <a:pt x="193" y="108"/>
                </a:cubicBezTo>
                <a:cubicBezTo>
                  <a:pt x="192" y="106"/>
                  <a:pt x="191" y="104"/>
                  <a:pt x="189" y="103"/>
                </a:cubicBezTo>
                <a:cubicBezTo>
                  <a:pt x="189" y="103"/>
                  <a:pt x="189" y="103"/>
                  <a:pt x="188" y="103"/>
                </a:cubicBezTo>
                <a:cubicBezTo>
                  <a:pt x="188" y="103"/>
                  <a:pt x="186" y="106"/>
                  <a:pt x="185" y="106"/>
                </a:cubicBezTo>
                <a:cubicBezTo>
                  <a:pt x="185" y="107"/>
                  <a:pt x="185" y="107"/>
                  <a:pt x="184" y="107"/>
                </a:cubicBezTo>
                <a:cubicBezTo>
                  <a:pt x="184" y="107"/>
                  <a:pt x="183" y="107"/>
                  <a:pt x="183" y="106"/>
                </a:cubicBezTo>
                <a:cubicBezTo>
                  <a:pt x="183" y="106"/>
                  <a:pt x="183" y="105"/>
                  <a:pt x="183" y="103"/>
                </a:cubicBezTo>
                <a:cubicBezTo>
                  <a:pt x="183" y="101"/>
                  <a:pt x="183" y="99"/>
                  <a:pt x="183" y="99"/>
                </a:cubicBezTo>
                <a:cubicBezTo>
                  <a:pt x="183" y="99"/>
                  <a:pt x="183" y="99"/>
                  <a:pt x="183" y="98"/>
                </a:cubicBezTo>
                <a:cubicBezTo>
                  <a:pt x="183" y="98"/>
                  <a:pt x="182" y="98"/>
                  <a:pt x="181" y="98"/>
                </a:cubicBezTo>
                <a:cubicBezTo>
                  <a:pt x="180" y="98"/>
                  <a:pt x="180" y="98"/>
                  <a:pt x="180" y="98"/>
                </a:cubicBezTo>
                <a:cubicBezTo>
                  <a:pt x="179" y="98"/>
                  <a:pt x="178" y="98"/>
                  <a:pt x="178" y="98"/>
                </a:cubicBezTo>
                <a:cubicBezTo>
                  <a:pt x="178" y="98"/>
                  <a:pt x="178" y="98"/>
                  <a:pt x="178" y="97"/>
                </a:cubicBezTo>
                <a:cubicBezTo>
                  <a:pt x="179" y="94"/>
                  <a:pt x="178" y="91"/>
                  <a:pt x="178" y="91"/>
                </a:cubicBezTo>
                <a:cubicBezTo>
                  <a:pt x="178" y="90"/>
                  <a:pt x="178" y="90"/>
                  <a:pt x="178" y="90"/>
                </a:cubicBezTo>
                <a:cubicBezTo>
                  <a:pt x="176" y="90"/>
                  <a:pt x="176" y="90"/>
                  <a:pt x="176" y="90"/>
                </a:cubicBezTo>
                <a:cubicBezTo>
                  <a:pt x="176" y="90"/>
                  <a:pt x="175" y="88"/>
                  <a:pt x="175" y="87"/>
                </a:cubicBezTo>
                <a:cubicBezTo>
                  <a:pt x="174" y="85"/>
                  <a:pt x="172" y="83"/>
                  <a:pt x="172" y="83"/>
                </a:cubicBezTo>
                <a:cubicBezTo>
                  <a:pt x="172" y="83"/>
                  <a:pt x="172" y="83"/>
                  <a:pt x="171" y="83"/>
                </a:cubicBezTo>
                <a:cubicBezTo>
                  <a:pt x="171" y="83"/>
                  <a:pt x="171" y="83"/>
                  <a:pt x="171" y="83"/>
                </a:cubicBezTo>
                <a:cubicBezTo>
                  <a:pt x="171" y="83"/>
                  <a:pt x="170" y="86"/>
                  <a:pt x="167" y="87"/>
                </a:cubicBezTo>
                <a:cubicBezTo>
                  <a:pt x="167" y="87"/>
                  <a:pt x="166" y="87"/>
                  <a:pt x="166" y="87"/>
                </a:cubicBezTo>
                <a:cubicBezTo>
                  <a:pt x="165" y="87"/>
                  <a:pt x="165" y="87"/>
                  <a:pt x="165" y="87"/>
                </a:cubicBezTo>
                <a:cubicBezTo>
                  <a:pt x="165" y="87"/>
                  <a:pt x="164" y="86"/>
                  <a:pt x="164" y="85"/>
                </a:cubicBezTo>
                <a:cubicBezTo>
                  <a:pt x="164" y="83"/>
                  <a:pt x="162" y="80"/>
                  <a:pt x="162" y="80"/>
                </a:cubicBezTo>
                <a:cubicBezTo>
                  <a:pt x="162" y="80"/>
                  <a:pt x="161" y="80"/>
                  <a:pt x="161" y="80"/>
                </a:cubicBezTo>
                <a:cubicBezTo>
                  <a:pt x="159" y="81"/>
                  <a:pt x="159" y="81"/>
                  <a:pt x="159" y="81"/>
                </a:cubicBezTo>
                <a:cubicBezTo>
                  <a:pt x="159" y="80"/>
                  <a:pt x="159" y="79"/>
                  <a:pt x="159" y="76"/>
                </a:cubicBezTo>
                <a:cubicBezTo>
                  <a:pt x="158" y="73"/>
                  <a:pt x="157" y="72"/>
                  <a:pt x="157" y="72"/>
                </a:cubicBezTo>
                <a:cubicBezTo>
                  <a:pt x="157" y="72"/>
                  <a:pt x="157" y="72"/>
                  <a:pt x="156" y="72"/>
                </a:cubicBezTo>
                <a:cubicBezTo>
                  <a:pt x="155" y="73"/>
                  <a:pt x="155" y="73"/>
                  <a:pt x="155" y="73"/>
                </a:cubicBezTo>
                <a:cubicBezTo>
                  <a:pt x="155" y="72"/>
                  <a:pt x="155" y="71"/>
                  <a:pt x="154" y="70"/>
                </a:cubicBezTo>
                <a:cubicBezTo>
                  <a:pt x="153" y="68"/>
                  <a:pt x="151" y="67"/>
                  <a:pt x="150" y="67"/>
                </a:cubicBezTo>
                <a:cubicBezTo>
                  <a:pt x="150" y="67"/>
                  <a:pt x="150" y="67"/>
                  <a:pt x="150" y="67"/>
                </a:cubicBezTo>
                <a:cubicBezTo>
                  <a:pt x="149" y="68"/>
                  <a:pt x="148" y="70"/>
                  <a:pt x="147" y="71"/>
                </a:cubicBezTo>
                <a:cubicBezTo>
                  <a:pt x="146" y="71"/>
                  <a:pt x="145" y="71"/>
                  <a:pt x="145" y="71"/>
                </a:cubicBezTo>
                <a:cubicBezTo>
                  <a:pt x="145" y="70"/>
                  <a:pt x="145" y="70"/>
                  <a:pt x="145" y="70"/>
                </a:cubicBezTo>
                <a:cubicBezTo>
                  <a:pt x="145" y="68"/>
                  <a:pt x="145" y="65"/>
                  <a:pt x="145" y="65"/>
                </a:cubicBezTo>
                <a:cubicBezTo>
                  <a:pt x="145" y="65"/>
                  <a:pt x="145" y="65"/>
                  <a:pt x="145" y="65"/>
                </a:cubicBezTo>
                <a:cubicBezTo>
                  <a:pt x="144" y="64"/>
                  <a:pt x="144" y="64"/>
                  <a:pt x="144" y="64"/>
                </a:cubicBezTo>
                <a:cubicBezTo>
                  <a:pt x="142" y="65"/>
                  <a:pt x="142" y="65"/>
                  <a:pt x="142" y="65"/>
                </a:cubicBezTo>
                <a:cubicBezTo>
                  <a:pt x="142" y="63"/>
                  <a:pt x="142" y="63"/>
                  <a:pt x="142" y="63"/>
                </a:cubicBezTo>
                <a:cubicBezTo>
                  <a:pt x="142" y="61"/>
                  <a:pt x="140" y="57"/>
                  <a:pt x="139" y="56"/>
                </a:cubicBezTo>
                <a:cubicBezTo>
                  <a:pt x="139" y="56"/>
                  <a:pt x="139" y="56"/>
                  <a:pt x="139" y="56"/>
                </a:cubicBezTo>
                <a:cubicBezTo>
                  <a:pt x="139" y="56"/>
                  <a:pt x="139" y="56"/>
                  <a:pt x="139" y="56"/>
                </a:cubicBezTo>
                <a:cubicBezTo>
                  <a:pt x="139" y="56"/>
                  <a:pt x="137" y="57"/>
                  <a:pt x="136" y="58"/>
                </a:cubicBezTo>
                <a:cubicBezTo>
                  <a:pt x="135" y="59"/>
                  <a:pt x="134" y="59"/>
                  <a:pt x="134" y="59"/>
                </a:cubicBezTo>
                <a:cubicBezTo>
                  <a:pt x="133" y="59"/>
                  <a:pt x="133" y="59"/>
                  <a:pt x="133" y="59"/>
                </a:cubicBezTo>
                <a:cubicBezTo>
                  <a:pt x="133" y="59"/>
                  <a:pt x="133" y="55"/>
                  <a:pt x="131" y="55"/>
                </a:cubicBezTo>
                <a:cubicBezTo>
                  <a:pt x="131" y="55"/>
                  <a:pt x="131" y="55"/>
                  <a:pt x="131" y="55"/>
                </a:cubicBezTo>
                <a:cubicBezTo>
                  <a:pt x="130" y="55"/>
                  <a:pt x="130" y="55"/>
                  <a:pt x="130" y="55"/>
                </a:cubicBezTo>
                <a:cubicBezTo>
                  <a:pt x="130" y="55"/>
                  <a:pt x="130" y="54"/>
                  <a:pt x="130" y="53"/>
                </a:cubicBezTo>
                <a:cubicBezTo>
                  <a:pt x="130" y="53"/>
                  <a:pt x="129" y="52"/>
                  <a:pt x="129" y="50"/>
                </a:cubicBezTo>
                <a:cubicBezTo>
                  <a:pt x="128" y="49"/>
                  <a:pt x="128" y="48"/>
                  <a:pt x="127" y="48"/>
                </a:cubicBezTo>
                <a:cubicBezTo>
                  <a:pt x="126" y="48"/>
                  <a:pt x="126" y="49"/>
                  <a:pt x="126" y="49"/>
                </a:cubicBezTo>
                <a:cubicBezTo>
                  <a:pt x="125" y="49"/>
                  <a:pt x="125" y="50"/>
                  <a:pt x="125" y="50"/>
                </a:cubicBezTo>
                <a:cubicBezTo>
                  <a:pt x="125" y="50"/>
                  <a:pt x="125" y="50"/>
                  <a:pt x="125" y="50"/>
                </a:cubicBezTo>
                <a:cubicBezTo>
                  <a:pt x="124" y="50"/>
                  <a:pt x="124" y="49"/>
                  <a:pt x="124" y="47"/>
                </a:cubicBezTo>
                <a:cubicBezTo>
                  <a:pt x="124" y="46"/>
                  <a:pt x="124" y="45"/>
                  <a:pt x="124" y="44"/>
                </a:cubicBezTo>
                <a:cubicBezTo>
                  <a:pt x="124" y="43"/>
                  <a:pt x="125" y="42"/>
                  <a:pt x="124" y="41"/>
                </a:cubicBezTo>
                <a:cubicBezTo>
                  <a:pt x="124" y="41"/>
                  <a:pt x="124" y="41"/>
                  <a:pt x="123" y="41"/>
                </a:cubicBezTo>
                <a:cubicBezTo>
                  <a:pt x="123" y="41"/>
                  <a:pt x="123" y="41"/>
                  <a:pt x="123" y="41"/>
                </a:cubicBezTo>
                <a:cubicBezTo>
                  <a:pt x="122" y="41"/>
                  <a:pt x="122" y="41"/>
                  <a:pt x="122" y="38"/>
                </a:cubicBezTo>
                <a:cubicBezTo>
                  <a:pt x="122" y="34"/>
                  <a:pt x="119" y="33"/>
                  <a:pt x="118" y="34"/>
                </a:cubicBezTo>
                <a:cubicBezTo>
                  <a:pt x="118" y="34"/>
                  <a:pt x="118" y="34"/>
                  <a:pt x="118" y="34"/>
                </a:cubicBezTo>
                <a:cubicBezTo>
                  <a:pt x="117" y="34"/>
                  <a:pt x="116" y="32"/>
                  <a:pt x="116" y="31"/>
                </a:cubicBezTo>
                <a:cubicBezTo>
                  <a:pt x="115" y="27"/>
                  <a:pt x="114" y="26"/>
                  <a:pt x="114" y="26"/>
                </a:cubicBezTo>
                <a:cubicBezTo>
                  <a:pt x="114" y="25"/>
                  <a:pt x="114" y="25"/>
                  <a:pt x="113" y="25"/>
                </a:cubicBezTo>
                <a:cubicBezTo>
                  <a:pt x="113" y="25"/>
                  <a:pt x="114" y="25"/>
                  <a:pt x="113" y="25"/>
                </a:cubicBezTo>
                <a:cubicBezTo>
                  <a:pt x="112" y="25"/>
                  <a:pt x="111" y="25"/>
                  <a:pt x="111" y="24"/>
                </a:cubicBezTo>
                <a:cubicBezTo>
                  <a:pt x="111" y="23"/>
                  <a:pt x="110" y="19"/>
                  <a:pt x="110" y="19"/>
                </a:cubicBezTo>
                <a:cubicBezTo>
                  <a:pt x="110" y="19"/>
                  <a:pt x="110" y="19"/>
                  <a:pt x="110" y="19"/>
                </a:cubicBezTo>
                <a:cubicBezTo>
                  <a:pt x="108" y="18"/>
                  <a:pt x="108" y="18"/>
                  <a:pt x="108" y="18"/>
                </a:cubicBezTo>
                <a:cubicBezTo>
                  <a:pt x="108" y="17"/>
                  <a:pt x="108" y="11"/>
                  <a:pt x="108" y="10"/>
                </a:cubicBezTo>
                <a:cubicBezTo>
                  <a:pt x="108" y="10"/>
                  <a:pt x="108" y="10"/>
                  <a:pt x="108" y="10"/>
                </a:cubicBezTo>
                <a:cubicBezTo>
                  <a:pt x="108" y="9"/>
                  <a:pt x="108" y="9"/>
                  <a:pt x="108" y="9"/>
                </a:cubicBezTo>
                <a:cubicBezTo>
                  <a:pt x="108" y="9"/>
                  <a:pt x="108" y="9"/>
                  <a:pt x="108" y="9"/>
                </a:cubicBezTo>
                <a:cubicBezTo>
                  <a:pt x="108" y="9"/>
                  <a:pt x="108" y="9"/>
                  <a:pt x="108" y="9"/>
                </a:cubicBezTo>
                <a:cubicBezTo>
                  <a:pt x="108" y="9"/>
                  <a:pt x="107" y="9"/>
                  <a:pt x="107" y="9"/>
                </a:cubicBezTo>
                <a:cubicBezTo>
                  <a:pt x="107" y="7"/>
                  <a:pt x="108" y="5"/>
                  <a:pt x="107" y="3"/>
                </a:cubicBezTo>
                <a:cubicBezTo>
                  <a:pt x="106" y="2"/>
                  <a:pt x="106" y="1"/>
                  <a:pt x="105" y="0"/>
                </a:cubicBezTo>
                <a:cubicBezTo>
                  <a:pt x="105" y="0"/>
                  <a:pt x="105" y="0"/>
                  <a:pt x="105" y="0"/>
                </a:cubicBezTo>
                <a:cubicBezTo>
                  <a:pt x="103" y="1"/>
                  <a:pt x="102" y="4"/>
                  <a:pt x="101" y="5"/>
                </a:cubicBezTo>
                <a:cubicBezTo>
                  <a:pt x="100" y="6"/>
                  <a:pt x="100" y="8"/>
                  <a:pt x="100" y="10"/>
                </a:cubicBezTo>
                <a:cubicBezTo>
                  <a:pt x="100" y="11"/>
                  <a:pt x="100" y="12"/>
                  <a:pt x="100" y="13"/>
                </a:cubicBezTo>
                <a:cubicBezTo>
                  <a:pt x="100" y="13"/>
                  <a:pt x="100" y="13"/>
                  <a:pt x="100" y="13"/>
                </a:cubicBezTo>
                <a:cubicBezTo>
                  <a:pt x="98" y="13"/>
                  <a:pt x="98" y="13"/>
                  <a:pt x="98" y="13"/>
                </a:cubicBezTo>
                <a:cubicBezTo>
                  <a:pt x="98" y="13"/>
                  <a:pt x="98" y="13"/>
                  <a:pt x="98" y="13"/>
                </a:cubicBezTo>
                <a:cubicBezTo>
                  <a:pt x="98" y="13"/>
                  <a:pt x="98" y="13"/>
                  <a:pt x="98" y="14"/>
                </a:cubicBezTo>
                <a:cubicBezTo>
                  <a:pt x="98" y="14"/>
                  <a:pt x="98" y="15"/>
                  <a:pt x="98" y="16"/>
                </a:cubicBezTo>
                <a:cubicBezTo>
                  <a:pt x="98" y="17"/>
                  <a:pt x="98" y="18"/>
                  <a:pt x="98" y="19"/>
                </a:cubicBezTo>
                <a:cubicBezTo>
                  <a:pt x="97" y="19"/>
                  <a:pt x="97" y="19"/>
                  <a:pt x="97" y="19"/>
                </a:cubicBezTo>
                <a:cubicBezTo>
                  <a:pt x="97" y="19"/>
                  <a:pt x="97" y="19"/>
                  <a:pt x="97" y="19"/>
                </a:cubicBezTo>
                <a:cubicBezTo>
                  <a:pt x="97" y="22"/>
                  <a:pt x="97" y="22"/>
                  <a:pt x="97" y="22"/>
                </a:cubicBezTo>
                <a:cubicBezTo>
                  <a:pt x="97" y="23"/>
                  <a:pt x="97" y="23"/>
                  <a:pt x="97" y="23"/>
                </a:cubicBezTo>
                <a:cubicBezTo>
                  <a:pt x="97" y="24"/>
                  <a:pt x="97" y="25"/>
                  <a:pt x="97" y="25"/>
                </a:cubicBezTo>
                <a:cubicBezTo>
                  <a:pt x="97" y="25"/>
                  <a:pt x="97" y="25"/>
                  <a:pt x="97" y="25"/>
                </a:cubicBezTo>
                <a:cubicBezTo>
                  <a:pt x="96" y="25"/>
                  <a:pt x="95" y="25"/>
                  <a:pt x="95" y="26"/>
                </a:cubicBezTo>
                <a:cubicBezTo>
                  <a:pt x="94" y="27"/>
                  <a:pt x="94" y="28"/>
                  <a:pt x="95" y="29"/>
                </a:cubicBezTo>
                <a:cubicBezTo>
                  <a:pt x="95" y="29"/>
                  <a:pt x="95" y="29"/>
                  <a:pt x="95" y="29"/>
                </a:cubicBezTo>
                <a:cubicBezTo>
                  <a:pt x="95" y="29"/>
                  <a:pt x="95" y="30"/>
                  <a:pt x="95" y="30"/>
                </a:cubicBezTo>
                <a:cubicBezTo>
                  <a:pt x="95" y="30"/>
                  <a:pt x="94" y="30"/>
                  <a:pt x="94" y="30"/>
                </a:cubicBezTo>
                <a:cubicBezTo>
                  <a:pt x="94" y="30"/>
                  <a:pt x="94" y="30"/>
                  <a:pt x="94" y="30"/>
                </a:cubicBezTo>
                <a:cubicBezTo>
                  <a:pt x="92" y="34"/>
                  <a:pt x="92" y="34"/>
                  <a:pt x="92" y="34"/>
                </a:cubicBezTo>
                <a:cubicBezTo>
                  <a:pt x="91" y="33"/>
                  <a:pt x="91" y="33"/>
                  <a:pt x="91" y="33"/>
                </a:cubicBezTo>
                <a:cubicBezTo>
                  <a:pt x="91" y="33"/>
                  <a:pt x="91" y="33"/>
                  <a:pt x="90" y="33"/>
                </a:cubicBezTo>
                <a:cubicBezTo>
                  <a:pt x="90" y="33"/>
                  <a:pt x="90" y="33"/>
                  <a:pt x="90" y="33"/>
                </a:cubicBezTo>
                <a:cubicBezTo>
                  <a:pt x="90" y="33"/>
                  <a:pt x="90" y="35"/>
                  <a:pt x="89" y="36"/>
                </a:cubicBezTo>
                <a:cubicBezTo>
                  <a:pt x="89" y="36"/>
                  <a:pt x="89" y="38"/>
                  <a:pt x="89" y="39"/>
                </a:cubicBezTo>
                <a:cubicBezTo>
                  <a:pt x="87" y="39"/>
                  <a:pt x="87" y="39"/>
                  <a:pt x="87" y="39"/>
                </a:cubicBezTo>
                <a:cubicBezTo>
                  <a:pt x="87" y="39"/>
                  <a:pt x="87" y="39"/>
                  <a:pt x="87" y="39"/>
                </a:cubicBezTo>
                <a:cubicBezTo>
                  <a:pt x="87" y="39"/>
                  <a:pt x="87" y="41"/>
                  <a:pt x="87" y="42"/>
                </a:cubicBezTo>
                <a:cubicBezTo>
                  <a:pt x="88" y="43"/>
                  <a:pt x="88" y="45"/>
                  <a:pt x="88" y="45"/>
                </a:cubicBezTo>
                <a:cubicBezTo>
                  <a:pt x="87" y="45"/>
                  <a:pt x="86" y="44"/>
                  <a:pt x="86" y="44"/>
                </a:cubicBezTo>
                <a:cubicBezTo>
                  <a:pt x="85" y="43"/>
                  <a:pt x="84" y="42"/>
                  <a:pt x="84" y="42"/>
                </a:cubicBezTo>
                <a:cubicBezTo>
                  <a:pt x="84" y="42"/>
                  <a:pt x="83" y="43"/>
                  <a:pt x="83" y="43"/>
                </a:cubicBezTo>
                <a:cubicBezTo>
                  <a:pt x="83" y="44"/>
                  <a:pt x="82" y="46"/>
                  <a:pt x="82" y="49"/>
                </a:cubicBezTo>
                <a:cubicBezTo>
                  <a:pt x="82" y="51"/>
                  <a:pt x="82" y="52"/>
                  <a:pt x="82" y="52"/>
                </a:cubicBezTo>
                <a:cubicBezTo>
                  <a:pt x="82" y="52"/>
                  <a:pt x="82" y="52"/>
                  <a:pt x="82" y="52"/>
                </a:cubicBezTo>
                <a:cubicBezTo>
                  <a:pt x="81" y="51"/>
                  <a:pt x="80" y="50"/>
                  <a:pt x="79" y="49"/>
                </a:cubicBezTo>
                <a:cubicBezTo>
                  <a:pt x="79" y="49"/>
                  <a:pt x="79" y="49"/>
                  <a:pt x="79" y="49"/>
                </a:cubicBezTo>
                <a:cubicBezTo>
                  <a:pt x="79" y="49"/>
                  <a:pt x="79" y="49"/>
                  <a:pt x="79" y="49"/>
                </a:cubicBezTo>
                <a:cubicBezTo>
                  <a:pt x="79" y="50"/>
                  <a:pt x="78" y="51"/>
                  <a:pt x="78" y="53"/>
                </a:cubicBezTo>
                <a:cubicBezTo>
                  <a:pt x="78" y="54"/>
                  <a:pt x="78" y="56"/>
                  <a:pt x="78" y="56"/>
                </a:cubicBezTo>
                <a:cubicBezTo>
                  <a:pt x="76" y="56"/>
                  <a:pt x="76" y="56"/>
                  <a:pt x="76" y="56"/>
                </a:cubicBezTo>
                <a:cubicBezTo>
                  <a:pt x="76" y="56"/>
                  <a:pt x="76" y="56"/>
                  <a:pt x="76" y="56"/>
                </a:cubicBezTo>
                <a:cubicBezTo>
                  <a:pt x="76" y="56"/>
                  <a:pt x="76" y="56"/>
                  <a:pt x="76" y="57"/>
                </a:cubicBezTo>
                <a:cubicBezTo>
                  <a:pt x="76" y="57"/>
                  <a:pt x="76" y="57"/>
                  <a:pt x="75" y="60"/>
                </a:cubicBezTo>
                <a:cubicBezTo>
                  <a:pt x="75" y="61"/>
                  <a:pt x="75" y="62"/>
                  <a:pt x="75" y="62"/>
                </a:cubicBezTo>
                <a:cubicBezTo>
                  <a:pt x="75" y="62"/>
                  <a:pt x="74" y="62"/>
                  <a:pt x="74" y="62"/>
                </a:cubicBezTo>
                <a:cubicBezTo>
                  <a:pt x="74" y="61"/>
                  <a:pt x="73" y="61"/>
                  <a:pt x="73" y="61"/>
                </a:cubicBezTo>
                <a:cubicBezTo>
                  <a:pt x="71" y="61"/>
                  <a:pt x="71" y="60"/>
                  <a:pt x="71" y="60"/>
                </a:cubicBezTo>
                <a:cubicBezTo>
                  <a:pt x="71" y="60"/>
                  <a:pt x="71" y="59"/>
                  <a:pt x="71" y="59"/>
                </a:cubicBezTo>
                <a:cubicBezTo>
                  <a:pt x="70" y="59"/>
                  <a:pt x="70" y="59"/>
                  <a:pt x="70" y="60"/>
                </a:cubicBezTo>
                <a:cubicBezTo>
                  <a:pt x="70" y="60"/>
                  <a:pt x="68" y="64"/>
                  <a:pt x="68" y="65"/>
                </a:cubicBezTo>
                <a:cubicBezTo>
                  <a:pt x="68" y="65"/>
                  <a:pt x="67" y="66"/>
                  <a:pt x="67" y="66"/>
                </a:cubicBezTo>
                <a:cubicBezTo>
                  <a:pt x="66" y="66"/>
                  <a:pt x="65" y="67"/>
                  <a:pt x="65" y="68"/>
                </a:cubicBezTo>
                <a:cubicBezTo>
                  <a:pt x="65" y="69"/>
                  <a:pt x="65" y="71"/>
                  <a:pt x="64" y="72"/>
                </a:cubicBezTo>
                <a:cubicBezTo>
                  <a:pt x="63" y="72"/>
                  <a:pt x="62" y="72"/>
                  <a:pt x="62" y="72"/>
                </a:cubicBezTo>
                <a:cubicBezTo>
                  <a:pt x="62" y="72"/>
                  <a:pt x="62" y="71"/>
                  <a:pt x="62" y="71"/>
                </a:cubicBezTo>
                <a:cubicBezTo>
                  <a:pt x="61" y="70"/>
                  <a:pt x="61" y="69"/>
                  <a:pt x="60" y="69"/>
                </a:cubicBezTo>
                <a:cubicBezTo>
                  <a:pt x="60" y="69"/>
                  <a:pt x="59" y="69"/>
                  <a:pt x="59" y="69"/>
                </a:cubicBezTo>
                <a:cubicBezTo>
                  <a:pt x="58" y="70"/>
                  <a:pt x="58" y="72"/>
                  <a:pt x="57" y="72"/>
                </a:cubicBezTo>
                <a:cubicBezTo>
                  <a:pt x="57" y="73"/>
                  <a:pt x="55" y="75"/>
                  <a:pt x="54" y="76"/>
                </a:cubicBezTo>
                <a:cubicBezTo>
                  <a:pt x="54" y="78"/>
                  <a:pt x="54" y="79"/>
                  <a:pt x="54" y="80"/>
                </a:cubicBezTo>
                <a:cubicBezTo>
                  <a:pt x="52" y="79"/>
                  <a:pt x="52" y="79"/>
                  <a:pt x="52" y="79"/>
                </a:cubicBezTo>
                <a:cubicBezTo>
                  <a:pt x="51" y="79"/>
                  <a:pt x="51" y="79"/>
                  <a:pt x="51" y="79"/>
                </a:cubicBezTo>
                <a:cubicBezTo>
                  <a:pt x="51" y="79"/>
                  <a:pt x="51" y="79"/>
                  <a:pt x="51" y="80"/>
                </a:cubicBezTo>
                <a:cubicBezTo>
                  <a:pt x="51" y="80"/>
                  <a:pt x="51" y="82"/>
                  <a:pt x="51" y="84"/>
                </a:cubicBezTo>
                <a:cubicBezTo>
                  <a:pt x="50" y="86"/>
                  <a:pt x="50" y="87"/>
                  <a:pt x="49" y="87"/>
                </a:cubicBezTo>
                <a:cubicBezTo>
                  <a:pt x="49" y="87"/>
                  <a:pt x="48" y="87"/>
                  <a:pt x="48" y="87"/>
                </a:cubicBezTo>
                <a:cubicBezTo>
                  <a:pt x="47" y="87"/>
                  <a:pt x="46" y="85"/>
                  <a:pt x="45" y="84"/>
                </a:cubicBezTo>
                <a:cubicBezTo>
                  <a:pt x="45" y="84"/>
                  <a:pt x="45" y="84"/>
                  <a:pt x="45" y="84"/>
                </a:cubicBezTo>
                <a:cubicBezTo>
                  <a:pt x="45" y="83"/>
                  <a:pt x="45" y="84"/>
                  <a:pt x="45" y="84"/>
                </a:cubicBezTo>
                <a:cubicBezTo>
                  <a:pt x="45" y="84"/>
                  <a:pt x="42" y="85"/>
                  <a:pt x="41" y="87"/>
                </a:cubicBezTo>
                <a:cubicBezTo>
                  <a:pt x="40" y="89"/>
                  <a:pt x="40" y="91"/>
                  <a:pt x="41" y="94"/>
                </a:cubicBezTo>
                <a:cubicBezTo>
                  <a:pt x="41" y="95"/>
                  <a:pt x="41" y="95"/>
                  <a:pt x="41" y="95"/>
                </a:cubicBezTo>
                <a:cubicBezTo>
                  <a:pt x="41" y="96"/>
                  <a:pt x="41" y="98"/>
                  <a:pt x="41" y="98"/>
                </a:cubicBezTo>
                <a:cubicBezTo>
                  <a:pt x="41" y="98"/>
                  <a:pt x="41" y="98"/>
                  <a:pt x="41" y="98"/>
                </a:cubicBezTo>
                <a:cubicBezTo>
                  <a:pt x="40" y="98"/>
                  <a:pt x="38" y="98"/>
                  <a:pt x="38" y="98"/>
                </a:cubicBezTo>
                <a:cubicBezTo>
                  <a:pt x="38" y="98"/>
                  <a:pt x="38" y="98"/>
                  <a:pt x="38" y="98"/>
                </a:cubicBezTo>
                <a:cubicBezTo>
                  <a:pt x="38" y="98"/>
                  <a:pt x="38" y="98"/>
                  <a:pt x="38" y="98"/>
                </a:cubicBezTo>
                <a:cubicBezTo>
                  <a:pt x="37" y="106"/>
                  <a:pt x="37" y="106"/>
                  <a:pt x="37" y="106"/>
                </a:cubicBezTo>
                <a:cubicBezTo>
                  <a:pt x="36" y="105"/>
                  <a:pt x="35" y="105"/>
                  <a:pt x="34" y="105"/>
                </a:cubicBezTo>
                <a:cubicBezTo>
                  <a:pt x="34" y="105"/>
                  <a:pt x="33" y="103"/>
                  <a:pt x="33" y="102"/>
                </a:cubicBezTo>
                <a:cubicBezTo>
                  <a:pt x="33" y="102"/>
                  <a:pt x="33" y="102"/>
                  <a:pt x="33" y="101"/>
                </a:cubicBezTo>
                <a:cubicBezTo>
                  <a:pt x="33" y="101"/>
                  <a:pt x="32" y="101"/>
                  <a:pt x="32" y="101"/>
                </a:cubicBezTo>
                <a:cubicBezTo>
                  <a:pt x="32" y="102"/>
                  <a:pt x="29" y="103"/>
                  <a:pt x="28" y="105"/>
                </a:cubicBezTo>
                <a:cubicBezTo>
                  <a:pt x="28" y="106"/>
                  <a:pt x="27" y="107"/>
                  <a:pt x="27" y="108"/>
                </a:cubicBezTo>
                <a:cubicBezTo>
                  <a:pt x="27" y="109"/>
                  <a:pt x="27" y="110"/>
                  <a:pt x="27" y="110"/>
                </a:cubicBezTo>
                <a:cubicBezTo>
                  <a:pt x="26" y="110"/>
                  <a:pt x="25" y="110"/>
                  <a:pt x="25" y="110"/>
                </a:cubicBezTo>
                <a:cubicBezTo>
                  <a:pt x="25" y="110"/>
                  <a:pt x="25" y="110"/>
                  <a:pt x="24" y="110"/>
                </a:cubicBezTo>
                <a:cubicBezTo>
                  <a:pt x="24" y="110"/>
                  <a:pt x="24" y="110"/>
                  <a:pt x="24" y="110"/>
                </a:cubicBezTo>
                <a:cubicBezTo>
                  <a:pt x="24" y="111"/>
                  <a:pt x="24" y="115"/>
                  <a:pt x="24" y="116"/>
                </a:cubicBezTo>
                <a:cubicBezTo>
                  <a:pt x="24" y="116"/>
                  <a:pt x="24" y="119"/>
                  <a:pt x="25" y="120"/>
                </a:cubicBezTo>
                <a:cubicBezTo>
                  <a:pt x="24" y="120"/>
                  <a:pt x="23" y="120"/>
                  <a:pt x="22" y="120"/>
                </a:cubicBezTo>
                <a:cubicBezTo>
                  <a:pt x="21" y="120"/>
                  <a:pt x="20" y="120"/>
                  <a:pt x="20" y="120"/>
                </a:cubicBezTo>
                <a:cubicBezTo>
                  <a:pt x="20" y="120"/>
                  <a:pt x="20" y="120"/>
                  <a:pt x="19" y="120"/>
                </a:cubicBezTo>
                <a:cubicBezTo>
                  <a:pt x="19" y="120"/>
                  <a:pt x="19" y="120"/>
                  <a:pt x="19" y="120"/>
                </a:cubicBezTo>
                <a:cubicBezTo>
                  <a:pt x="19" y="121"/>
                  <a:pt x="20" y="125"/>
                  <a:pt x="20" y="126"/>
                </a:cubicBezTo>
                <a:cubicBezTo>
                  <a:pt x="20" y="126"/>
                  <a:pt x="20" y="126"/>
                  <a:pt x="19" y="126"/>
                </a:cubicBezTo>
                <a:cubicBezTo>
                  <a:pt x="19" y="126"/>
                  <a:pt x="18" y="126"/>
                  <a:pt x="18" y="126"/>
                </a:cubicBezTo>
                <a:cubicBezTo>
                  <a:pt x="18" y="126"/>
                  <a:pt x="18" y="126"/>
                  <a:pt x="18" y="126"/>
                </a:cubicBezTo>
                <a:cubicBezTo>
                  <a:pt x="17" y="126"/>
                  <a:pt x="17" y="126"/>
                  <a:pt x="18" y="127"/>
                </a:cubicBezTo>
                <a:cubicBezTo>
                  <a:pt x="19" y="129"/>
                  <a:pt x="19" y="130"/>
                  <a:pt x="18" y="132"/>
                </a:cubicBezTo>
                <a:cubicBezTo>
                  <a:pt x="17" y="132"/>
                  <a:pt x="16" y="132"/>
                  <a:pt x="15" y="132"/>
                </a:cubicBezTo>
                <a:cubicBezTo>
                  <a:pt x="14" y="131"/>
                  <a:pt x="14" y="129"/>
                  <a:pt x="14" y="129"/>
                </a:cubicBezTo>
                <a:cubicBezTo>
                  <a:pt x="14" y="129"/>
                  <a:pt x="14" y="129"/>
                  <a:pt x="14" y="129"/>
                </a:cubicBezTo>
                <a:cubicBezTo>
                  <a:pt x="13" y="129"/>
                  <a:pt x="13" y="129"/>
                  <a:pt x="13" y="129"/>
                </a:cubicBezTo>
                <a:cubicBezTo>
                  <a:pt x="13" y="129"/>
                  <a:pt x="10" y="133"/>
                  <a:pt x="10" y="135"/>
                </a:cubicBezTo>
                <a:cubicBezTo>
                  <a:pt x="10" y="136"/>
                  <a:pt x="10" y="136"/>
                  <a:pt x="10" y="138"/>
                </a:cubicBezTo>
                <a:cubicBezTo>
                  <a:pt x="10" y="139"/>
                  <a:pt x="10" y="139"/>
                  <a:pt x="10" y="139"/>
                </a:cubicBezTo>
                <a:cubicBezTo>
                  <a:pt x="10" y="140"/>
                  <a:pt x="10" y="140"/>
                  <a:pt x="10" y="141"/>
                </a:cubicBezTo>
                <a:cubicBezTo>
                  <a:pt x="10" y="141"/>
                  <a:pt x="10" y="141"/>
                  <a:pt x="10" y="141"/>
                </a:cubicBezTo>
                <a:cubicBezTo>
                  <a:pt x="10" y="143"/>
                  <a:pt x="10" y="144"/>
                  <a:pt x="10" y="144"/>
                </a:cubicBezTo>
                <a:cubicBezTo>
                  <a:pt x="9" y="144"/>
                  <a:pt x="8" y="145"/>
                  <a:pt x="8" y="145"/>
                </a:cubicBezTo>
                <a:cubicBezTo>
                  <a:pt x="8" y="145"/>
                  <a:pt x="7" y="145"/>
                  <a:pt x="7" y="145"/>
                </a:cubicBezTo>
                <a:cubicBezTo>
                  <a:pt x="7" y="145"/>
                  <a:pt x="7" y="145"/>
                  <a:pt x="7" y="145"/>
                </a:cubicBezTo>
                <a:cubicBezTo>
                  <a:pt x="7" y="146"/>
                  <a:pt x="8" y="147"/>
                  <a:pt x="8" y="148"/>
                </a:cubicBezTo>
                <a:cubicBezTo>
                  <a:pt x="8" y="148"/>
                  <a:pt x="9" y="150"/>
                  <a:pt x="9" y="151"/>
                </a:cubicBezTo>
                <a:cubicBezTo>
                  <a:pt x="9" y="151"/>
                  <a:pt x="9" y="151"/>
                  <a:pt x="9" y="151"/>
                </a:cubicBezTo>
                <a:cubicBezTo>
                  <a:pt x="9" y="151"/>
                  <a:pt x="8" y="151"/>
                  <a:pt x="8" y="151"/>
                </a:cubicBezTo>
                <a:cubicBezTo>
                  <a:pt x="8" y="151"/>
                  <a:pt x="8" y="151"/>
                  <a:pt x="8" y="151"/>
                </a:cubicBezTo>
                <a:cubicBezTo>
                  <a:pt x="8" y="151"/>
                  <a:pt x="6" y="155"/>
                  <a:pt x="5" y="157"/>
                </a:cubicBezTo>
                <a:cubicBezTo>
                  <a:pt x="5" y="157"/>
                  <a:pt x="5" y="158"/>
                  <a:pt x="6" y="159"/>
                </a:cubicBezTo>
                <a:cubicBezTo>
                  <a:pt x="6" y="159"/>
                  <a:pt x="6" y="160"/>
                  <a:pt x="6" y="160"/>
                </a:cubicBezTo>
                <a:cubicBezTo>
                  <a:pt x="5" y="160"/>
                  <a:pt x="4" y="160"/>
                  <a:pt x="4" y="160"/>
                </a:cubicBezTo>
                <a:cubicBezTo>
                  <a:pt x="3" y="161"/>
                  <a:pt x="3" y="161"/>
                  <a:pt x="3" y="161"/>
                </a:cubicBezTo>
                <a:cubicBezTo>
                  <a:pt x="3" y="161"/>
                  <a:pt x="3" y="161"/>
                  <a:pt x="3" y="161"/>
                </a:cubicBezTo>
                <a:cubicBezTo>
                  <a:pt x="3" y="161"/>
                  <a:pt x="4" y="163"/>
                  <a:pt x="4" y="165"/>
                </a:cubicBezTo>
                <a:cubicBezTo>
                  <a:pt x="4" y="167"/>
                  <a:pt x="5" y="169"/>
                  <a:pt x="5" y="169"/>
                </a:cubicBezTo>
                <a:cubicBezTo>
                  <a:pt x="5" y="169"/>
                  <a:pt x="4" y="170"/>
                  <a:pt x="4" y="170"/>
                </a:cubicBezTo>
                <a:cubicBezTo>
                  <a:pt x="2" y="170"/>
                  <a:pt x="1" y="170"/>
                  <a:pt x="1" y="170"/>
                </a:cubicBezTo>
                <a:cubicBezTo>
                  <a:pt x="1" y="170"/>
                  <a:pt x="0" y="170"/>
                  <a:pt x="0" y="170"/>
                </a:cubicBezTo>
                <a:cubicBezTo>
                  <a:pt x="0" y="170"/>
                  <a:pt x="0" y="170"/>
                  <a:pt x="0" y="170"/>
                </a:cubicBezTo>
                <a:cubicBezTo>
                  <a:pt x="2" y="175"/>
                  <a:pt x="2" y="175"/>
                  <a:pt x="2" y="175"/>
                </a:cubicBezTo>
                <a:cubicBezTo>
                  <a:pt x="1" y="175"/>
                  <a:pt x="1" y="175"/>
                  <a:pt x="1" y="175"/>
                </a:cubicBezTo>
                <a:cubicBezTo>
                  <a:pt x="1" y="175"/>
                  <a:pt x="0" y="175"/>
                  <a:pt x="0" y="175"/>
                </a:cubicBezTo>
                <a:cubicBezTo>
                  <a:pt x="0" y="175"/>
                  <a:pt x="0" y="176"/>
                  <a:pt x="0" y="176"/>
                </a:cubicBezTo>
                <a:cubicBezTo>
                  <a:pt x="0" y="176"/>
                  <a:pt x="2" y="178"/>
                  <a:pt x="2" y="179"/>
                </a:cubicBezTo>
                <a:cubicBezTo>
                  <a:pt x="2" y="180"/>
                  <a:pt x="3" y="182"/>
                  <a:pt x="4" y="182"/>
                </a:cubicBezTo>
                <a:cubicBezTo>
                  <a:pt x="4" y="182"/>
                  <a:pt x="4" y="183"/>
                  <a:pt x="4" y="184"/>
                </a:cubicBezTo>
                <a:cubicBezTo>
                  <a:pt x="4" y="184"/>
                  <a:pt x="4" y="184"/>
                  <a:pt x="3" y="184"/>
                </a:cubicBezTo>
                <a:cubicBezTo>
                  <a:pt x="3" y="184"/>
                  <a:pt x="3" y="184"/>
                  <a:pt x="3" y="184"/>
                </a:cubicBezTo>
                <a:cubicBezTo>
                  <a:pt x="2" y="184"/>
                  <a:pt x="1" y="183"/>
                  <a:pt x="1" y="183"/>
                </a:cubicBezTo>
                <a:cubicBezTo>
                  <a:pt x="1" y="183"/>
                  <a:pt x="1" y="183"/>
                  <a:pt x="1" y="183"/>
                </a:cubicBezTo>
                <a:cubicBezTo>
                  <a:pt x="1" y="183"/>
                  <a:pt x="1" y="183"/>
                  <a:pt x="1" y="184"/>
                </a:cubicBezTo>
                <a:cubicBezTo>
                  <a:pt x="0" y="184"/>
                  <a:pt x="0" y="187"/>
                  <a:pt x="1" y="190"/>
                </a:cubicBezTo>
                <a:cubicBezTo>
                  <a:pt x="1" y="192"/>
                  <a:pt x="2" y="194"/>
                  <a:pt x="2" y="195"/>
                </a:cubicBezTo>
                <a:cubicBezTo>
                  <a:pt x="1" y="196"/>
                  <a:pt x="1" y="196"/>
                  <a:pt x="1" y="196"/>
                </a:cubicBezTo>
                <a:cubicBezTo>
                  <a:pt x="1" y="196"/>
                  <a:pt x="1" y="196"/>
                  <a:pt x="1" y="196"/>
                </a:cubicBezTo>
                <a:cubicBezTo>
                  <a:pt x="0" y="196"/>
                  <a:pt x="1" y="197"/>
                  <a:pt x="1" y="197"/>
                </a:cubicBezTo>
                <a:cubicBezTo>
                  <a:pt x="1" y="197"/>
                  <a:pt x="1" y="198"/>
                  <a:pt x="3" y="200"/>
                </a:cubicBezTo>
                <a:cubicBezTo>
                  <a:pt x="4" y="202"/>
                  <a:pt x="5" y="204"/>
                  <a:pt x="6" y="205"/>
                </a:cubicBezTo>
                <a:cubicBezTo>
                  <a:pt x="5" y="205"/>
                  <a:pt x="4" y="206"/>
                  <a:pt x="3" y="206"/>
                </a:cubicBezTo>
                <a:cubicBezTo>
                  <a:pt x="2" y="206"/>
                  <a:pt x="1" y="206"/>
                  <a:pt x="1" y="206"/>
                </a:cubicBezTo>
                <a:cubicBezTo>
                  <a:pt x="1" y="206"/>
                  <a:pt x="1" y="206"/>
                  <a:pt x="1" y="206"/>
                </a:cubicBezTo>
                <a:cubicBezTo>
                  <a:pt x="1" y="206"/>
                  <a:pt x="1" y="206"/>
                  <a:pt x="0" y="206"/>
                </a:cubicBezTo>
                <a:cubicBezTo>
                  <a:pt x="0" y="206"/>
                  <a:pt x="0" y="208"/>
                  <a:pt x="1" y="211"/>
                </a:cubicBezTo>
                <a:cubicBezTo>
                  <a:pt x="1" y="212"/>
                  <a:pt x="2" y="213"/>
                  <a:pt x="3" y="214"/>
                </a:cubicBezTo>
                <a:cubicBezTo>
                  <a:pt x="2" y="214"/>
                  <a:pt x="2" y="214"/>
                  <a:pt x="2" y="214"/>
                </a:cubicBezTo>
                <a:cubicBezTo>
                  <a:pt x="1" y="214"/>
                  <a:pt x="1" y="214"/>
                  <a:pt x="1" y="215"/>
                </a:cubicBezTo>
                <a:cubicBezTo>
                  <a:pt x="0" y="215"/>
                  <a:pt x="0" y="215"/>
                  <a:pt x="0" y="216"/>
                </a:cubicBezTo>
                <a:cubicBezTo>
                  <a:pt x="1" y="217"/>
                  <a:pt x="1" y="218"/>
                  <a:pt x="2" y="219"/>
                </a:cubicBezTo>
                <a:cubicBezTo>
                  <a:pt x="2" y="220"/>
                  <a:pt x="2" y="220"/>
                  <a:pt x="3" y="220"/>
                </a:cubicBezTo>
                <a:cubicBezTo>
                  <a:pt x="3" y="221"/>
                  <a:pt x="3" y="222"/>
                  <a:pt x="4" y="223"/>
                </a:cubicBezTo>
                <a:cubicBezTo>
                  <a:pt x="4" y="224"/>
                  <a:pt x="5" y="226"/>
                  <a:pt x="5" y="226"/>
                </a:cubicBezTo>
                <a:cubicBezTo>
                  <a:pt x="2" y="226"/>
                  <a:pt x="2" y="226"/>
                  <a:pt x="2" y="226"/>
                </a:cubicBezTo>
                <a:cubicBezTo>
                  <a:pt x="2" y="226"/>
                  <a:pt x="1" y="226"/>
                  <a:pt x="1" y="226"/>
                </a:cubicBezTo>
                <a:cubicBezTo>
                  <a:pt x="1" y="227"/>
                  <a:pt x="1" y="229"/>
                  <a:pt x="2" y="232"/>
                </a:cubicBezTo>
                <a:cubicBezTo>
                  <a:pt x="3" y="233"/>
                  <a:pt x="4" y="234"/>
                  <a:pt x="5" y="235"/>
                </a:cubicBezTo>
                <a:cubicBezTo>
                  <a:pt x="5" y="235"/>
                  <a:pt x="5" y="235"/>
                  <a:pt x="5" y="235"/>
                </a:cubicBezTo>
                <a:cubicBezTo>
                  <a:pt x="5" y="235"/>
                  <a:pt x="4" y="236"/>
                  <a:pt x="4" y="236"/>
                </a:cubicBezTo>
                <a:cubicBezTo>
                  <a:pt x="4" y="236"/>
                  <a:pt x="4" y="236"/>
                  <a:pt x="4" y="236"/>
                </a:cubicBezTo>
                <a:cubicBezTo>
                  <a:pt x="4" y="236"/>
                  <a:pt x="4" y="237"/>
                  <a:pt x="4" y="237"/>
                </a:cubicBezTo>
                <a:cubicBezTo>
                  <a:pt x="10" y="241"/>
                  <a:pt x="10" y="241"/>
                  <a:pt x="10" y="241"/>
                </a:cubicBezTo>
                <a:cubicBezTo>
                  <a:pt x="10" y="241"/>
                  <a:pt x="9" y="241"/>
                  <a:pt x="8" y="242"/>
                </a:cubicBezTo>
                <a:cubicBezTo>
                  <a:pt x="6" y="242"/>
                  <a:pt x="5" y="242"/>
                  <a:pt x="5" y="242"/>
                </a:cubicBezTo>
                <a:cubicBezTo>
                  <a:pt x="5" y="242"/>
                  <a:pt x="5" y="242"/>
                  <a:pt x="5" y="242"/>
                </a:cubicBezTo>
                <a:cubicBezTo>
                  <a:pt x="5" y="242"/>
                  <a:pt x="5" y="242"/>
                  <a:pt x="5" y="243"/>
                </a:cubicBezTo>
                <a:cubicBezTo>
                  <a:pt x="5" y="243"/>
                  <a:pt x="5" y="245"/>
                  <a:pt x="6" y="246"/>
                </a:cubicBezTo>
                <a:cubicBezTo>
                  <a:pt x="6" y="246"/>
                  <a:pt x="7" y="246"/>
                  <a:pt x="7" y="246"/>
                </a:cubicBezTo>
                <a:cubicBezTo>
                  <a:pt x="5" y="247"/>
                  <a:pt x="5" y="247"/>
                  <a:pt x="5" y="247"/>
                </a:cubicBezTo>
                <a:cubicBezTo>
                  <a:pt x="5" y="248"/>
                  <a:pt x="5" y="248"/>
                  <a:pt x="5" y="248"/>
                </a:cubicBezTo>
                <a:cubicBezTo>
                  <a:pt x="6" y="248"/>
                  <a:pt x="8" y="251"/>
                  <a:pt x="9" y="253"/>
                </a:cubicBezTo>
                <a:cubicBezTo>
                  <a:pt x="9" y="253"/>
                  <a:pt x="9" y="254"/>
                  <a:pt x="9" y="254"/>
                </a:cubicBezTo>
                <a:cubicBezTo>
                  <a:pt x="7" y="255"/>
                  <a:pt x="5" y="255"/>
                  <a:pt x="5" y="255"/>
                </a:cubicBezTo>
                <a:cubicBezTo>
                  <a:pt x="5" y="255"/>
                  <a:pt x="5" y="255"/>
                  <a:pt x="5" y="256"/>
                </a:cubicBezTo>
                <a:cubicBezTo>
                  <a:pt x="5" y="256"/>
                  <a:pt x="5" y="256"/>
                  <a:pt x="5" y="256"/>
                </a:cubicBezTo>
                <a:cubicBezTo>
                  <a:pt x="5" y="256"/>
                  <a:pt x="8" y="260"/>
                  <a:pt x="9" y="261"/>
                </a:cubicBezTo>
                <a:cubicBezTo>
                  <a:pt x="10" y="262"/>
                  <a:pt x="12" y="264"/>
                  <a:pt x="12" y="264"/>
                </a:cubicBezTo>
                <a:cubicBezTo>
                  <a:pt x="12" y="266"/>
                  <a:pt x="13" y="268"/>
                  <a:pt x="12" y="269"/>
                </a:cubicBezTo>
                <a:cubicBezTo>
                  <a:pt x="12" y="269"/>
                  <a:pt x="10" y="269"/>
                  <a:pt x="10" y="269"/>
                </a:cubicBezTo>
                <a:cubicBezTo>
                  <a:pt x="9" y="269"/>
                  <a:pt x="9" y="269"/>
                  <a:pt x="9" y="269"/>
                </a:cubicBezTo>
                <a:cubicBezTo>
                  <a:pt x="9" y="269"/>
                  <a:pt x="9" y="270"/>
                  <a:pt x="9" y="270"/>
                </a:cubicBezTo>
                <a:cubicBezTo>
                  <a:pt x="9" y="270"/>
                  <a:pt x="11" y="274"/>
                  <a:pt x="13" y="276"/>
                </a:cubicBezTo>
                <a:cubicBezTo>
                  <a:pt x="14" y="276"/>
                  <a:pt x="14" y="277"/>
                  <a:pt x="14" y="277"/>
                </a:cubicBezTo>
                <a:cubicBezTo>
                  <a:pt x="14" y="277"/>
                  <a:pt x="13" y="277"/>
                  <a:pt x="13" y="277"/>
                </a:cubicBezTo>
                <a:cubicBezTo>
                  <a:pt x="13" y="277"/>
                  <a:pt x="13" y="277"/>
                  <a:pt x="13" y="277"/>
                </a:cubicBezTo>
                <a:cubicBezTo>
                  <a:pt x="13" y="278"/>
                  <a:pt x="12" y="279"/>
                  <a:pt x="16" y="281"/>
                </a:cubicBezTo>
                <a:cubicBezTo>
                  <a:pt x="19" y="283"/>
                  <a:pt x="19" y="283"/>
                  <a:pt x="19" y="284"/>
                </a:cubicBezTo>
                <a:cubicBezTo>
                  <a:pt x="19" y="284"/>
                  <a:pt x="19" y="284"/>
                  <a:pt x="19" y="285"/>
                </a:cubicBezTo>
                <a:cubicBezTo>
                  <a:pt x="20" y="285"/>
                  <a:pt x="20" y="286"/>
                  <a:pt x="20" y="286"/>
                </a:cubicBezTo>
                <a:cubicBezTo>
                  <a:pt x="20" y="286"/>
                  <a:pt x="20" y="286"/>
                  <a:pt x="19" y="286"/>
                </a:cubicBezTo>
                <a:cubicBezTo>
                  <a:pt x="18" y="286"/>
                  <a:pt x="18" y="286"/>
                  <a:pt x="18" y="286"/>
                </a:cubicBezTo>
                <a:cubicBezTo>
                  <a:pt x="18" y="286"/>
                  <a:pt x="18" y="286"/>
                  <a:pt x="18" y="287"/>
                </a:cubicBezTo>
                <a:cubicBezTo>
                  <a:pt x="17" y="287"/>
                  <a:pt x="17" y="287"/>
                  <a:pt x="18" y="287"/>
                </a:cubicBezTo>
                <a:cubicBezTo>
                  <a:pt x="18" y="287"/>
                  <a:pt x="21" y="291"/>
                  <a:pt x="23" y="293"/>
                </a:cubicBezTo>
                <a:cubicBezTo>
                  <a:pt x="24" y="293"/>
                  <a:pt x="24" y="294"/>
                  <a:pt x="25" y="294"/>
                </a:cubicBezTo>
                <a:cubicBezTo>
                  <a:pt x="26" y="295"/>
                  <a:pt x="27" y="296"/>
                  <a:pt x="29" y="297"/>
                </a:cubicBezTo>
                <a:cubicBezTo>
                  <a:pt x="30" y="298"/>
                  <a:pt x="30" y="298"/>
                  <a:pt x="31" y="299"/>
                </a:cubicBezTo>
                <a:cubicBezTo>
                  <a:pt x="31" y="299"/>
                  <a:pt x="32" y="300"/>
                  <a:pt x="32" y="300"/>
                </a:cubicBezTo>
                <a:cubicBezTo>
                  <a:pt x="33" y="301"/>
                  <a:pt x="33" y="301"/>
                  <a:pt x="33" y="301"/>
                </a:cubicBezTo>
                <a:cubicBezTo>
                  <a:pt x="33" y="301"/>
                  <a:pt x="33" y="301"/>
                  <a:pt x="33" y="301"/>
                </a:cubicBezTo>
                <a:cubicBezTo>
                  <a:pt x="32" y="301"/>
                  <a:pt x="32" y="302"/>
                  <a:pt x="32" y="302"/>
                </a:cubicBezTo>
                <a:cubicBezTo>
                  <a:pt x="32" y="303"/>
                  <a:pt x="32" y="304"/>
                  <a:pt x="35" y="306"/>
                </a:cubicBezTo>
                <a:cubicBezTo>
                  <a:pt x="37" y="308"/>
                  <a:pt x="38" y="309"/>
                  <a:pt x="38" y="310"/>
                </a:cubicBezTo>
                <a:cubicBezTo>
                  <a:pt x="39" y="310"/>
                  <a:pt x="40" y="311"/>
                  <a:pt x="40" y="311"/>
                </a:cubicBezTo>
                <a:cubicBezTo>
                  <a:pt x="39" y="312"/>
                  <a:pt x="38" y="312"/>
                  <a:pt x="38" y="313"/>
                </a:cubicBezTo>
                <a:cubicBezTo>
                  <a:pt x="38" y="313"/>
                  <a:pt x="38" y="313"/>
                  <a:pt x="38" y="313"/>
                </a:cubicBezTo>
                <a:cubicBezTo>
                  <a:pt x="38" y="313"/>
                  <a:pt x="38" y="313"/>
                  <a:pt x="38" y="313"/>
                </a:cubicBezTo>
                <a:cubicBezTo>
                  <a:pt x="38" y="313"/>
                  <a:pt x="40" y="314"/>
                  <a:pt x="41" y="316"/>
                </a:cubicBezTo>
                <a:cubicBezTo>
                  <a:pt x="42" y="316"/>
                  <a:pt x="42" y="317"/>
                  <a:pt x="42" y="317"/>
                </a:cubicBezTo>
                <a:cubicBezTo>
                  <a:pt x="43" y="318"/>
                  <a:pt x="43" y="318"/>
                  <a:pt x="44" y="319"/>
                </a:cubicBezTo>
                <a:cubicBezTo>
                  <a:pt x="46" y="321"/>
                  <a:pt x="47" y="322"/>
                  <a:pt x="48" y="322"/>
                </a:cubicBezTo>
                <a:cubicBezTo>
                  <a:pt x="48" y="323"/>
                  <a:pt x="48" y="323"/>
                  <a:pt x="48" y="323"/>
                </a:cubicBezTo>
                <a:cubicBezTo>
                  <a:pt x="48" y="323"/>
                  <a:pt x="48" y="323"/>
                  <a:pt x="48" y="324"/>
                </a:cubicBezTo>
                <a:cubicBezTo>
                  <a:pt x="48" y="324"/>
                  <a:pt x="51" y="326"/>
                  <a:pt x="52" y="327"/>
                </a:cubicBezTo>
                <a:cubicBezTo>
                  <a:pt x="52" y="327"/>
                  <a:pt x="52" y="328"/>
                  <a:pt x="53" y="328"/>
                </a:cubicBezTo>
                <a:cubicBezTo>
                  <a:pt x="54" y="329"/>
                  <a:pt x="55" y="330"/>
                  <a:pt x="55" y="331"/>
                </a:cubicBezTo>
                <a:cubicBezTo>
                  <a:pt x="56" y="332"/>
                  <a:pt x="57" y="333"/>
                  <a:pt x="58" y="334"/>
                </a:cubicBezTo>
                <a:cubicBezTo>
                  <a:pt x="59" y="334"/>
                  <a:pt x="59" y="334"/>
                  <a:pt x="59" y="334"/>
                </a:cubicBezTo>
                <a:cubicBezTo>
                  <a:pt x="59" y="335"/>
                  <a:pt x="60" y="335"/>
                  <a:pt x="61" y="336"/>
                </a:cubicBezTo>
                <a:cubicBezTo>
                  <a:pt x="62" y="336"/>
                  <a:pt x="62" y="337"/>
                  <a:pt x="63" y="337"/>
                </a:cubicBezTo>
                <a:cubicBezTo>
                  <a:pt x="64" y="339"/>
                  <a:pt x="65" y="340"/>
                  <a:pt x="66" y="340"/>
                </a:cubicBezTo>
                <a:cubicBezTo>
                  <a:pt x="67" y="340"/>
                  <a:pt x="68" y="341"/>
                  <a:pt x="68" y="341"/>
                </a:cubicBezTo>
                <a:cubicBezTo>
                  <a:pt x="68" y="342"/>
                  <a:pt x="68" y="342"/>
                  <a:pt x="69" y="343"/>
                </a:cubicBezTo>
                <a:cubicBezTo>
                  <a:pt x="70" y="344"/>
                  <a:pt x="72" y="345"/>
                  <a:pt x="74" y="347"/>
                </a:cubicBezTo>
                <a:cubicBezTo>
                  <a:pt x="75" y="348"/>
                  <a:pt x="78" y="348"/>
                  <a:pt x="79" y="348"/>
                </a:cubicBezTo>
                <a:cubicBezTo>
                  <a:pt x="79" y="348"/>
                  <a:pt x="79" y="348"/>
                  <a:pt x="79" y="348"/>
                </a:cubicBezTo>
                <a:cubicBezTo>
                  <a:pt x="80" y="349"/>
                  <a:pt x="81" y="352"/>
                  <a:pt x="83" y="352"/>
                </a:cubicBezTo>
                <a:cubicBezTo>
                  <a:pt x="83" y="352"/>
                  <a:pt x="83" y="352"/>
                  <a:pt x="83" y="352"/>
                </a:cubicBezTo>
                <a:cubicBezTo>
                  <a:pt x="84" y="351"/>
                  <a:pt x="85" y="352"/>
                  <a:pt x="86" y="352"/>
                </a:cubicBezTo>
                <a:cubicBezTo>
                  <a:pt x="87" y="353"/>
                  <a:pt x="87" y="353"/>
                  <a:pt x="87" y="353"/>
                </a:cubicBezTo>
                <a:cubicBezTo>
                  <a:pt x="88" y="353"/>
                  <a:pt x="89" y="353"/>
                  <a:pt x="91" y="353"/>
                </a:cubicBezTo>
                <a:cubicBezTo>
                  <a:pt x="92" y="353"/>
                  <a:pt x="93" y="354"/>
                  <a:pt x="93" y="354"/>
                </a:cubicBezTo>
                <a:cubicBezTo>
                  <a:pt x="92" y="356"/>
                  <a:pt x="89" y="362"/>
                  <a:pt x="89" y="363"/>
                </a:cubicBezTo>
                <a:cubicBezTo>
                  <a:pt x="88" y="364"/>
                  <a:pt x="88" y="364"/>
                  <a:pt x="88" y="364"/>
                </a:cubicBezTo>
                <a:cubicBezTo>
                  <a:pt x="83" y="372"/>
                  <a:pt x="82" y="374"/>
                  <a:pt x="81" y="374"/>
                </a:cubicBezTo>
                <a:cubicBezTo>
                  <a:pt x="80" y="375"/>
                  <a:pt x="77" y="378"/>
                  <a:pt x="77" y="380"/>
                </a:cubicBezTo>
                <a:cubicBezTo>
                  <a:pt x="77" y="381"/>
                  <a:pt x="77" y="381"/>
                  <a:pt x="78" y="381"/>
                </a:cubicBezTo>
                <a:cubicBezTo>
                  <a:pt x="81" y="382"/>
                  <a:pt x="83" y="383"/>
                  <a:pt x="84" y="383"/>
                </a:cubicBezTo>
                <a:cubicBezTo>
                  <a:pt x="85" y="383"/>
                  <a:pt x="85" y="383"/>
                  <a:pt x="85" y="383"/>
                </a:cubicBezTo>
                <a:cubicBezTo>
                  <a:pt x="86" y="382"/>
                  <a:pt x="87" y="381"/>
                  <a:pt x="88" y="379"/>
                </a:cubicBezTo>
                <a:cubicBezTo>
                  <a:pt x="90" y="376"/>
                  <a:pt x="92" y="373"/>
                  <a:pt x="93" y="373"/>
                </a:cubicBezTo>
                <a:cubicBezTo>
                  <a:pt x="94" y="372"/>
                  <a:pt x="97" y="368"/>
                  <a:pt x="98" y="366"/>
                </a:cubicBezTo>
                <a:cubicBezTo>
                  <a:pt x="99" y="368"/>
                  <a:pt x="102" y="370"/>
                  <a:pt x="103" y="370"/>
                </a:cubicBezTo>
                <a:cubicBezTo>
                  <a:pt x="103" y="370"/>
                  <a:pt x="103" y="370"/>
                  <a:pt x="103" y="370"/>
                </a:cubicBezTo>
                <a:cubicBezTo>
                  <a:pt x="104" y="370"/>
                  <a:pt x="105" y="371"/>
                  <a:pt x="106" y="371"/>
                </a:cubicBezTo>
                <a:cubicBezTo>
                  <a:pt x="107" y="372"/>
                  <a:pt x="108" y="372"/>
                  <a:pt x="109" y="372"/>
                </a:cubicBezTo>
                <a:cubicBezTo>
                  <a:pt x="109" y="373"/>
                  <a:pt x="110" y="373"/>
                  <a:pt x="110" y="373"/>
                </a:cubicBezTo>
                <a:cubicBezTo>
                  <a:pt x="111" y="373"/>
                  <a:pt x="112" y="373"/>
                  <a:pt x="112" y="373"/>
                </a:cubicBezTo>
                <a:cubicBezTo>
                  <a:pt x="113" y="372"/>
                  <a:pt x="114" y="372"/>
                  <a:pt x="114" y="373"/>
                </a:cubicBezTo>
                <a:cubicBezTo>
                  <a:pt x="115" y="373"/>
                  <a:pt x="115" y="373"/>
                  <a:pt x="116" y="373"/>
                </a:cubicBezTo>
                <a:cubicBezTo>
                  <a:pt x="118" y="373"/>
                  <a:pt x="123" y="372"/>
                  <a:pt x="123" y="372"/>
                </a:cubicBezTo>
                <a:cubicBezTo>
                  <a:pt x="123" y="372"/>
                  <a:pt x="123" y="372"/>
                  <a:pt x="123" y="371"/>
                </a:cubicBezTo>
                <a:cubicBezTo>
                  <a:pt x="124" y="370"/>
                  <a:pt x="124" y="370"/>
                  <a:pt x="124" y="370"/>
                </a:cubicBezTo>
                <a:cubicBezTo>
                  <a:pt x="124" y="370"/>
                  <a:pt x="125" y="371"/>
                  <a:pt x="126" y="371"/>
                </a:cubicBezTo>
                <a:cubicBezTo>
                  <a:pt x="127" y="371"/>
                  <a:pt x="129" y="370"/>
                  <a:pt x="131" y="369"/>
                </a:cubicBezTo>
                <a:cubicBezTo>
                  <a:pt x="132" y="369"/>
                  <a:pt x="133" y="369"/>
                  <a:pt x="135" y="369"/>
                </a:cubicBezTo>
                <a:cubicBezTo>
                  <a:pt x="135" y="369"/>
                  <a:pt x="136" y="369"/>
                  <a:pt x="136" y="369"/>
                </a:cubicBezTo>
                <a:cubicBezTo>
                  <a:pt x="136" y="369"/>
                  <a:pt x="136" y="369"/>
                  <a:pt x="136" y="368"/>
                </a:cubicBezTo>
                <a:cubicBezTo>
                  <a:pt x="136" y="368"/>
                  <a:pt x="136" y="368"/>
                  <a:pt x="136" y="368"/>
                </a:cubicBezTo>
                <a:cubicBezTo>
                  <a:pt x="136" y="367"/>
                  <a:pt x="136" y="367"/>
                  <a:pt x="136" y="367"/>
                </a:cubicBezTo>
                <a:cubicBezTo>
                  <a:pt x="137" y="366"/>
                  <a:pt x="139" y="365"/>
                  <a:pt x="141" y="365"/>
                </a:cubicBezTo>
                <a:cubicBezTo>
                  <a:pt x="144" y="364"/>
                  <a:pt x="146" y="363"/>
                  <a:pt x="146" y="363"/>
                </a:cubicBezTo>
                <a:cubicBezTo>
                  <a:pt x="146" y="363"/>
                  <a:pt x="146" y="363"/>
                  <a:pt x="146" y="362"/>
                </a:cubicBezTo>
                <a:cubicBezTo>
                  <a:pt x="146" y="361"/>
                  <a:pt x="145" y="361"/>
                  <a:pt x="145" y="360"/>
                </a:cubicBezTo>
                <a:cubicBezTo>
                  <a:pt x="146" y="360"/>
                  <a:pt x="148" y="359"/>
                  <a:pt x="148" y="359"/>
                </a:cubicBezTo>
                <a:cubicBezTo>
                  <a:pt x="149" y="359"/>
                  <a:pt x="151" y="358"/>
                  <a:pt x="152" y="357"/>
                </a:cubicBezTo>
                <a:cubicBezTo>
                  <a:pt x="152" y="357"/>
                  <a:pt x="152" y="357"/>
                  <a:pt x="152" y="357"/>
                </a:cubicBezTo>
                <a:cubicBezTo>
                  <a:pt x="152" y="357"/>
                  <a:pt x="152" y="357"/>
                  <a:pt x="152" y="357"/>
                </a:cubicBezTo>
                <a:cubicBezTo>
                  <a:pt x="151" y="355"/>
                  <a:pt x="151" y="355"/>
                  <a:pt x="151" y="355"/>
                </a:cubicBezTo>
                <a:cubicBezTo>
                  <a:pt x="152" y="355"/>
                  <a:pt x="153" y="354"/>
                  <a:pt x="154" y="354"/>
                </a:cubicBezTo>
                <a:cubicBezTo>
                  <a:pt x="155" y="354"/>
                  <a:pt x="157" y="352"/>
                  <a:pt x="158" y="352"/>
                </a:cubicBezTo>
                <a:cubicBezTo>
                  <a:pt x="158" y="352"/>
                  <a:pt x="158" y="351"/>
                  <a:pt x="158" y="351"/>
                </a:cubicBezTo>
                <a:cubicBezTo>
                  <a:pt x="158" y="350"/>
                  <a:pt x="158" y="350"/>
                  <a:pt x="158" y="350"/>
                </a:cubicBezTo>
                <a:cubicBezTo>
                  <a:pt x="159" y="349"/>
                  <a:pt x="159" y="349"/>
                  <a:pt x="160" y="348"/>
                </a:cubicBezTo>
                <a:cubicBezTo>
                  <a:pt x="162" y="348"/>
                  <a:pt x="164" y="346"/>
                  <a:pt x="164" y="345"/>
                </a:cubicBezTo>
                <a:cubicBezTo>
                  <a:pt x="164" y="345"/>
                  <a:pt x="164" y="345"/>
                  <a:pt x="164" y="345"/>
                </a:cubicBezTo>
                <a:cubicBezTo>
                  <a:pt x="162" y="343"/>
                  <a:pt x="162" y="343"/>
                  <a:pt x="162" y="343"/>
                </a:cubicBezTo>
                <a:cubicBezTo>
                  <a:pt x="163" y="342"/>
                  <a:pt x="165" y="342"/>
                  <a:pt x="167" y="341"/>
                </a:cubicBezTo>
                <a:cubicBezTo>
                  <a:pt x="169" y="341"/>
                  <a:pt x="170" y="339"/>
                  <a:pt x="170" y="339"/>
                </a:cubicBezTo>
                <a:cubicBezTo>
                  <a:pt x="171" y="338"/>
                  <a:pt x="171" y="338"/>
                  <a:pt x="171" y="338"/>
                </a:cubicBezTo>
                <a:cubicBezTo>
                  <a:pt x="171" y="336"/>
                  <a:pt x="171" y="336"/>
                  <a:pt x="171" y="336"/>
                </a:cubicBezTo>
                <a:cubicBezTo>
                  <a:pt x="173" y="334"/>
                  <a:pt x="173" y="334"/>
                  <a:pt x="173" y="334"/>
                </a:cubicBezTo>
                <a:cubicBezTo>
                  <a:pt x="173" y="334"/>
                  <a:pt x="174" y="334"/>
                  <a:pt x="174" y="334"/>
                </a:cubicBezTo>
                <a:cubicBezTo>
                  <a:pt x="177" y="333"/>
                  <a:pt x="177" y="333"/>
                  <a:pt x="177" y="332"/>
                </a:cubicBezTo>
                <a:cubicBezTo>
                  <a:pt x="177" y="332"/>
                  <a:pt x="177" y="332"/>
                  <a:pt x="177" y="332"/>
                </a:cubicBezTo>
                <a:cubicBezTo>
                  <a:pt x="177" y="332"/>
                  <a:pt x="176" y="331"/>
                  <a:pt x="175" y="330"/>
                </a:cubicBezTo>
                <a:cubicBezTo>
                  <a:pt x="176" y="330"/>
                  <a:pt x="179" y="329"/>
                  <a:pt x="181" y="328"/>
                </a:cubicBezTo>
                <a:cubicBezTo>
                  <a:pt x="185" y="327"/>
                  <a:pt x="186" y="326"/>
                  <a:pt x="187" y="326"/>
                </a:cubicBezTo>
                <a:cubicBezTo>
                  <a:pt x="187" y="326"/>
                  <a:pt x="187" y="326"/>
                  <a:pt x="187" y="325"/>
                </a:cubicBezTo>
                <a:cubicBezTo>
                  <a:pt x="186" y="324"/>
                  <a:pt x="186" y="324"/>
                  <a:pt x="186" y="324"/>
                </a:cubicBezTo>
                <a:cubicBezTo>
                  <a:pt x="187" y="323"/>
                  <a:pt x="188" y="322"/>
                  <a:pt x="189" y="322"/>
                </a:cubicBezTo>
                <a:cubicBezTo>
                  <a:pt x="190" y="321"/>
                  <a:pt x="193" y="320"/>
                  <a:pt x="194" y="320"/>
                </a:cubicBezTo>
                <a:cubicBezTo>
                  <a:pt x="194" y="319"/>
                  <a:pt x="194" y="319"/>
                  <a:pt x="194" y="319"/>
                </a:cubicBezTo>
                <a:cubicBezTo>
                  <a:pt x="194" y="319"/>
                  <a:pt x="194" y="319"/>
                  <a:pt x="194" y="319"/>
                </a:cubicBezTo>
                <a:cubicBezTo>
                  <a:pt x="194" y="319"/>
                  <a:pt x="192" y="318"/>
                  <a:pt x="191" y="316"/>
                </a:cubicBezTo>
                <a:cubicBezTo>
                  <a:pt x="190" y="314"/>
                  <a:pt x="190" y="312"/>
                  <a:pt x="190" y="312"/>
                </a:cubicBezTo>
                <a:cubicBezTo>
                  <a:pt x="190" y="311"/>
                  <a:pt x="193" y="309"/>
                  <a:pt x="194" y="307"/>
                </a:cubicBezTo>
                <a:cubicBezTo>
                  <a:pt x="195" y="305"/>
                  <a:pt x="199" y="301"/>
                  <a:pt x="199" y="301"/>
                </a:cubicBezTo>
                <a:cubicBezTo>
                  <a:pt x="199" y="301"/>
                  <a:pt x="199" y="301"/>
                  <a:pt x="199" y="301"/>
                </a:cubicBezTo>
                <a:cubicBezTo>
                  <a:pt x="199" y="301"/>
                  <a:pt x="198" y="300"/>
                  <a:pt x="198" y="300"/>
                </a:cubicBezTo>
                <a:cubicBezTo>
                  <a:pt x="197" y="300"/>
                  <a:pt x="195" y="300"/>
                  <a:pt x="193" y="299"/>
                </a:cubicBezTo>
                <a:cubicBezTo>
                  <a:pt x="193" y="299"/>
                  <a:pt x="192" y="299"/>
                  <a:pt x="192" y="298"/>
                </a:cubicBezTo>
                <a:cubicBezTo>
                  <a:pt x="192" y="297"/>
                  <a:pt x="192" y="297"/>
                  <a:pt x="192" y="297"/>
                </a:cubicBezTo>
                <a:cubicBezTo>
                  <a:pt x="193" y="296"/>
                  <a:pt x="195" y="295"/>
                  <a:pt x="196" y="295"/>
                </a:cubicBezTo>
                <a:cubicBezTo>
                  <a:pt x="196" y="295"/>
                  <a:pt x="205" y="290"/>
                  <a:pt x="205" y="289"/>
                </a:cubicBezTo>
                <a:cubicBezTo>
                  <a:pt x="205" y="289"/>
                  <a:pt x="204" y="288"/>
                  <a:pt x="204" y="288"/>
                </a:cubicBezTo>
                <a:cubicBezTo>
                  <a:pt x="204" y="288"/>
                  <a:pt x="203" y="288"/>
                  <a:pt x="203" y="287"/>
                </a:cubicBezTo>
                <a:cubicBezTo>
                  <a:pt x="203" y="287"/>
                  <a:pt x="203" y="287"/>
                  <a:pt x="203" y="286"/>
                </a:cubicBezTo>
                <a:cubicBezTo>
                  <a:pt x="205" y="285"/>
                  <a:pt x="207" y="284"/>
                  <a:pt x="209" y="282"/>
                </a:cubicBezTo>
                <a:cubicBezTo>
                  <a:pt x="209" y="282"/>
                  <a:pt x="209" y="282"/>
                  <a:pt x="209" y="281"/>
                </a:cubicBezTo>
                <a:cubicBezTo>
                  <a:pt x="209" y="280"/>
                  <a:pt x="210" y="279"/>
                  <a:pt x="210" y="279"/>
                </a:cubicBezTo>
                <a:cubicBezTo>
                  <a:pt x="210" y="279"/>
                  <a:pt x="210" y="279"/>
                  <a:pt x="210" y="278"/>
                </a:cubicBezTo>
                <a:cubicBezTo>
                  <a:pt x="210" y="278"/>
                  <a:pt x="210" y="278"/>
                  <a:pt x="210" y="278"/>
                </a:cubicBezTo>
                <a:cubicBezTo>
                  <a:pt x="210" y="278"/>
                  <a:pt x="210" y="278"/>
                  <a:pt x="210" y="278"/>
                </a:cubicBezTo>
                <a:cubicBezTo>
                  <a:pt x="210" y="278"/>
                  <a:pt x="208" y="278"/>
                  <a:pt x="207" y="278"/>
                </a:cubicBezTo>
                <a:cubicBezTo>
                  <a:pt x="206" y="278"/>
                  <a:pt x="206" y="277"/>
                  <a:pt x="206" y="276"/>
                </a:cubicBezTo>
                <a:cubicBezTo>
                  <a:pt x="207" y="275"/>
                  <a:pt x="208" y="274"/>
                  <a:pt x="208" y="274"/>
                </a:cubicBezTo>
                <a:cubicBezTo>
                  <a:pt x="210" y="273"/>
                  <a:pt x="211" y="272"/>
                  <a:pt x="212" y="270"/>
                </a:cubicBezTo>
                <a:cubicBezTo>
                  <a:pt x="213" y="270"/>
                  <a:pt x="213" y="270"/>
                  <a:pt x="214" y="269"/>
                </a:cubicBezTo>
                <a:cubicBezTo>
                  <a:pt x="214" y="268"/>
                  <a:pt x="215" y="267"/>
                  <a:pt x="215" y="267"/>
                </a:cubicBezTo>
                <a:cubicBezTo>
                  <a:pt x="215" y="267"/>
                  <a:pt x="215" y="267"/>
                  <a:pt x="215" y="267"/>
                </a:cubicBezTo>
                <a:cubicBezTo>
                  <a:pt x="215" y="267"/>
                  <a:pt x="215" y="267"/>
                  <a:pt x="215" y="267"/>
                </a:cubicBezTo>
                <a:cubicBezTo>
                  <a:pt x="215" y="266"/>
                  <a:pt x="215" y="266"/>
                  <a:pt x="215" y="266"/>
                </a:cubicBezTo>
                <a:cubicBezTo>
                  <a:pt x="214" y="266"/>
                  <a:pt x="213" y="265"/>
                  <a:pt x="212" y="263"/>
                </a:cubicBezTo>
                <a:cubicBezTo>
                  <a:pt x="213" y="263"/>
                  <a:pt x="216" y="261"/>
                  <a:pt x="218" y="259"/>
                </a:cubicBezTo>
                <a:cubicBezTo>
                  <a:pt x="220" y="257"/>
                  <a:pt x="219" y="251"/>
                  <a:pt x="219" y="251"/>
                </a:cubicBezTo>
                <a:cubicBezTo>
                  <a:pt x="219" y="251"/>
                  <a:pt x="219" y="250"/>
                  <a:pt x="219" y="250"/>
                </a:cubicBezTo>
                <a:close/>
              </a:path>
            </a:pathLst>
          </a:custGeom>
          <a:gradFill flip="none" rotWithShape="1">
            <a:gsLst>
              <a:gs pos="0">
                <a:srgbClr val="336600"/>
              </a:gs>
              <a:gs pos="50000">
                <a:srgbClr val="52A400"/>
              </a:gs>
              <a:gs pos="100000">
                <a:srgbClr val="B0DD7F"/>
              </a:gs>
            </a:gsLst>
            <a:path path="circle">
              <a:fillToRect l="100000" t="100000"/>
            </a:path>
            <a:tileRect r="-100000" b="-100000"/>
          </a:gradFill>
          <a:ln w="6350">
            <a:noFill/>
          </a:ln>
          <a:effectLst>
            <a:outerShdw blurRad="114300" dist="88900" dir="2700000" algn="tl" rotWithShape="0">
              <a:schemeClr val="tx1">
                <a:alpha val="49000"/>
              </a:scheme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23" name="leaf 7"/>
          <p:cNvSpPr>
            <a:spLocks/>
          </p:cNvSpPr>
          <p:nvPr/>
        </p:nvSpPr>
        <p:spPr bwMode="auto">
          <a:xfrm rot="17637087">
            <a:off x="906720" y="3791847"/>
            <a:ext cx="430358" cy="740593"/>
          </a:xfrm>
          <a:custGeom>
            <a:avLst/>
            <a:gdLst>
              <a:gd name="T0" fmla="*/ 220 w 223"/>
              <a:gd name="T1" fmla="*/ 237 h 383"/>
              <a:gd name="T2" fmla="*/ 217 w 223"/>
              <a:gd name="T3" fmla="*/ 218 h 383"/>
              <a:gd name="T4" fmla="*/ 219 w 223"/>
              <a:gd name="T5" fmla="*/ 201 h 383"/>
              <a:gd name="T6" fmla="*/ 216 w 223"/>
              <a:gd name="T7" fmla="*/ 192 h 383"/>
              <a:gd name="T8" fmla="*/ 216 w 223"/>
              <a:gd name="T9" fmla="*/ 171 h 383"/>
              <a:gd name="T10" fmla="*/ 213 w 223"/>
              <a:gd name="T11" fmla="*/ 158 h 383"/>
              <a:gd name="T12" fmla="*/ 207 w 223"/>
              <a:gd name="T13" fmla="*/ 152 h 383"/>
              <a:gd name="T14" fmla="*/ 205 w 223"/>
              <a:gd name="T15" fmla="*/ 135 h 383"/>
              <a:gd name="T16" fmla="*/ 197 w 223"/>
              <a:gd name="T17" fmla="*/ 125 h 383"/>
              <a:gd name="T18" fmla="*/ 195 w 223"/>
              <a:gd name="T19" fmla="*/ 114 h 383"/>
              <a:gd name="T20" fmla="*/ 183 w 223"/>
              <a:gd name="T21" fmla="*/ 106 h 383"/>
              <a:gd name="T22" fmla="*/ 178 w 223"/>
              <a:gd name="T23" fmla="*/ 90 h 383"/>
              <a:gd name="T24" fmla="*/ 164 w 223"/>
              <a:gd name="T25" fmla="*/ 85 h 383"/>
              <a:gd name="T26" fmla="*/ 150 w 223"/>
              <a:gd name="T27" fmla="*/ 67 h 383"/>
              <a:gd name="T28" fmla="*/ 142 w 223"/>
              <a:gd name="T29" fmla="*/ 63 h 383"/>
              <a:gd name="T30" fmla="*/ 130 w 223"/>
              <a:gd name="T31" fmla="*/ 55 h 383"/>
              <a:gd name="T32" fmla="*/ 124 w 223"/>
              <a:gd name="T33" fmla="*/ 41 h 383"/>
              <a:gd name="T34" fmla="*/ 113 w 223"/>
              <a:gd name="T35" fmla="*/ 25 h 383"/>
              <a:gd name="T36" fmla="*/ 108 w 223"/>
              <a:gd name="T37" fmla="*/ 9 h 383"/>
              <a:gd name="T38" fmla="*/ 98 w 223"/>
              <a:gd name="T39" fmla="*/ 13 h 383"/>
              <a:gd name="T40" fmla="*/ 97 w 223"/>
              <a:gd name="T41" fmla="*/ 25 h 383"/>
              <a:gd name="T42" fmla="*/ 91 w 223"/>
              <a:gd name="T43" fmla="*/ 33 h 383"/>
              <a:gd name="T44" fmla="*/ 86 w 223"/>
              <a:gd name="T45" fmla="*/ 44 h 383"/>
              <a:gd name="T46" fmla="*/ 78 w 223"/>
              <a:gd name="T47" fmla="*/ 53 h 383"/>
              <a:gd name="T48" fmla="*/ 71 w 223"/>
              <a:gd name="T49" fmla="*/ 60 h 383"/>
              <a:gd name="T50" fmla="*/ 60 w 223"/>
              <a:gd name="T51" fmla="*/ 69 h 383"/>
              <a:gd name="T52" fmla="*/ 49 w 223"/>
              <a:gd name="T53" fmla="*/ 87 h 383"/>
              <a:gd name="T54" fmla="*/ 41 w 223"/>
              <a:gd name="T55" fmla="*/ 98 h 383"/>
              <a:gd name="T56" fmla="*/ 28 w 223"/>
              <a:gd name="T57" fmla="*/ 105 h 383"/>
              <a:gd name="T58" fmla="*/ 20 w 223"/>
              <a:gd name="T59" fmla="*/ 120 h 383"/>
              <a:gd name="T60" fmla="*/ 15 w 223"/>
              <a:gd name="T61" fmla="*/ 132 h 383"/>
              <a:gd name="T62" fmla="*/ 10 w 223"/>
              <a:gd name="T63" fmla="*/ 144 h 383"/>
              <a:gd name="T64" fmla="*/ 5 w 223"/>
              <a:gd name="T65" fmla="*/ 157 h 383"/>
              <a:gd name="T66" fmla="*/ 1 w 223"/>
              <a:gd name="T67" fmla="*/ 170 h 383"/>
              <a:gd name="T68" fmla="*/ 4 w 223"/>
              <a:gd name="T69" fmla="*/ 184 h 383"/>
              <a:gd name="T70" fmla="*/ 1 w 223"/>
              <a:gd name="T71" fmla="*/ 196 h 383"/>
              <a:gd name="T72" fmla="*/ 3 w 223"/>
              <a:gd name="T73" fmla="*/ 214 h 383"/>
              <a:gd name="T74" fmla="*/ 1 w 223"/>
              <a:gd name="T75" fmla="*/ 226 h 383"/>
              <a:gd name="T76" fmla="*/ 5 w 223"/>
              <a:gd name="T77" fmla="*/ 242 h 383"/>
              <a:gd name="T78" fmla="*/ 5 w 223"/>
              <a:gd name="T79" fmla="*/ 255 h 383"/>
              <a:gd name="T80" fmla="*/ 13 w 223"/>
              <a:gd name="T81" fmla="*/ 276 h 383"/>
              <a:gd name="T82" fmla="*/ 18 w 223"/>
              <a:gd name="T83" fmla="*/ 286 h 383"/>
              <a:gd name="T84" fmla="*/ 33 w 223"/>
              <a:gd name="T85" fmla="*/ 301 h 383"/>
              <a:gd name="T86" fmla="*/ 42 w 223"/>
              <a:gd name="T87" fmla="*/ 317 h 383"/>
              <a:gd name="T88" fmla="*/ 59 w 223"/>
              <a:gd name="T89" fmla="*/ 334 h 383"/>
              <a:gd name="T90" fmla="*/ 83 w 223"/>
              <a:gd name="T91" fmla="*/ 352 h 383"/>
              <a:gd name="T92" fmla="*/ 77 w 223"/>
              <a:gd name="T93" fmla="*/ 380 h 383"/>
              <a:gd name="T94" fmla="*/ 106 w 223"/>
              <a:gd name="T95" fmla="*/ 371 h 383"/>
              <a:gd name="T96" fmla="*/ 126 w 223"/>
              <a:gd name="T97" fmla="*/ 371 h 383"/>
              <a:gd name="T98" fmla="*/ 146 w 223"/>
              <a:gd name="T99" fmla="*/ 362 h 383"/>
              <a:gd name="T100" fmla="*/ 158 w 223"/>
              <a:gd name="T101" fmla="*/ 351 h 383"/>
              <a:gd name="T102" fmla="*/ 171 w 223"/>
              <a:gd name="T103" fmla="*/ 336 h 383"/>
              <a:gd name="T104" fmla="*/ 186 w 223"/>
              <a:gd name="T105" fmla="*/ 324 h 383"/>
              <a:gd name="T106" fmla="*/ 199 w 223"/>
              <a:gd name="T107" fmla="*/ 301 h 383"/>
              <a:gd name="T108" fmla="*/ 203 w 223"/>
              <a:gd name="T109" fmla="*/ 286 h 383"/>
              <a:gd name="T110" fmla="*/ 208 w 223"/>
              <a:gd name="T111" fmla="*/ 274 h 383"/>
              <a:gd name="T112" fmla="*/ 219 w 223"/>
              <a:gd name="T113" fmla="*/ 251 h 3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223" h="383">
                <a:moveTo>
                  <a:pt x="219" y="250"/>
                </a:moveTo>
                <a:cubicBezTo>
                  <a:pt x="219" y="250"/>
                  <a:pt x="218" y="250"/>
                  <a:pt x="218" y="250"/>
                </a:cubicBezTo>
                <a:cubicBezTo>
                  <a:pt x="218" y="250"/>
                  <a:pt x="216" y="250"/>
                  <a:pt x="215" y="250"/>
                </a:cubicBezTo>
                <a:cubicBezTo>
                  <a:pt x="214" y="250"/>
                  <a:pt x="213" y="249"/>
                  <a:pt x="213" y="248"/>
                </a:cubicBezTo>
                <a:cubicBezTo>
                  <a:pt x="214" y="248"/>
                  <a:pt x="217" y="246"/>
                  <a:pt x="218" y="245"/>
                </a:cubicBezTo>
                <a:cubicBezTo>
                  <a:pt x="220" y="243"/>
                  <a:pt x="222" y="240"/>
                  <a:pt x="222" y="238"/>
                </a:cubicBezTo>
                <a:cubicBezTo>
                  <a:pt x="223" y="237"/>
                  <a:pt x="222" y="237"/>
                  <a:pt x="222" y="237"/>
                </a:cubicBezTo>
                <a:cubicBezTo>
                  <a:pt x="222" y="237"/>
                  <a:pt x="222" y="237"/>
                  <a:pt x="221" y="237"/>
                </a:cubicBezTo>
                <a:cubicBezTo>
                  <a:pt x="220" y="237"/>
                  <a:pt x="220" y="237"/>
                  <a:pt x="220" y="237"/>
                </a:cubicBezTo>
                <a:cubicBezTo>
                  <a:pt x="220" y="237"/>
                  <a:pt x="220" y="237"/>
                  <a:pt x="219" y="237"/>
                </a:cubicBezTo>
                <a:cubicBezTo>
                  <a:pt x="219" y="237"/>
                  <a:pt x="219" y="236"/>
                  <a:pt x="219" y="235"/>
                </a:cubicBezTo>
                <a:cubicBezTo>
                  <a:pt x="219" y="234"/>
                  <a:pt x="221" y="230"/>
                  <a:pt x="222" y="228"/>
                </a:cubicBezTo>
                <a:cubicBezTo>
                  <a:pt x="222" y="227"/>
                  <a:pt x="222" y="225"/>
                  <a:pt x="221" y="224"/>
                </a:cubicBezTo>
                <a:cubicBezTo>
                  <a:pt x="221" y="223"/>
                  <a:pt x="221" y="222"/>
                  <a:pt x="220" y="222"/>
                </a:cubicBezTo>
                <a:cubicBezTo>
                  <a:pt x="219" y="222"/>
                  <a:pt x="219" y="222"/>
                  <a:pt x="218" y="222"/>
                </a:cubicBezTo>
                <a:cubicBezTo>
                  <a:pt x="217" y="222"/>
                  <a:pt x="217" y="222"/>
                  <a:pt x="216" y="222"/>
                </a:cubicBezTo>
                <a:cubicBezTo>
                  <a:pt x="216" y="222"/>
                  <a:pt x="215" y="222"/>
                  <a:pt x="215" y="221"/>
                </a:cubicBezTo>
                <a:cubicBezTo>
                  <a:pt x="215" y="221"/>
                  <a:pt x="216" y="220"/>
                  <a:pt x="217" y="218"/>
                </a:cubicBezTo>
                <a:cubicBezTo>
                  <a:pt x="217" y="218"/>
                  <a:pt x="217" y="218"/>
                  <a:pt x="217" y="218"/>
                </a:cubicBezTo>
                <a:cubicBezTo>
                  <a:pt x="217" y="216"/>
                  <a:pt x="217" y="216"/>
                  <a:pt x="217" y="216"/>
                </a:cubicBezTo>
                <a:cubicBezTo>
                  <a:pt x="219" y="212"/>
                  <a:pt x="219" y="212"/>
                  <a:pt x="219" y="212"/>
                </a:cubicBezTo>
                <a:cubicBezTo>
                  <a:pt x="219" y="212"/>
                  <a:pt x="219" y="211"/>
                  <a:pt x="219" y="211"/>
                </a:cubicBezTo>
                <a:cubicBezTo>
                  <a:pt x="219" y="211"/>
                  <a:pt x="219" y="211"/>
                  <a:pt x="219" y="211"/>
                </a:cubicBezTo>
                <a:cubicBezTo>
                  <a:pt x="219" y="211"/>
                  <a:pt x="216" y="211"/>
                  <a:pt x="216" y="211"/>
                </a:cubicBezTo>
                <a:cubicBezTo>
                  <a:pt x="215" y="211"/>
                  <a:pt x="215" y="210"/>
                  <a:pt x="215" y="210"/>
                </a:cubicBezTo>
                <a:cubicBezTo>
                  <a:pt x="215" y="209"/>
                  <a:pt x="218" y="208"/>
                  <a:pt x="218" y="206"/>
                </a:cubicBezTo>
                <a:cubicBezTo>
                  <a:pt x="218" y="204"/>
                  <a:pt x="219" y="201"/>
                  <a:pt x="219" y="201"/>
                </a:cubicBezTo>
                <a:cubicBezTo>
                  <a:pt x="219" y="201"/>
                  <a:pt x="219" y="200"/>
                  <a:pt x="219" y="200"/>
                </a:cubicBezTo>
                <a:cubicBezTo>
                  <a:pt x="219" y="200"/>
                  <a:pt x="219" y="200"/>
                  <a:pt x="219" y="200"/>
                </a:cubicBezTo>
                <a:cubicBezTo>
                  <a:pt x="219" y="200"/>
                  <a:pt x="216" y="201"/>
                  <a:pt x="213" y="201"/>
                </a:cubicBezTo>
                <a:cubicBezTo>
                  <a:pt x="212" y="201"/>
                  <a:pt x="211" y="200"/>
                  <a:pt x="211" y="200"/>
                </a:cubicBezTo>
                <a:cubicBezTo>
                  <a:pt x="211" y="200"/>
                  <a:pt x="211" y="200"/>
                  <a:pt x="211" y="200"/>
                </a:cubicBezTo>
                <a:cubicBezTo>
                  <a:pt x="212" y="199"/>
                  <a:pt x="212" y="199"/>
                  <a:pt x="213" y="198"/>
                </a:cubicBezTo>
                <a:cubicBezTo>
                  <a:pt x="213" y="197"/>
                  <a:pt x="213" y="197"/>
                  <a:pt x="213" y="197"/>
                </a:cubicBezTo>
                <a:cubicBezTo>
                  <a:pt x="214" y="196"/>
                  <a:pt x="216" y="193"/>
                  <a:pt x="216" y="192"/>
                </a:cubicBezTo>
                <a:cubicBezTo>
                  <a:pt x="216" y="192"/>
                  <a:pt x="216" y="192"/>
                  <a:pt x="216" y="192"/>
                </a:cubicBezTo>
                <a:cubicBezTo>
                  <a:pt x="214" y="189"/>
                  <a:pt x="214" y="189"/>
                  <a:pt x="214" y="189"/>
                </a:cubicBezTo>
                <a:cubicBezTo>
                  <a:pt x="215" y="188"/>
                  <a:pt x="216" y="187"/>
                  <a:pt x="217" y="186"/>
                </a:cubicBezTo>
                <a:cubicBezTo>
                  <a:pt x="219" y="185"/>
                  <a:pt x="219" y="183"/>
                  <a:pt x="218" y="182"/>
                </a:cubicBezTo>
                <a:cubicBezTo>
                  <a:pt x="218" y="181"/>
                  <a:pt x="218" y="181"/>
                  <a:pt x="217" y="181"/>
                </a:cubicBezTo>
                <a:cubicBezTo>
                  <a:pt x="217" y="181"/>
                  <a:pt x="217" y="181"/>
                  <a:pt x="217" y="181"/>
                </a:cubicBezTo>
                <a:cubicBezTo>
                  <a:pt x="217" y="181"/>
                  <a:pt x="217" y="181"/>
                  <a:pt x="217" y="181"/>
                </a:cubicBezTo>
                <a:cubicBezTo>
                  <a:pt x="216" y="181"/>
                  <a:pt x="214" y="179"/>
                  <a:pt x="214" y="178"/>
                </a:cubicBezTo>
                <a:cubicBezTo>
                  <a:pt x="213" y="177"/>
                  <a:pt x="214" y="175"/>
                  <a:pt x="215" y="174"/>
                </a:cubicBezTo>
                <a:cubicBezTo>
                  <a:pt x="216" y="173"/>
                  <a:pt x="216" y="172"/>
                  <a:pt x="216" y="171"/>
                </a:cubicBezTo>
                <a:cubicBezTo>
                  <a:pt x="216" y="171"/>
                  <a:pt x="216" y="166"/>
                  <a:pt x="216" y="166"/>
                </a:cubicBezTo>
                <a:cubicBezTo>
                  <a:pt x="215" y="165"/>
                  <a:pt x="215" y="165"/>
                  <a:pt x="215" y="165"/>
                </a:cubicBezTo>
                <a:cubicBezTo>
                  <a:pt x="214" y="166"/>
                  <a:pt x="213" y="166"/>
                  <a:pt x="212" y="166"/>
                </a:cubicBezTo>
                <a:cubicBezTo>
                  <a:pt x="212" y="166"/>
                  <a:pt x="212" y="166"/>
                  <a:pt x="212" y="166"/>
                </a:cubicBezTo>
                <a:cubicBezTo>
                  <a:pt x="213" y="165"/>
                  <a:pt x="214" y="163"/>
                  <a:pt x="214" y="162"/>
                </a:cubicBezTo>
                <a:cubicBezTo>
                  <a:pt x="214" y="162"/>
                  <a:pt x="214" y="162"/>
                  <a:pt x="214" y="161"/>
                </a:cubicBezTo>
                <a:cubicBezTo>
                  <a:pt x="214" y="160"/>
                  <a:pt x="214" y="159"/>
                  <a:pt x="214" y="159"/>
                </a:cubicBezTo>
                <a:cubicBezTo>
                  <a:pt x="214" y="158"/>
                  <a:pt x="213" y="158"/>
                  <a:pt x="213" y="158"/>
                </a:cubicBezTo>
                <a:cubicBezTo>
                  <a:pt x="213" y="158"/>
                  <a:pt x="213" y="158"/>
                  <a:pt x="213" y="158"/>
                </a:cubicBezTo>
                <a:cubicBezTo>
                  <a:pt x="213" y="158"/>
                  <a:pt x="213" y="158"/>
                  <a:pt x="212" y="158"/>
                </a:cubicBezTo>
                <a:cubicBezTo>
                  <a:pt x="212" y="158"/>
                  <a:pt x="212" y="158"/>
                  <a:pt x="212" y="158"/>
                </a:cubicBezTo>
                <a:cubicBezTo>
                  <a:pt x="212" y="158"/>
                  <a:pt x="212" y="158"/>
                  <a:pt x="211" y="158"/>
                </a:cubicBezTo>
                <a:cubicBezTo>
                  <a:pt x="211" y="156"/>
                  <a:pt x="211" y="156"/>
                  <a:pt x="211" y="156"/>
                </a:cubicBezTo>
                <a:cubicBezTo>
                  <a:pt x="211" y="155"/>
                  <a:pt x="211" y="155"/>
                  <a:pt x="211" y="155"/>
                </a:cubicBezTo>
                <a:cubicBezTo>
                  <a:pt x="211" y="155"/>
                  <a:pt x="211" y="155"/>
                  <a:pt x="211" y="155"/>
                </a:cubicBezTo>
                <a:cubicBezTo>
                  <a:pt x="211" y="155"/>
                  <a:pt x="209" y="156"/>
                  <a:pt x="207" y="157"/>
                </a:cubicBezTo>
                <a:cubicBezTo>
                  <a:pt x="205" y="157"/>
                  <a:pt x="204" y="156"/>
                  <a:pt x="204" y="156"/>
                </a:cubicBezTo>
                <a:cubicBezTo>
                  <a:pt x="205" y="155"/>
                  <a:pt x="206" y="152"/>
                  <a:pt x="207" y="152"/>
                </a:cubicBezTo>
                <a:cubicBezTo>
                  <a:pt x="207" y="151"/>
                  <a:pt x="208" y="147"/>
                  <a:pt x="208" y="146"/>
                </a:cubicBezTo>
                <a:cubicBezTo>
                  <a:pt x="208" y="145"/>
                  <a:pt x="208" y="145"/>
                  <a:pt x="207" y="145"/>
                </a:cubicBezTo>
                <a:cubicBezTo>
                  <a:pt x="206" y="144"/>
                  <a:pt x="204" y="143"/>
                  <a:pt x="204" y="143"/>
                </a:cubicBezTo>
                <a:cubicBezTo>
                  <a:pt x="204" y="143"/>
                  <a:pt x="204" y="142"/>
                  <a:pt x="203" y="142"/>
                </a:cubicBezTo>
                <a:cubicBezTo>
                  <a:pt x="204" y="142"/>
                  <a:pt x="204" y="141"/>
                  <a:pt x="205" y="140"/>
                </a:cubicBezTo>
                <a:cubicBezTo>
                  <a:pt x="205" y="140"/>
                  <a:pt x="206" y="139"/>
                  <a:pt x="206" y="139"/>
                </a:cubicBezTo>
                <a:cubicBezTo>
                  <a:pt x="208" y="136"/>
                  <a:pt x="208" y="135"/>
                  <a:pt x="208" y="135"/>
                </a:cubicBezTo>
                <a:cubicBezTo>
                  <a:pt x="208" y="134"/>
                  <a:pt x="207" y="134"/>
                  <a:pt x="206" y="134"/>
                </a:cubicBezTo>
                <a:cubicBezTo>
                  <a:pt x="206" y="135"/>
                  <a:pt x="206" y="135"/>
                  <a:pt x="205" y="135"/>
                </a:cubicBezTo>
                <a:cubicBezTo>
                  <a:pt x="205" y="135"/>
                  <a:pt x="205" y="134"/>
                  <a:pt x="205" y="134"/>
                </a:cubicBezTo>
                <a:cubicBezTo>
                  <a:pt x="205" y="134"/>
                  <a:pt x="205" y="134"/>
                  <a:pt x="205" y="133"/>
                </a:cubicBezTo>
                <a:cubicBezTo>
                  <a:pt x="205" y="133"/>
                  <a:pt x="205" y="132"/>
                  <a:pt x="205" y="131"/>
                </a:cubicBezTo>
                <a:cubicBezTo>
                  <a:pt x="205" y="130"/>
                  <a:pt x="204" y="128"/>
                  <a:pt x="203" y="127"/>
                </a:cubicBezTo>
                <a:cubicBezTo>
                  <a:pt x="202" y="126"/>
                  <a:pt x="201" y="127"/>
                  <a:pt x="200" y="127"/>
                </a:cubicBezTo>
                <a:cubicBezTo>
                  <a:pt x="200" y="127"/>
                  <a:pt x="200" y="127"/>
                  <a:pt x="200" y="128"/>
                </a:cubicBezTo>
                <a:cubicBezTo>
                  <a:pt x="199" y="128"/>
                  <a:pt x="198" y="128"/>
                  <a:pt x="197" y="128"/>
                </a:cubicBezTo>
                <a:cubicBezTo>
                  <a:pt x="197" y="128"/>
                  <a:pt x="196" y="128"/>
                  <a:pt x="196" y="128"/>
                </a:cubicBezTo>
                <a:cubicBezTo>
                  <a:pt x="196" y="127"/>
                  <a:pt x="197" y="126"/>
                  <a:pt x="197" y="125"/>
                </a:cubicBezTo>
                <a:cubicBezTo>
                  <a:pt x="198" y="125"/>
                  <a:pt x="198" y="125"/>
                  <a:pt x="198" y="124"/>
                </a:cubicBezTo>
                <a:cubicBezTo>
                  <a:pt x="198" y="123"/>
                  <a:pt x="198" y="122"/>
                  <a:pt x="198" y="122"/>
                </a:cubicBezTo>
                <a:cubicBezTo>
                  <a:pt x="198" y="122"/>
                  <a:pt x="198" y="122"/>
                  <a:pt x="198" y="122"/>
                </a:cubicBezTo>
                <a:cubicBezTo>
                  <a:pt x="197" y="122"/>
                  <a:pt x="197" y="122"/>
                  <a:pt x="197" y="122"/>
                </a:cubicBezTo>
                <a:cubicBezTo>
                  <a:pt x="197" y="122"/>
                  <a:pt x="196" y="121"/>
                  <a:pt x="196" y="121"/>
                </a:cubicBezTo>
                <a:cubicBezTo>
                  <a:pt x="196" y="118"/>
                  <a:pt x="196" y="118"/>
                  <a:pt x="196" y="118"/>
                </a:cubicBezTo>
                <a:cubicBezTo>
                  <a:pt x="196" y="117"/>
                  <a:pt x="196" y="117"/>
                  <a:pt x="196" y="117"/>
                </a:cubicBezTo>
                <a:cubicBezTo>
                  <a:pt x="195" y="117"/>
                  <a:pt x="195" y="117"/>
                  <a:pt x="195" y="117"/>
                </a:cubicBezTo>
                <a:cubicBezTo>
                  <a:pt x="195" y="114"/>
                  <a:pt x="195" y="114"/>
                  <a:pt x="195" y="114"/>
                </a:cubicBezTo>
                <a:cubicBezTo>
                  <a:pt x="195" y="114"/>
                  <a:pt x="195" y="113"/>
                  <a:pt x="195" y="113"/>
                </a:cubicBezTo>
                <a:cubicBezTo>
                  <a:pt x="195" y="113"/>
                  <a:pt x="195" y="113"/>
                  <a:pt x="195" y="113"/>
                </a:cubicBezTo>
                <a:cubicBezTo>
                  <a:pt x="193" y="113"/>
                  <a:pt x="193" y="113"/>
                  <a:pt x="193" y="113"/>
                </a:cubicBezTo>
                <a:cubicBezTo>
                  <a:pt x="193" y="112"/>
                  <a:pt x="193" y="108"/>
                  <a:pt x="193" y="108"/>
                </a:cubicBezTo>
                <a:cubicBezTo>
                  <a:pt x="192" y="106"/>
                  <a:pt x="191" y="104"/>
                  <a:pt x="189" y="103"/>
                </a:cubicBezTo>
                <a:cubicBezTo>
                  <a:pt x="189" y="103"/>
                  <a:pt x="189" y="103"/>
                  <a:pt x="188" y="103"/>
                </a:cubicBezTo>
                <a:cubicBezTo>
                  <a:pt x="188" y="103"/>
                  <a:pt x="186" y="106"/>
                  <a:pt x="185" y="106"/>
                </a:cubicBezTo>
                <a:cubicBezTo>
                  <a:pt x="185" y="107"/>
                  <a:pt x="185" y="107"/>
                  <a:pt x="184" y="107"/>
                </a:cubicBezTo>
                <a:cubicBezTo>
                  <a:pt x="184" y="107"/>
                  <a:pt x="183" y="107"/>
                  <a:pt x="183" y="106"/>
                </a:cubicBezTo>
                <a:cubicBezTo>
                  <a:pt x="183" y="106"/>
                  <a:pt x="183" y="105"/>
                  <a:pt x="183" y="103"/>
                </a:cubicBezTo>
                <a:cubicBezTo>
                  <a:pt x="183" y="101"/>
                  <a:pt x="183" y="99"/>
                  <a:pt x="183" y="99"/>
                </a:cubicBezTo>
                <a:cubicBezTo>
                  <a:pt x="183" y="99"/>
                  <a:pt x="183" y="99"/>
                  <a:pt x="183" y="98"/>
                </a:cubicBezTo>
                <a:cubicBezTo>
                  <a:pt x="183" y="98"/>
                  <a:pt x="182" y="98"/>
                  <a:pt x="181" y="98"/>
                </a:cubicBezTo>
                <a:cubicBezTo>
                  <a:pt x="180" y="98"/>
                  <a:pt x="180" y="98"/>
                  <a:pt x="180" y="98"/>
                </a:cubicBezTo>
                <a:cubicBezTo>
                  <a:pt x="179" y="98"/>
                  <a:pt x="178" y="98"/>
                  <a:pt x="178" y="98"/>
                </a:cubicBezTo>
                <a:cubicBezTo>
                  <a:pt x="178" y="98"/>
                  <a:pt x="178" y="98"/>
                  <a:pt x="178" y="97"/>
                </a:cubicBezTo>
                <a:cubicBezTo>
                  <a:pt x="179" y="94"/>
                  <a:pt x="178" y="91"/>
                  <a:pt x="178" y="91"/>
                </a:cubicBezTo>
                <a:cubicBezTo>
                  <a:pt x="178" y="90"/>
                  <a:pt x="178" y="90"/>
                  <a:pt x="178" y="90"/>
                </a:cubicBezTo>
                <a:cubicBezTo>
                  <a:pt x="176" y="90"/>
                  <a:pt x="176" y="90"/>
                  <a:pt x="176" y="90"/>
                </a:cubicBezTo>
                <a:cubicBezTo>
                  <a:pt x="176" y="90"/>
                  <a:pt x="175" y="88"/>
                  <a:pt x="175" y="87"/>
                </a:cubicBezTo>
                <a:cubicBezTo>
                  <a:pt x="174" y="85"/>
                  <a:pt x="172" y="83"/>
                  <a:pt x="172" y="83"/>
                </a:cubicBezTo>
                <a:cubicBezTo>
                  <a:pt x="172" y="83"/>
                  <a:pt x="172" y="83"/>
                  <a:pt x="171" y="83"/>
                </a:cubicBezTo>
                <a:cubicBezTo>
                  <a:pt x="171" y="83"/>
                  <a:pt x="171" y="83"/>
                  <a:pt x="171" y="83"/>
                </a:cubicBezTo>
                <a:cubicBezTo>
                  <a:pt x="171" y="83"/>
                  <a:pt x="170" y="86"/>
                  <a:pt x="167" y="87"/>
                </a:cubicBezTo>
                <a:cubicBezTo>
                  <a:pt x="167" y="87"/>
                  <a:pt x="166" y="87"/>
                  <a:pt x="166" y="87"/>
                </a:cubicBezTo>
                <a:cubicBezTo>
                  <a:pt x="165" y="87"/>
                  <a:pt x="165" y="87"/>
                  <a:pt x="165" y="87"/>
                </a:cubicBezTo>
                <a:cubicBezTo>
                  <a:pt x="165" y="87"/>
                  <a:pt x="164" y="86"/>
                  <a:pt x="164" y="85"/>
                </a:cubicBezTo>
                <a:cubicBezTo>
                  <a:pt x="164" y="83"/>
                  <a:pt x="162" y="80"/>
                  <a:pt x="162" y="80"/>
                </a:cubicBezTo>
                <a:cubicBezTo>
                  <a:pt x="162" y="80"/>
                  <a:pt x="161" y="80"/>
                  <a:pt x="161" y="80"/>
                </a:cubicBezTo>
                <a:cubicBezTo>
                  <a:pt x="159" y="81"/>
                  <a:pt x="159" y="81"/>
                  <a:pt x="159" y="81"/>
                </a:cubicBezTo>
                <a:cubicBezTo>
                  <a:pt x="159" y="80"/>
                  <a:pt x="159" y="79"/>
                  <a:pt x="159" y="76"/>
                </a:cubicBezTo>
                <a:cubicBezTo>
                  <a:pt x="158" y="73"/>
                  <a:pt x="157" y="72"/>
                  <a:pt x="157" y="72"/>
                </a:cubicBezTo>
                <a:cubicBezTo>
                  <a:pt x="157" y="72"/>
                  <a:pt x="157" y="72"/>
                  <a:pt x="156" y="72"/>
                </a:cubicBezTo>
                <a:cubicBezTo>
                  <a:pt x="155" y="73"/>
                  <a:pt x="155" y="73"/>
                  <a:pt x="155" y="73"/>
                </a:cubicBezTo>
                <a:cubicBezTo>
                  <a:pt x="155" y="72"/>
                  <a:pt x="155" y="71"/>
                  <a:pt x="154" y="70"/>
                </a:cubicBezTo>
                <a:cubicBezTo>
                  <a:pt x="153" y="68"/>
                  <a:pt x="151" y="67"/>
                  <a:pt x="150" y="67"/>
                </a:cubicBezTo>
                <a:cubicBezTo>
                  <a:pt x="150" y="67"/>
                  <a:pt x="150" y="67"/>
                  <a:pt x="150" y="67"/>
                </a:cubicBezTo>
                <a:cubicBezTo>
                  <a:pt x="149" y="68"/>
                  <a:pt x="148" y="70"/>
                  <a:pt x="147" y="71"/>
                </a:cubicBezTo>
                <a:cubicBezTo>
                  <a:pt x="146" y="71"/>
                  <a:pt x="145" y="71"/>
                  <a:pt x="145" y="71"/>
                </a:cubicBezTo>
                <a:cubicBezTo>
                  <a:pt x="145" y="70"/>
                  <a:pt x="145" y="70"/>
                  <a:pt x="145" y="70"/>
                </a:cubicBezTo>
                <a:cubicBezTo>
                  <a:pt x="145" y="68"/>
                  <a:pt x="145" y="65"/>
                  <a:pt x="145" y="65"/>
                </a:cubicBezTo>
                <a:cubicBezTo>
                  <a:pt x="145" y="65"/>
                  <a:pt x="145" y="65"/>
                  <a:pt x="145" y="65"/>
                </a:cubicBezTo>
                <a:cubicBezTo>
                  <a:pt x="144" y="64"/>
                  <a:pt x="144" y="64"/>
                  <a:pt x="144" y="64"/>
                </a:cubicBezTo>
                <a:cubicBezTo>
                  <a:pt x="142" y="65"/>
                  <a:pt x="142" y="65"/>
                  <a:pt x="142" y="65"/>
                </a:cubicBezTo>
                <a:cubicBezTo>
                  <a:pt x="142" y="63"/>
                  <a:pt x="142" y="63"/>
                  <a:pt x="142" y="63"/>
                </a:cubicBezTo>
                <a:cubicBezTo>
                  <a:pt x="142" y="61"/>
                  <a:pt x="140" y="57"/>
                  <a:pt x="139" y="56"/>
                </a:cubicBezTo>
                <a:cubicBezTo>
                  <a:pt x="139" y="56"/>
                  <a:pt x="139" y="56"/>
                  <a:pt x="139" y="56"/>
                </a:cubicBezTo>
                <a:cubicBezTo>
                  <a:pt x="139" y="56"/>
                  <a:pt x="139" y="56"/>
                  <a:pt x="139" y="56"/>
                </a:cubicBezTo>
                <a:cubicBezTo>
                  <a:pt x="139" y="56"/>
                  <a:pt x="137" y="57"/>
                  <a:pt x="136" y="58"/>
                </a:cubicBezTo>
                <a:cubicBezTo>
                  <a:pt x="135" y="59"/>
                  <a:pt x="134" y="59"/>
                  <a:pt x="134" y="59"/>
                </a:cubicBezTo>
                <a:cubicBezTo>
                  <a:pt x="133" y="59"/>
                  <a:pt x="133" y="59"/>
                  <a:pt x="133" y="59"/>
                </a:cubicBezTo>
                <a:cubicBezTo>
                  <a:pt x="133" y="59"/>
                  <a:pt x="133" y="55"/>
                  <a:pt x="131" y="55"/>
                </a:cubicBezTo>
                <a:cubicBezTo>
                  <a:pt x="131" y="55"/>
                  <a:pt x="131" y="55"/>
                  <a:pt x="131" y="55"/>
                </a:cubicBezTo>
                <a:cubicBezTo>
                  <a:pt x="130" y="55"/>
                  <a:pt x="130" y="55"/>
                  <a:pt x="130" y="55"/>
                </a:cubicBezTo>
                <a:cubicBezTo>
                  <a:pt x="130" y="55"/>
                  <a:pt x="130" y="54"/>
                  <a:pt x="130" y="53"/>
                </a:cubicBezTo>
                <a:cubicBezTo>
                  <a:pt x="130" y="53"/>
                  <a:pt x="129" y="52"/>
                  <a:pt x="129" y="50"/>
                </a:cubicBezTo>
                <a:cubicBezTo>
                  <a:pt x="128" y="49"/>
                  <a:pt x="128" y="48"/>
                  <a:pt x="127" y="48"/>
                </a:cubicBezTo>
                <a:cubicBezTo>
                  <a:pt x="126" y="48"/>
                  <a:pt x="126" y="49"/>
                  <a:pt x="126" y="49"/>
                </a:cubicBezTo>
                <a:cubicBezTo>
                  <a:pt x="125" y="49"/>
                  <a:pt x="125" y="50"/>
                  <a:pt x="125" y="50"/>
                </a:cubicBezTo>
                <a:cubicBezTo>
                  <a:pt x="125" y="50"/>
                  <a:pt x="125" y="50"/>
                  <a:pt x="125" y="50"/>
                </a:cubicBezTo>
                <a:cubicBezTo>
                  <a:pt x="124" y="50"/>
                  <a:pt x="124" y="49"/>
                  <a:pt x="124" y="47"/>
                </a:cubicBezTo>
                <a:cubicBezTo>
                  <a:pt x="124" y="46"/>
                  <a:pt x="124" y="45"/>
                  <a:pt x="124" y="44"/>
                </a:cubicBezTo>
                <a:cubicBezTo>
                  <a:pt x="124" y="43"/>
                  <a:pt x="125" y="42"/>
                  <a:pt x="124" y="41"/>
                </a:cubicBezTo>
                <a:cubicBezTo>
                  <a:pt x="124" y="41"/>
                  <a:pt x="124" y="41"/>
                  <a:pt x="123" y="41"/>
                </a:cubicBezTo>
                <a:cubicBezTo>
                  <a:pt x="123" y="41"/>
                  <a:pt x="123" y="41"/>
                  <a:pt x="123" y="41"/>
                </a:cubicBezTo>
                <a:cubicBezTo>
                  <a:pt x="122" y="41"/>
                  <a:pt x="122" y="41"/>
                  <a:pt x="122" y="38"/>
                </a:cubicBezTo>
                <a:cubicBezTo>
                  <a:pt x="122" y="34"/>
                  <a:pt x="119" y="33"/>
                  <a:pt x="118" y="34"/>
                </a:cubicBezTo>
                <a:cubicBezTo>
                  <a:pt x="118" y="34"/>
                  <a:pt x="118" y="34"/>
                  <a:pt x="118" y="34"/>
                </a:cubicBezTo>
                <a:cubicBezTo>
                  <a:pt x="117" y="34"/>
                  <a:pt x="116" y="32"/>
                  <a:pt x="116" y="31"/>
                </a:cubicBezTo>
                <a:cubicBezTo>
                  <a:pt x="115" y="27"/>
                  <a:pt x="114" y="26"/>
                  <a:pt x="114" y="26"/>
                </a:cubicBezTo>
                <a:cubicBezTo>
                  <a:pt x="114" y="25"/>
                  <a:pt x="114" y="25"/>
                  <a:pt x="113" y="25"/>
                </a:cubicBezTo>
                <a:cubicBezTo>
                  <a:pt x="113" y="25"/>
                  <a:pt x="114" y="25"/>
                  <a:pt x="113" y="25"/>
                </a:cubicBezTo>
                <a:cubicBezTo>
                  <a:pt x="112" y="25"/>
                  <a:pt x="111" y="25"/>
                  <a:pt x="111" y="24"/>
                </a:cubicBezTo>
                <a:cubicBezTo>
                  <a:pt x="111" y="23"/>
                  <a:pt x="110" y="19"/>
                  <a:pt x="110" y="19"/>
                </a:cubicBezTo>
                <a:cubicBezTo>
                  <a:pt x="110" y="19"/>
                  <a:pt x="110" y="19"/>
                  <a:pt x="110" y="19"/>
                </a:cubicBezTo>
                <a:cubicBezTo>
                  <a:pt x="108" y="18"/>
                  <a:pt x="108" y="18"/>
                  <a:pt x="108" y="18"/>
                </a:cubicBezTo>
                <a:cubicBezTo>
                  <a:pt x="108" y="17"/>
                  <a:pt x="108" y="11"/>
                  <a:pt x="108" y="10"/>
                </a:cubicBezTo>
                <a:cubicBezTo>
                  <a:pt x="108" y="10"/>
                  <a:pt x="108" y="10"/>
                  <a:pt x="108" y="10"/>
                </a:cubicBezTo>
                <a:cubicBezTo>
                  <a:pt x="108" y="9"/>
                  <a:pt x="108" y="9"/>
                  <a:pt x="108" y="9"/>
                </a:cubicBezTo>
                <a:cubicBezTo>
                  <a:pt x="108" y="9"/>
                  <a:pt x="108" y="9"/>
                  <a:pt x="108" y="9"/>
                </a:cubicBezTo>
                <a:cubicBezTo>
                  <a:pt x="108" y="9"/>
                  <a:pt x="108" y="9"/>
                  <a:pt x="108" y="9"/>
                </a:cubicBezTo>
                <a:cubicBezTo>
                  <a:pt x="108" y="9"/>
                  <a:pt x="107" y="9"/>
                  <a:pt x="107" y="9"/>
                </a:cubicBezTo>
                <a:cubicBezTo>
                  <a:pt x="107" y="7"/>
                  <a:pt x="108" y="5"/>
                  <a:pt x="107" y="3"/>
                </a:cubicBezTo>
                <a:cubicBezTo>
                  <a:pt x="106" y="2"/>
                  <a:pt x="106" y="1"/>
                  <a:pt x="105" y="0"/>
                </a:cubicBezTo>
                <a:cubicBezTo>
                  <a:pt x="105" y="0"/>
                  <a:pt x="105" y="0"/>
                  <a:pt x="105" y="0"/>
                </a:cubicBezTo>
                <a:cubicBezTo>
                  <a:pt x="103" y="1"/>
                  <a:pt x="102" y="4"/>
                  <a:pt x="101" y="5"/>
                </a:cubicBezTo>
                <a:cubicBezTo>
                  <a:pt x="100" y="6"/>
                  <a:pt x="100" y="8"/>
                  <a:pt x="100" y="10"/>
                </a:cubicBezTo>
                <a:cubicBezTo>
                  <a:pt x="100" y="11"/>
                  <a:pt x="100" y="12"/>
                  <a:pt x="100" y="13"/>
                </a:cubicBezTo>
                <a:cubicBezTo>
                  <a:pt x="100" y="13"/>
                  <a:pt x="100" y="13"/>
                  <a:pt x="100" y="13"/>
                </a:cubicBezTo>
                <a:cubicBezTo>
                  <a:pt x="98" y="13"/>
                  <a:pt x="98" y="13"/>
                  <a:pt x="98" y="13"/>
                </a:cubicBezTo>
                <a:cubicBezTo>
                  <a:pt x="98" y="13"/>
                  <a:pt x="98" y="13"/>
                  <a:pt x="98" y="13"/>
                </a:cubicBezTo>
                <a:cubicBezTo>
                  <a:pt x="98" y="13"/>
                  <a:pt x="98" y="13"/>
                  <a:pt x="98" y="14"/>
                </a:cubicBezTo>
                <a:cubicBezTo>
                  <a:pt x="98" y="14"/>
                  <a:pt x="98" y="15"/>
                  <a:pt x="98" y="16"/>
                </a:cubicBezTo>
                <a:cubicBezTo>
                  <a:pt x="98" y="17"/>
                  <a:pt x="98" y="18"/>
                  <a:pt x="98" y="19"/>
                </a:cubicBezTo>
                <a:cubicBezTo>
                  <a:pt x="97" y="19"/>
                  <a:pt x="97" y="19"/>
                  <a:pt x="97" y="19"/>
                </a:cubicBezTo>
                <a:cubicBezTo>
                  <a:pt x="97" y="19"/>
                  <a:pt x="97" y="19"/>
                  <a:pt x="97" y="19"/>
                </a:cubicBezTo>
                <a:cubicBezTo>
                  <a:pt x="97" y="22"/>
                  <a:pt x="97" y="22"/>
                  <a:pt x="97" y="22"/>
                </a:cubicBezTo>
                <a:cubicBezTo>
                  <a:pt x="97" y="23"/>
                  <a:pt x="97" y="23"/>
                  <a:pt x="97" y="23"/>
                </a:cubicBezTo>
                <a:cubicBezTo>
                  <a:pt x="97" y="24"/>
                  <a:pt x="97" y="25"/>
                  <a:pt x="97" y="25"/>
                </a:cubicBezTo>
                <a:cubicBezTo>
                  <a:pt x="97" y="25"/>
                  <a:pt x="97" y="25"/>
                  <a:pt x="97" y="25"/>
                </a:cubicBezTo>
                <a:cubicBezTo>
                  <a:pt x="96" y="25"/>
                  <a:pt x="95" y="25"/>
                  <a:pt x="95" y="26"/>
                </a:cubicBezTo>
                <a:cubicBezTo>
                  <a:pt x="94" y="27"/>
                  <a:pt x="94" y="28"/>
                  <a:pt x="95" y="29"/>
                </a:cubicBezTo>
                <a:cubicBezTo>
                  <a:pt x="95" y="29"/>
                  <a:pt x="95" y="29"/>
                  <a:pt x="95" y="29"/>
                </a:cubicBezTo>
                <a:cubicBezTo>
                  <a:pt x="95" y="29"/>
                  <a:pt x="95" y="30"/>
                  <a:pt x="95" y="30"/>
                </a:cubicBezTo>
                <a:cubicBezTo>
                  <a:pt x="95" y="30"/>
                  <a:pt x="94" y="30"/>
                  <a:pt x="94" y="30"/>
                </a:cubicBezTo>
                <a:cubicBezTo>
                  <a:pt x="94" y="30"/>
                  <a:pt x="94" y="30"/>
                  <a:pt x="94" y="30"/>
                </a:cubicBezTo>
                <a:cubicBezTo>
                  <a:pt x="92" y="34"/>
                  <a:pt x="92" y="34"/>
                  <a:pt x="92" y="34"/>
                </a:cubicBezTo>
                <a:cubicBezTo>
                  <a:pt x="91" y="33"/>
                  <a:pt x="91" y="33"/>
                  <a:pt x="91" y="33"/>
                </a:cubicBezTo>
                <a:cubicBezTo>
                  <a:pt x="91" y="33"/>
                  <a:pt x="91" y="33"/>
                  <a:pt x="90" y="33"/>
                </a:cubicBezTo>
                <a:cubicBezTo>
                  <a:pt x="90" y="33"/>
                  <a:pt x="90" y="33"/>
                  <a:pt x="90" y="33"/>
                </a:cubicBezTo>
                <a:cubicBezTo>
                  <a:pt x="90" y="33"/>
                  <a:pt x="90" y="35"/>
                  <a:pt x="89" y="36"/>
                </a:cubicBezTo>
                <a:cubicBezTo>
                  <a:pt x="89" y="36"/>
                  <a:pt x="89" y="38"/>
                  <a:pt x="89" y="39"/>
                </a:cubicBezTo>
                <a:cubicBezTo>
                  <a:pt x="87" y="39"/>
                  <a:pt x="87" y="39"/>
                  <a:pt x="87" y="39"/>
                </a:cubicBezTo>
                <a:cubicBezTo>
                  <a:pt x="87" y="39"/>
                  <a:pt x="87" y="39"/>
                  <a:pt x="87" y="39"/>
                </a:cubicBezTo>
                <a:cubicBezTo>
                  <a:pt x="87" y="39"/>
                  <a:pt x="87" y="41"/>
                  <a:pt x="87" y="42"/>
                </a:cubicBezTo>
                <a:cubicBezTo>
                  <a:pt x="88" y="43"/>
                  <a:pt x="88" y="45"/>
                  <a:pt x="88" y="45"/>
                </a:cubicBezTo>
                <a:cubicBezTo>
                  <a:pt x="87" y="45"/>
                  <a:pt x="86" y="44"/>
                  <a:pt x="86" y="44"/>
                </a:cubicBezTo>
                <a:cubicBezTo>
                  <a:pt x="85" y="43"/>
                  <a:pt x="84" y="42"/>
                  <a:pt x="84" y="42"/>
                </a:cubicBezTo>
                <a:cubicBezTo>
                  <a:pt x="84" y="42"/>
                  <a:pt x="83" y="43"/>
                  <a:pt x="83" y="43"/>
                </a:cubicBezTo>
                <a:cubicBezTo>
                  <a:pt x="83" y="44"/>
                  <a:pt x="82" y="46"/>
                  <a:pt x="82" y="49"/>
                </a:cubicBezTo>
                <a:cubicBezTo>
                  <a:pt x="82" y="51"/>
                  <a:pt x="82" y="52"/>
                  <a:pt x="82" y="52"/>
                </a:cubicBezTo>
                <a:cubicBezTo>
                  <a:pt x="82" y="52"/>
                  <a:pt x="82" y="52"/>
                  <a:pt x="82" y="52"/>
                </a:cubicBezTo>
                <a:cubicBezTo>
                  <a:pt x="81" y="51"/>
                  <a:pt x="80" y="50"/>
                  <a:pt x="79" y="49"/>
                </a:cubicBezTo>
                <a:cubicBezTo>
                  <a:pt x="79" y="49"/>
                  <a:pt x="79" y="49"/>
                  <a:pt x="79" y="49"/>
                </a:cubicBezTo>
                <a:cubicBezTo>
                  <a:pt x="79" y="49"/>
                  <a:pt x="79" y="49"/>
                  <a:pt x="79" y="49"/>
                </a:cubicBezTo>
                <a:cubicBezTo>
                  <a:pt x="79" y="50"/>
                  <a:pt x="78" y="51"/>
                  <a:pt x="78" y="53"/>
                </a:cubicBezTo>
                <a:cubicBezTo>
                  <a:pt x="78" y="54"/>
                  <a:pt x="78" y="56"/>
                  <a:pt x="78" y="56"/>
                </a:cubicBezTo>
                <a:cubicBezTo>
                  <a:pt x="76" y="56"/>
                  <a:pt x="76" y="56"/>
                  <a:pt x="76" y="56"/>
                </a:cubicBezTo>
                <a:cubicBezTo>
                  <a:pt x="76" y="56"/>
                  <a:pt x="76" y="56"/>
                  <a:pt x="76" y="56"/>
                </a:cubicBezTo>
                <a:cubicBezTo>
                  <a:pt x="76" y="56"/>
                  <a:pt x="76" y="56"/>
                  <a:pt x="76" y="57"/>
                </a:cubicBezTo>
                <a:cubicBezTo>
                  <a:pt x="76" y="57"/>
                  <a:pt x="76" y="57"/>
                  <a:pt x="75" y="60"/>
                </a:cubicBezTo>
                <a:cubicBezTo>
                  <a:pt x="75" y="61"/>
                  <a:pt x="75" y="62"/>
                  <a:pt x="75" y="62"/>
                </a:cubicBezTo>
                <a:cubicBezTo>
                  <a:pt x="75" y="62"/>
                  <a:pt x="74" y="62"/>
                  <a:pt x="74" y="62"/>
                </a:cubicBezTo>
                <a:cubicBezTo>
                  <a:pt x="74" y="61"/>
                  <a:pt x="73" y="61"/>
                  <a:pt x="73" y="61"/>
                </a:cubicBezTo>
                <a:cubicBezTo>
                  <a:pt x="71" y="61"/>
                  <a:pt x="71" y="60"/>
                  <a:pt x="71" y="60"/>
                </a:cubicBezTo>
                <a:cubicBezTo>
                  <a:pt x="71" y="60"/>
                  <a:pt x="71" y="59"/>
                  <a:pt x="71" y="59"/>
                </a:cubicBezTo>
                <a:cubicBezTo>
                  <a:pt x="70" y="59"/>
                  <a:pt x="70" y="59"/>
                  <a:pt x="70" y="60"/>
                </a:cubicBezTo>
                <a:cubicBezTo>
                  <a:pt x="70" y="60"/>
                  <a:pt x="68" y="64"/>
                  <a:pt x="68" y="65"/>
                </a:cubicBezTo>
                <a:cubicBezTo>
                  <a:pt x="68" y="65"/>
                  <a:pt x="67" y="66"/>
                  <a:pt x="67" y="66"/>
                </a:cubicBezTo>
                <a:cubicBezTo>
                  <a:pt x="66" y="66"/>
                  <a:pt x="65" y="67"/>
                  <a:pt x="65" y="68"/>
                </a:cubicBezTo>
                <a:cubicBezTo>
                  <a:pt x="65" y="69"/>
                  <a:pt x="65" y="71"/>
                  <a:pt x="64" y="72"/>
                </a:cubicBezTo>
                <a:cubicBezTo>
                  <a:pt x="63" y="72"/>
                  <a:pt x="62" y="72"/>
                  <a:pt x="62" y="72"/>
                </a:cubicBezTo>
                <a:cubicBezTo>
                  <a:pt x="62" y="72"/>
                  <a:pt x="62" y="71"/>
                  <a:pt x="62" y="71"/>
                </a:cubicBezTo>
                <a:cubicBezTo>
                  <a:pt x="61" y="70"/>
                  <a:pt x="61" y="69"/>
                  <a:pt x="60" y="69"/>
                </a:cubicBezTo>
                <a:cubicBezTo>
                  <a:pt x="60" y="69"/>
                  <a:pt x="59" y="69"/>
                  <a:pt x="59" y="69"/>
                </a:cubicBezTo>
                <a:cubicBezTo>
                  <a:pt x="58" y="70"/>
                  <a:pt x="58" y="72"/>
                  <a:pt x="57" y="72"/>
                </a:cubicBezTo>
                <a:cubicBezTo>
                  <a:pt x="57" y="73"/>
                  <a:pt x="55" y="75"/>
                  <a:pt x="54" y="76"/>
                </a:cubicBezTo>
                <a:cubicBezTo>
                  <a:pt x="54" y="78"/>
                  <a:pt x="54" y="79"/>
                  <a:pt x="54" y="80"/>
                </a:cubicBezTo>
                <a:cubicBezTo>
                  <a:pt x="52" y="79"/>
                  <a:pt x="52" y="79"/>
                  <a:pt x="52" y="79"/>
                </a:cubicBezTo>
                <a:cubicBezTo>
                  <a:pt x="51" y="79"/>
                  <a:pt x="51" y="79"/>
                  <a:pt x="51" y="79"/>
                </a:cubicBezTo>
                <a:cubicBezTo>
                  <a:pt x="51" y="79"/>
                  <a:pt x="51" y="79"/>
                  <a:pt x="51" y="80"/>
                </a:cubicBezTo>
                <a:cubicBezTo>
                  <a:pt x="51" y="80"/>
                  <a:pt x="51" y="82"/>
                  <a:pt x="51" y="84"/>
                </a:cubicBezTo>
                <a:cubicBezTo>
                  <a:pt x="50" y="86"/>
                  <a:pt x="50" y="87"/>
                  <a:pt x="49" y="87"/>
                </a:cubicBezTo>
                <a:cubicBezTo>
                  <a:pt x="49" y="87"/>
                  <a:pt x="48" y="87"/>
                  <a:pt x="48" y="87"/>
                </a:cubicBezTo>
                <a:cubicBezTo>
                  <a:pt x="47" y="87"/>
                  <a:pt x="46" y="85"/>
                  <a:pt x="45" y="84"/>
                </a:cubicBezTo>
                <a:cubicBezTo>
                  <a:pt x="45" y="84"/>
                  <a:pt x="45" y="84"/>
                  <a:pt x="45" y="84"/>
                </a:cubicBezTo>
                <a:cubicBezTo>
                  <a:pt x="45" y="83"/>
                  <a:pt x="45" y="84"/>
                  <a:pt x="45" y="84"/>
                </a:cubicBezTo>
                <a:cubicBezTo>
                  <a:pt x="45" y="84"/>
                  <a:pt x="42" y="85"/>
                  <a:pt x="41" y="87"/>
                </a:cubicBezTo>
                <a:cubicBezTo>
                  <a:pt x="40" y="89"/>
                  <a:pt x="40" y="91"/>
                  <a:pt x="41" y="94"/>
                </a:cubicBezTo>
                <a:cubicBezTo>
                  <a:pt x="41" y="95"/>
                  <a:pt x="41" y="95"/>
                  <a:pt x="41" y="95"/>
                </a:cubicBezTo>
                <a:cubicBezTo>
                  <a:pt x="41" y="96"/>
                  <a:pt x="41" y="98"/>
                  <a:pt x="41" y="98"/>
                </a:cubicBezTo>
                <a:cubicBezTo>
                  <a:pt x="41" y="98"/>
                  <a:pt x="41" y="98"/>
                  <a:pt x="41" y="98"/>
                </a:cubicBezTo>
                <a:cubicBezTo>
                  <a:pt x="40" y="98"/>
                  <a:pt x="38" y="98"/>
                  <a:pt x="38" y="98"/>
                </a:cubicBezTo>
                <a:cubicBezTo>
                  <a:pt x="38" y="98"/>
                  <a:pt x="38" y="98"/>
                  <a:pt x="38" y="98"/>
                </a:cubicBezTo>
                <a:cubicBezTo>
                  <a:pt x="38" y="98"/>
                  <a:pt x="38" y="98"/>
                  <a:pt x="38" y="98"/>
                </a:cubicBezTo>
                <a:cubicBezTo>
                  <a:pt x="37" y="106"/>
                  <a:pt x="37" y="106"/>
                  <a:pt x="37" y="106"/>
                </a:cubicBezTo>
                <a:cubicBezTo>
                  <a:pt x="36" y="105"/>
                  <a:pt x="35" y="105"/>
                  <a:pt x="34" y="105"/>
                </a:cubicBezTo>
                <a:cubicBezTo>
                  <a:pt x="34" y="105"/>
                  <a:pt x="33" y="103"/>
                  <a:pt x="33" y="102"/>
                </a:cubicBezTo>
                <a:cubicBezTo>
                  <a:pt x="33" y="102"/>
                  <a:pt x="33" y="102"/>
                  <a:pt x="33" y="101"/>
                </a:cubicBezTo>
                <a:cubicBezTo>
                  <a:pt x="33" y="101"/>
                  <a:pt x="32" y="101"/>
                  <a:pt x="32" y="101"/>
                </a:cubicBezTo>
                <a:cubicBezTo>
                  <a:pt x="32" y="102"/>
                  <a:pt x="29" y="103"/>
                  <a:pt x="28" y="105"/>
                </a:cubicBezTo>
                <a:cubicBezTo>
                  <a:pt x="28" y="106"/>
                  <a:pt x="27" y="107"/>
                  <a:pt x="27" y="108"/>
                </a:cubicBezTo>
                <a:cubicBezTo>
                  <a:pt x="27" y="109"/>
                  <a:pt x="27" y="110"/>
                  <a:pt x="27" y="110"/>
                </a:cubicBezTo>
                <a:cubicBezTo>
                  <a:pt x="26" y="110"/>
                  <a:pt x="25" y="110"/>
                  <a:pt x="25" y="110"/>
                </a:cubicBezTo>
                <a:cubicBezTo>
                  <a:pt x="25" y="110"/>
                  <a:pt x="25" y="110"/>
                  <a:pt x="24" y="110"/>
                </a:cubicBezTo>
                <a:cubicBezTo>
                  <a:pt x="24" y="110"/>
                  <a:pt x="24" y="110"/>
                  <a:pt x="24" y="110"/>
                </a:cubicBezTo>
                <a:cubicBezTo>
                  <a:pt x="24" y="111"/>
                  <a:pt x="24" y="115"/>
                  <a:pt x="24" y="116"/>
                </a:cubicBezTo>
                <a:cubicBezTo>
                  <a:pt x="24" y="116"/>
                  <a:pt x="24" y="119"/>
                  <a:pt x="25" y="120"/>
                </a:cubicBezTo>
                <a:cubicBezTo>
                  <a:pt x="24" y="120"/>
                  <a:pt x="23" y="120"/>
                  <a:pt x="22" y="120"/>
                </a:cubicBezTo>
                <a:cubicBezTo>
                  <a:pt x="21" y="120"/>
                  <a:pt x="20" y="120"/>
                  <a:pt x="20" y="120"/>
                </a:cubicBezTo>
                <a:cubicBezTo>
                  <a:pt x="20" y="120"/>
                  <a:pt x="20" y="120"/>
                  <a:pt x="19" y="120"/>
                </a:cubicBezTo>
                <a:cubicBezTo>
                  <a:pt x="19" y="120"/>
                  <a:pt x="19" y="120"/>
                  <a:pt x="19" y="120"/>
                </a:cubicBezTo>
                <a:cubicBezTo>
                  <a:pt x="19" y="121"/>
                  <a:pt x="20" y="125"/>
                  <a:pt x="20" y="126"/>
                </a:cubicBezTo>
                <a:cubicBezTo>
                  <a:pt x="20" y="126"/>
                  <a:pt x="20" y="126"/>
                  <a:pt x="19" y="126"/>
                </a:cubicBezTo>
                <a:cubicBezTo>
                  <a:pt x="19" y="126"/>
                  <a:pt x="18" y="126"/>
                  <a:pt x="18" y="126"/>
                </a:cubicBezTo>
                <a:cubicBezTo>
                  <a:pt x="18" y="126"/>
                  <a:pt x="18" y="126"/>
                  <a:pt x="18" y="126"/>
                </a:cubicBezTo>
                <a:cubicBezTo>
                  <a:pt x="17" y="126"/>
                  <a:pt x="17" y="126"/>
                  <a:pt x="18" y="127"/>
                </a:cubicBezTo>
                <a:cubicBezTo>
                  <a:pt x="19" y="129"/>
                  <a:pt x="19" y="130"/>
                  <a:pt x="18" y="132"/>
                </a:cubicBezTo>
                <a:cubicBezTo>
                  <a:pt x="17" y="132"/>
                  <a:pt x="16" y="132"/>
                  <a:pt x="15" y="132"/>
                </a:cubicBezTo>
                <a:cubicBezTo>
                  <a:pt x="14" y="131"/>
                  <a:pt x="14" y="129"/>
                  <a:pt x="14" y="129"/>
                </a:cubicBezTo>
                <a:cubicBezTo>
                  <a:pt x="14" y="129"/>
                  <a:pt x="14" y="129"/>
                  <a:pt x="14" y="129"/>
                </a:cubicBezTo>
                <a:cubicBezTo>
                  <a:pt x="13" y="129"/>
                  <a:pt x="13" y="129"/>
                  <a:pt x="13" y="129"/>
                </a:cubicBezTo>
                <a:cubicBezTo>
                  <a:pt x="13" y="129"/>
                  <a:pt x="10" y="133"/>
                  <a:pt x="10" y="135"/>
                </a:cubicBezTo>
                <a:cubicBezTo>
                  <a:pt x="10" y="136"/>
                  <a:pt x="10" y="136"/>
                  <a:pt x="10" y="138"/>
                </a:cubicBezTo>
                <a:cubicBezTo>
                  <a:pt x="10" y="139"/>
                  <a:pt x="10" y="139"/>
                  <a:pt x="10" y="139"/>
                </a:cubicBezTo>
                <a:cubicBezTo>
                  <a:pt x="10" y="140"/>
                  <a:pt x="10" y="140"/>
                  <a:pt x="10" y="141"/>
                </a:cubicBezTo>
                <a:cubicBezTo>
                  <a:pt x="10" y="141"/>
                  <a:pt x="10" y="141"/>
                  <a:pt x="10" y="141"/>
                </a:cubicBezTo>
                <a:cubicBezTo>
                  <a:pt x="10" y="143"/>
                  <a:pt x="10" y="144"/>
                  <a:pt x="10" y="144"/>
                </a:cubicBezTo>
                <a:cubicBezTo>
                  <a:pt x="9" y="144"/>
                  <a:pt x="8" y="145"/>
                  <a:pt x="8" y="145"/>
                </a:cubicBezTo>
                <a:cubicBezTo>
                  <a:pt x="8" y="145"/>
                  <a:pt x="7" y="145"/>
                  <a:pt x="7" y="145"/>
                </a:cubicBezTo>
                <a:cubicBezTo>
                  <a:pt x="7" y="145"/>
                  <a:pt x="7" y="145"/>
                  <a:pt x="7" y="145"/>
                </a:cubicBezTo>
                <a:cubicBezTo>
                  <a:pt x="7" y="146"/>
                  <a:pt x="8" y="147"/>
                  <a:pt x="8" y="148"/>
                </a:cubicBezTo>
                <a:cubicBezTo>
                  <a:pt x="8" y="148"/>
                  <a:pt x="9" y="150"/>
                  <a:pt x="9" y="151"/>
                </a:cubicBezTo>
                <a:cubicBezTo>
                  <a:pt x="9" y="151"/>
                  <a:pt x="9" y="151"/>
                  <a:pt x="9" y="151"/>
                </a:cubicBezTo>
                <a:cubicBezTo>
                  <a:pt x="9" y="151"/>
                  <a:pt x="8" y="151"/>
                  <a:pt x="8" y="151"/>
                </a:cubicBezTo>
                <a:cubicBezTo>
                  <a:pt x="8" y="151"/>
                  <a:pt x="8" y="151"/>
                  <a:pt x="8" y="151"/>
                </a:cubicBezTo>
                <a:cubicBezTo>
                  <a:pt x="8" y="151"/>
                  <a:pt x="6" y="155"/>
                  <a:pt x="5" y="157"/>
                </a:cubicBezTo>
                <a:cubicBezTo>
                  <a:pt x="5" y="157"/>
                  <a:pt x="5" y="158"/>
                  <a:pt x="6" y="159"/>
                </a:cubicBezTo>
                <a:cubicBezTo>
                  <a:pt x="6" y="159"/>
                  <a:pt x="6" y="160"/>
                  <a:pt x="6" y="160"/>
                </a:cubicBezTo>
                <a:cubicBezTo>
                  <a:pt x="5" y="160"/>
                  <a:pt x="4" y="160"/>
                  <a:pt x="4" y="160"/>
                </a:cubicBezTo>
                <a:cubicBezTo>
                  <a:pt x="3" y="161"/>
                  <a:pt x="3" y="161"/>
                  <a:pt x="3" y="161"/>
                </a:cubicBezTo>
                <a:cubicBezTo>
                  <a:pt x="3" y="161"/>
                  <a:pt x="3" y="161"/>
                  <a:pt x="3" y="161"/>
                </a:cubicBezTo>
                <a:cubicBezTo>
                  <a:pt x="3" y="161"/>
                  <a:pt x="4" y="163"/>
                  <a:pt x="4" y="165"/>
                </a:cubicBezTo>
                <a:cubicBezTo>
                  <a:pt x="4" y="167"/>
                  <a:pt x="5" y="169"/>
                  <a:pt x="5" y="169"/>
                </a:cubicBezTo>
                <a:cubicBezTo>
                  <a:pt x="5" y="169"/>
                  <a:pt x="4" y="170"/>
                  <a:pt x="4" y="170"/>
                </a:cubicBezTo>
                <a:cubicBezTo>
                  <a:pt x="2" y="170"/>
                  <a:pt x="1" y="170"/>
                  <a:pt x="1" y="170"/>
                </a:cubicBezTo>
                <a:cubicBezTo>
                  <a:pt x="1" y="170"/>
                  <a:pt x="0" y="170"/>
                  <a:pt x="0" y="170"/>
                </a:cubicBezTo>
                <a:cubicBezTo>
                  <a:pt x="0" y="170"/>
                  <a:pt x="0" y="170"/>
                  <a:pt x="0" y="170"/>
                </a:cubicBezTo>
                <a:cubicBezTo>
                  <a:pt x="2" y="175"/>
                  <a:pt x="2" y="175"/>
                  <a:pt x="2" y="175"/>
                </a:cubicBezTo>
                <a:cubicBezTo>
                  <a:pt x="1" y="175"/>
                  <a:pt x="1" y="175"/>
                  <a:pt x="1" y="175"/>
                </a:cubicBezTo>
                <a:cubicBezTo>
                  <a:pt x="1" y="175"/>
                  <a:pt x="0" y="175"/>
                  <a:pt x="0" y="175"/>
                </a:cubicBezTo>
                <a:cubicBezTo>
                  <a:pt x="0" y="175"/>
                  <a:pt x="0" y="176"/>
                  <a:pt x="0" y="176"/>
                </a:cubicBezTo>
                <a:cubicBezTo>
                  <a:pt x="0" y="176"/>
                  <a:pt x="2" y="178"/>
                  <a:pt x="2" y="179"/>
                </a:cubicBezTo>
                <a:cubicBezTo>
                  <a:pt x="2" y="180"/>
                  <a:pt x="3" y="182"/>
                  <a:pt x="4" y="182"/>
                </a:cubicBezTo>
                <a:cubicBezTo>
                  <a:pt x="4" y="182"/>
                  <a:pt x="4" y="183"/>
                  <a:pt x="4" y="184"/>
                </a:cubicBezTo>
                <a:cubicBezTo>
                  <a:pt x="4" y="184"/>
                  <a:pt x="4" y="184"/>
                  <a:pt x="3" y="184"/>
                </a:cubicBezTo>
                <a:cubicBezTo>
                  <a:pt x="3" y="184"/>
                  <a:pt x="3" y="184"/>
                  <a:pt x="3" y="184"/>
                </a:cubicBezTo>
                <a:cubicBezTo>
                  <a:pt x="2" y="184"/>
                  <a:pt x="1" y="183"/>
                  <a:pt x="1" y="183"/>
                </a:cubicBezTo>
                <a:cubicBezTo>
                  <a:pt x="1" y="183"/>
                  <a:pt x="1" y="183"/>
                  <a:pt x="1" y="183"/>
                </a:cubicBezTo>
                <a:cubicBezTo>
                  <a:pt x="1" y="183"/>
                  <a:pt x="1" y="183"/>
                  <a:pt x="1" y="184"/>
                </a:cubicBezTo>
                <a:cubicBezTo>
                  <a:pt x="0" y="184"/>
                  <a:pt x="0" y="187"/>
                  <a:pt x="1" y="190"/>
                </a:cubicBezTo>
                <a:cubicBezTo>
                  <a:pt x="1" y="192"/>
                  <a:pt x="2" y="194"/>
                  <a:pt x="2" y="195"/>
                </a:cubicBezTo>
                <a:cubicBezTo>
                  <a:pt x="1" y="196"/>
                  <a:pt x="1" y="196"/>
                  <a:pt x="1" y="196"/>
                </a:cubicBezTo>
                <a:cubicBezTo>
                  <a:pt x="1" y="196"/>
                  <a:pt x="1" y="196"/>
                  <a:pt x="1" y="196"/>
                </a:cubicBezTo>
                <a:cubicBezTo>
                  <a:pt x="0" y="196"/>
                  <a:pt x="1" y="197"/>
                  <a:pt x="1" y="197"/>
                </a:cubicBezTo>
                <a:cubicBezTo>
                  <a:pt x="1" y="197"/>
                  <a:pt x="1" y="198"/>
                  <a:pt x="3" y="200"/>
                </a:cubicBezTo>
                <a:cubicBezTo>
                  <a:pt x="4" y="202"/>
                  <a:pt x="5" y="204"/>
                  <a:pt x="6" y="205"/>
                </a:cubicBezTo>
                <a:cubicBezTo>
                  <a:pt x="5" y="205"/>
                  <a:pt x="4" y="206"/>
                  <a:pt x="3" y="206"/>
                </a:cubicBezTo>
                <a:cubicBezTo>
                  <a:pt x="2" y="206"/>
                  <a:pt x="1" y="206"/>
                  <a:pt x="1" y="206"/>
                </a:cubicBezTo>
                <a:cubicBezTo>
                  <a:pt x="1" y="206"/>
                  <a:pt x="1" y="206"/>
                  <a:pt x="1" y="206"/>
                </a:cubicBezTo>
                <a:cubicBezTo>
                  <a:pt x="1" y="206"/>
                  <a:pt x="1" y="206"/>
                  <a:pt x="0" y="206"/>
                </a:cubicBezTo>
                <a:cubicBezTo>
                  <a:pt x="0" y="206"/>
                  <a:pt x="0" y="208"/>
                  <a:pt x="1" y="211"/>
                </a:cubicBezTo>
                <a:cubicBezTo>
                  <a:pt x="1" y="212"/>
                  <a:pt x="2" y="213"/>
                  <a:pt x="3" y="214"/>
                </a:cubicBezTo>
                <a:cubicBezTo>
                  <a:pt x="2" y="214"/>
                  <a:pt x="2" y="214"/>
                  <a:pt x="2" y="214"/>
                </a:cubicBezTo>
                <a:cubicBezTo>
                  <a:pt x="1" y="214"/>
                  <a:pt x="1" y="214"/>
                  <a:pt x="1" y="215"/>
                </a:cubicBezTo>
                <a:cubicBezTo>
                  <a:pt x="0" y="215"/>
                  <a:pt x="0" y="215"/>
                  <a:pt x="0" y="216"/>
                </a:cubicBezTo>
                <a:cubicBezTo>
                  <a:pt x="1" y="217"/>
                  <a:pt x="1" y="218"/>
                  <a:pt x="2" y="219"/>
                </a:cubicBezTo>
                <a:cubicBezTo>
                  <a:pt x="2" y="220"/>
                  <a:pt x="2" y="220"/>
                  <a:pt x="3" y="220"/>
                </a:cubicBezTo>
                <a:cubicBezTo>
                  <a:pt x="3" y="221"/>
                  <a:pt x="3" y="222"/>
                  <a:pt x="4" y="223"/>
                </a:cubicBezTo>
                <a:cubicBezTo>
                  <a:pt x="4" y="224"/>
                  <a:pt x="5" y="226"/>
                  <a:pt x="5" y="226"/>
                </a:cubicBezTo>
                <a:cubicBezTo>
                  <a:pt x="2" y="226"/>
                  <a:pt x="2" y="226"/>
                  <a:pt x="2" y="226"/>
                </a:cubicBezTo>
                <a:cubicBezTo>
                  <a:pt x="2" y="226"/>
                  <a:pt x="1" y="226"/>
                  <a:pt x="1" y="226"/>
                </a:cubicBezTo>
                <a:cubicBezTo>
                  <a:pt x="1" y="227"/>
                  <a:pt x="1" y="229"/>
                  <a:pt x="2" y="232"/>
                </a:cubicBezTo>
                <a:cubicBezTo>
                  <a:pt x="3" y="233"/>
                  <a:pt x="4" y="234"/>
                  <a:pt x="5" y="235"/>
                </a:cubicBezTo>
                <a:cubicBezTo>
                  <a:pt x="5" y="235"/>
                  <a:pt x="5" y="235"/>
                  <a:pt x="5" y="235"/>
                </a:cubicBezTo>
                <a:cubicBezTo>
                  <a:pt x="5" y="235"/>
                  <a:pt x="4" y="236"/>
                  <a:pt x="4" y="236"/>
                </a:cubicBezTo>
                <a:cubicBezTo>
                  <a:pt x="4" y="236"/>
                  <a:pt x="4" y="236"/>
                  <a:pt x="4" y="236"/>
                </a:cubicBezTo>
                <a:cubicBezTo>
                  <a:pt x="4" y="236"/>
                  <a:pt x="4" y="237"/>
                  <a:pt x="4" y="237"/>
                </a:cubicBezTo>
                <a:cubicBezTo>
                  <a:pt x="10" y="241"/>
                  <a:pt x="10" y="241"/>
                  <a:pt x="10" y="241"/>
                </a:cubicBezTo>
                <a:cubicBezTo>
                  <a:pt x="10" y="241"/>
                  <a:pt x="9" y="241"/>
                  <a:pt x="8" y="242"/>
                </a:cubicBezTo>
                <a:cubicBezTo>
                  <a:pt x="6" y="242"/>
                  <a:pt x="5" y="242"/>
                  <a:pt x="5" y="242"/>
                </a:cubicBezTo>
                <a:cubicBezTo>
                  <a:pt x="5" y="242"/>
                  <a:pt x="5" y="242"/>
                  <a:pt x="5" y="242"/>
                </a:cubicBezTo>
                <a:cubicBezTo>
                  <a:pt x="5" y="242"/>
                  <a:pt x="5" y="242"/>
                  <a:pt x="5" y="243"/>
                </a:cubicBezTo>
                <a:cubicBezTo>
                  <a:pt x="5" y="243"/>
                  <a:pt x="5" y="245"/>
                  <a:pt x="6" y="246"/>
                </a:cubicBezTo>
                <a:cubicBezTo>
                  <a:pt x="6" y="246"/>
                  <a:pt x="7" y="246"/>
                  <a:pt x="7" y="246"/>
                </a:cubicBezTo>
                <a:cubicBezTo>
                  <a:pt x="5" y="247"/>
                  <a:pt x="5" y="247"/>
                  <a:pt x="5" y="247"/>
                </a:cubicBezTo>
                <a:cubicBezTo>
                  <a:pt x="5" y="248"/>
                  <a:pt x="5" y="248"/>
                  <a:pt x="5" y="248"/>
                </a:cubicBezTo>
                <a:cubicBezTo>
                  <a:pt x="6" y="248"/>
                  <a:pt x="8" y="251"/>
                  <a:pt x="9" y="253"/>
                </a:cubicBezTo>
                <a:cubicBezTo>
                  <a:pt x="9" y="253"/>
                  <a:pt x="9" y="254"/>
                  <a:pt x="9" y="254"/>
                </a:cubicBezTo>
                <a:cubicBezTo>
                  <a:pt x="7" y="255"/>
                  <a:pt x="5" y="255"/>
                  <a:pt x="5" y="255"/>
                </a:cubicBezTo>
                <a:cubicBezTo>
                  <a:pt x="5" y="255"/>
                  <a:pt x="5" y="255"/>
                  <a:pt x="5" y="256"/>
                </a:cubicBezTo>
                <a:cubicBezTo>
                  <a:pt x="5" y="256"/>
                  <a:pt x="5" y="256"/>
                  <a:pt x="5" y="256"/>
                </a:cubicBezTo>
                <a:cubicBezTo>
                  <a:pt x="5" y="256"/>
                  <a:pt x="8" y="260"/>
                  <a:pt x="9" y="261"/>
                </a:cubicBezTo>
                <a:cubicBezTo>
                  <a:pt x="10" y="262"/>
                  <a:pt x="12" y="264"/>
                  <a:pt x="12" y="264"/>
                </a:cubicBezTo>
                <a:cubicBezTo>
                  <a:pt x="12" y="266"/>
                  <a:pt x="13" y="268"/>
                  <a:pt x="12" y="269"/>
                </a:cubicBezTo>
                <a:cubicBezTo>
                  <a:pt x="12" y="269"/>
                  <a:pt x="10" y="269"/>
                  <a:pt x="10" y="269"/>
                </a:cubicBezTo>
                <a:cubicBezTo>
                  <a:pt x="9" y="269"/>
                  <a:pt x="9" y="269"/>
                  <a:pt x="9" y="269"/>
                </a:cubicBezTo>
                <a:cubicBezTo>
                  <a:pt x="9" y="269"/>
                  <a:pt x="9" y="270"/>
                  <a:pt x="9" y="270"/>
                </a:cubicBezTo>
                <a:cubicBezTo>
                  <a:pt x="9" y="270"/>
                  <a:pt x="11" y="274"/>
                  <a:pt x="13" y="276"/>
                </a:cubicBezTo>
                <a:cubicBezTo>
                  <a:pt x="14" y="276"/>
                  <a:pt x="14" y="277"/>
                  <a:pt x="14" y="277"/>
                </a:cubicBezTo>
                <a:cubicBezTo>
                  <a:pt x="14" y="277"/>
                  <a:pt x="13" y="277"/>
                  <a:pt x="13" y="277"/>
                </a:cubicBezTo>
                <a:cubicBezTo>
                  <a:pt x="13" y="277"/>
                  <a:pt x="13" y="277"/>
                  <a:pt x="13" y="277"/>
                </a:cubicBezTo>
                <a:cubicBezTo>
                  <a:pt x="13" y="278"/>
                  <a:pt x="12" y="279"/>
                  <a:pt x="16" y="281"/>
                </a:cubicBezTo>
                <a:cubicBezTo>
                  <a:pt x="19" y="283"/>
                  <a:pt x="19" y="283"/>
                  <a:pt x="19" y="284"/>
                </a:cubicBezTo>
                <a:cubicBezTo>
                  <a:pt x="19" y="284"/>
                  <a:pt x="19" y="284"/>
                  <a:pt x="19" y="285"/>
                </a:cubicBezTo>
                <a:cubicBezTo>
                  <a:pt x="20" y="285"/>
                  <a:pt x="20" y="286"/>
                  <a:pt x="20" y="286"/>
                </a:cubicBezTo>
                <a:cubicBezTo>
                  <a:pt x="20" y="286"/>
                  <a:pt x="20" y="286"/>
                  <a:pt x="19" y="286"/>
                </a:cubicBezTo>
                <a:cubicBezTo>
                  <a:pt x="18" y="286"/>
                  <a:pt x="18" y="286"/>
                  <a:pt x="18" y="286"/>
                </a:cubicBezTo>
                <a:cubicBezTo>
                  <a:pt x="18" y="286"/>
                  <a:pt x="18" y="286"/>
                  <a:pt x="18" y="287"/>
                </a:cubicBezTo>
                <a:cubicBezTo>
                  <a:pt x="17" y="287"/>
                  <a:pt x="17" y="287"/>
                  <a:pt x="18" y="287"/>
                </a:cubicBezTo>
                <a:cubicBezTo>
                  <a:pt x="18" y="287"/>
                  <a:pt x="21" y="291"/>
                  <a:pt x="23" y="293"/>
                </a:cubicBezTo>
                <a:cubicBezTo>
                  <a:pt x="24" y="293"/>
                  <a:pt x="24" y="294"/>
                  <a:pt x="25" y="294"/>
                </a:cubicBezTo>
                <a:cubicBezTo>
                  <a:pt x="26" y="295"/>
                  <a:pt x="27" y="296"/>
                  <a:pt x="29" y="297"/>
                </a:cubicBezTo>
                <a:cubicBezTo>
                  <a:pt x="30" y="298"/>
                  <a:pt x="30" y="298"/>
                  <a:pt x="31" y="299"/>
                </a:cubicBezTo>
                <a:cubicBezTo>
                  <a:pt x="31" y="299"/>
                  <a:pt x="32" y="300"/>
                  <a:pt x="32" y="300"/>
                </a:cubicBezTo>
                <a:cubicBezTo>
                  <a:pt x="33" y="301"/>
                  <a:pt x="33" y="301"/>
                  <a:pt x="33" y="301"/>
                </a:cubicBezTo>
                <a:cubicBezTo>
                  <a:pt x="33" y="301"/>
                  <a:pt x="33" y="301"/>
                  <a:pt x="33" y="301"/>
                </a:cubicBezTo>
                <a:cubicBezTo>
                  <a:pt x="32" y="301"/>
                  <a:pt x="32" y="302"/>
                  <a:pt x="32" y="302"/>
                </a:cubicBezTo>
                <a:cubicBezTo>
                  <a:pt x="32" y="303"/>
                  <a:pt x="32" y="304"/>
                  <a:pt x="35" y="306"/>
                </a:cubicBezTo>
                <a:cubicBezTo>
                  <a:pt x="37" y="308"/>
                  <a:pt x="38" y="309"/>
                  <a:pt x="38" y="310"/>
                </a:cubicBezTo>
                <a:cubicBezTo>
                  <a:pt x="39" y="310"/>
                  <a:pt x="40" y="311"/>
                  <a:pt x="40" y="311"/>
                </a:cubicBezTo>
                <a:cubicBezTo>
                  <a:pt x="39" y="312"/>
                  <a:pt x="38" y="312"/>
                  <a:pt x="38" y="313"/>
                </a:cubicBezTo>
                <a:cubicBezTo>
                  <a:pt x="38" y="313"/>
                  <a:pt x="38" y="313"/>
                  <a:pt x="38" y="313"/>
                </a:cubicBezTo>
                <a:cubicBezTo>
                  <a:pt x="38" y="313"/>
                  <a:pt x="38" y="313"/>
                  <a:pt x="38" y="313"/>
                </a:cubicBezTo>
                <a:cubicBezTo>
                  <a:pt x="38" y="313"/>
                  <a:pt x="40" y="314"/>
                  <a:pt x="41" y="316"/>
                </a:cubicBezTo>
                <a:cubicBezTo>
                  <a:pt x="42" y="316"/>
                  <a:pt x="42" y="317"/>
                  <a:pt x="42" y="317"/>
                </a:cubicBezTo>
                <a:cubicBezTo>
                  <a:pt x="43" y="318"/>
                  <a:pt x="43" y="318"/>
                  <a:pt x="44" y="319"/>
                </a:cubicBezTo>
                <a:cubicBezTo>
                  <a:pt x="46" y="321"/>
                  <a:pt x="47" y="322"/>
                  <a:pt x="48" y="322"/>
                </a:cubicBezTo>
                <a:cubicBezTo>
                  <a:pt x="48" y="323"/>
                  <a:pt x="48" y="323"/>
                  <a:pt x="48" y="323"/>
                </a:cubicBezTo>
                <a:cubicBezTo>
                  <a:pt x="48" y="323"/>
                  <a:pt x="48" y="323"/>
                  <a:pt x="48" y="324"/>
                </a:cubicBezTo>
                <a:cubicBezTo>
                  <a:pt x="48" y="324"/>
                  <a:pt x="51" y="326"/>
                  <a:pt x="52" y="327"/>
                </a:cubicBezTo>
                <a:cubicBezTo>
                  <a:pt x="52" y="327"/>
                  <a:pt x="52" y="328"/>
                  <a:pt x="53" y="328"/>
                </a:cubicBezTo>
                <a:cubicBezTo>
                  <a:pt x="54" y="329"/>
                  <a:pt x="55" y="330"/>
                  <a:pt x="55" y="331"/>
                </a:cubicBezTo>
                <a:cubicBezTo>
                  <a:pt x="56" y="332"/>
                  <a:pt x="57" y="333"/>
                  <a:pt x="58" y="334"/>
                </a:cubicBezTo>
                <a:cubicBezTo>
                  <a:pt x="59" y="334"/>
                  <a:pt x="59" y="334"/>
                  <a:pt x="59" y="334"/>
                </a:cubicBezTo>
                <a:cubicBezTo>
                  <a:pt x="59" y="335"/>
                  <a:pt x="60" y="335"/>
                  <a:pt x="61" y="336"/>
                </a:cubicBezTo>
                <a:cubicBezTo>
                  <a:pt x="62" y="336"/>
                  <a:pt x="62" y="337"/>
                  <a:pt x="63" y="337"/>
                </a:cubicBezTo>
                <a:cubicBezTo>
                  <a:pt x="64" y="339"/>
                  <a:pt x="65" y="340"/>
                  <a:pt x="66" y="340"/>
                </a:cubicBezTo>
                <a:cubicBezTo>
                  <a:pt x="67" y="340"/>
                  <a:pt x="68" y="341"/>
                  <a:pt x="68" y="341"/>
                </a:cubicBezTo>
                <a:cubicBezTo>
                  <a:pt x="68" y="342"/>
                  <a:pt x="68" y="342"/>
                  <a:pt x="69" y="343"/>
                </a:cubicBezTo>
                <a:cubicBezTo>
                  <a:pt x="70" y="344"/>
                  <a:pt x="72" y="345"/>
                  <a:pt x="74" y="347"/>
                </a:cubicBezTo>
                <a:cubicBezTo>
                  <a:pt x="75" y="348"/>
                  <a:pt x="78" y="348"/>
                  <a:pt x="79" y="348"/>
                </a:cubicBezTo>
                <a:cubicBezTo>
                  <a:pt x="79" y="348"/>
                  <a:pt x="79" y="348"/>
                  <a:pt x="79" y="348"/>
                </a:cubicBezTo>
                <a:cubicBezTo>
                  <a:pt x="80" y="349"/>
                  <a:pt x="81" y="352"/>
                  <a:pt x="83" y="352"/>
                </a:cubicBezTo>
                <a:cubicBezTo>
                  <a:pt x="83" y="352"/>
                  <a:pt x="83" y="352"/>
                  <a:pt x="83" y="352"/>
                </a:cubicBezTo>
                <a:cubicBezTo>
                  <a:pt x="84" y="351"/>
                  <a:pt x="85" y="352"/>
                  <a:pt x="86" y="352"/>
                </a:cubicBezTo>
                <a:cubicBezTo>
                  <a:pt x="87" y="353"/>
                  <a:pt x="87" y="353"/>
                  <a:pt x="87" y="353"/>
                </a:cubicBezTo>
                <a:cubicBezTo>
                  <a:pt x="88" y="353"/>
                  <a:pt x="89" y="353"/>
                  <a:pt x="91" y="353"/>
                </a:cubicBezTo>
                <a:cubicBezTo>
                  <a:pt x="92" y="353"/>
                  <a:pt x="93" y="354"/>
                  <a:pt x="93" y="354"/>
                </a:cubicBezTo>
                <a:cubicBezTo>
                  <a:pt x="92" y="356"/>
                  <a:pt x="89" y="362"/>
                  <a:pt x="89" y="363"/>
                </a:cubicBezTo>
                <a:cubicBezTo>
                  <a:pt x="88" y="364"/>
                  <a:pt x="88" y="364"/>
                  <a:pt x="88" y="364"/>
                </a:cubicBezTo>
                <a:cubicBezTo>
                  <a:pt x="83" y="372"/>
                  <a:pt x="82" y="374"/>
                  <a:pt x="81" y="374"/>
                </a:cubicBezTo>
                <a:cubicBezTo>
                  <a:pt x="80" y="375"/>
                  <a:pt x="77" y="378"/>
                  <a:pt x="77" y="380"/>
                </a:cubicBezTo>
                <a:cubicBezTo>
                  <a:pt x="77" y="381"/>
                  <a:pt x="77" y="381"/>
                  <a:pt x="78" y="381"/>
                </a:cubicBezTo>
                <a:cubicBezTo>
                  <a:pt x="81" y="382"/>
                  <a:pt x="83" y="383"/>
                  <a:pt x="84" y="383"/>
                </a:cubicBezTo>
                <a:cubicBezTo>
                  <a:pt x="85" y="383"/>
                  <a:pt x="85" y="383"/>
                  <a:pt x="85" y="383"/>
                </a:cubicBezTo>
                <a:cubicBezTo>
                  <a:pt x="86" y="382"/>
                  <a:pt x="87" y="381"/>
                  <a:pt x="88" y="379"/>
                </a:cubicBezTo>
                <a:cubicBezTo>
                  <a:pt x="90" y="376"/>
                  <a:pt x="92" y="373"/>
                  <a:pt x="93" y="373"/>
                </a:cubicBezTo>
                <a:cubicBezTo>
                  <a:pt x="94" y="372"/>
                  <a:pt x="97" y="368"/>
                  <a:pt x="98" y="366"/>
                </a:cubicBezTo>
                <a:cubicBezTo>
                  <a:pt x="99" y="368"/>
                  <a:pt x="102" y="370"/>
                  <a:pt x="103" y="370"/>
                </a:cubicBezTo>
                <a:cubicBezTo>
                  <a:pt x="103" y="370"/>
                  <a:pt x="103" y="370"/>
                  <a:pt x="103" y="370"/>
                </a:cubicBezTo>
                <a:cubicBezTo>
                  <a:pt x="104" y="370"/>
                  <a:pt x="105" y="371"/>
                  <a:pt x="106" y="371"/>
                </a:cubicBezTo>
                <a:cubicBezTo>
                  <a:pt x="107" y="372"/>
                  <a:pt x="108" y="372"/>
                  <a:pt x="109" y="372"/>
                </a:cubicBezTo>
                <a:cubicBezTo>
                  <a:pt x="109" y="373"/>
                  <a:pt x="110" y="373"/>
                  <a:pt x="110" y="373"/>
                </a:cubicBezTo>
                <a:cubicBezTo>
                  <a:pt x="111" y="373"/>
                  <a:pt x="112" y="373"/>
                  <a:pt x="112" y="373"/>
                </a:cubicBezTo>
                <a:cubicBezTo>
                  <a:pt x="113" y="372"/>
                  <a:pt x="114" y="372"/>
                  <a:pt x="114" y="373"/>
                </a:cubicBezTo>
                <a:cubicBezTo>
                  <a:pt x="115" y="373"/>
                  <a:pt x="115" y="373"/>
                  <a:pt x="116" y="373"/>
                </a:cubicBezTo>
                <a:cubicBezTo>
                  <a:pt x="118" y="373"/>
                  <a:pt x="123" y="372"/>
                  <a:pt x="123" y="372"/>
                </a:cubicBezTo>
                <a:cubicBezTo>
                  <a:pt x="123" y="372"/>
                  <a:pt x="123" y="372"/>
                  <a:pt x="123" y="371"/>
                </a:cubicBezTo>
                <a:cubicBezTo>
                  <a:pt x="124" y="370"/>
                  <a:pt x="124" y="370"/>
                  <a:pt x="124" y="370"/>
                </a:cubicBezTo>
                <a:cubicBezTo>
                  <a:pt x="124" y="370"/>
                  <a:pt x="125" y="371"/>
                  <a:pt x="126" y="371"/>
                </a:cubicBezTo>
                <a:cubicBezTo>
                  <a:pt x="127" y="371"/>
                  <a:pt x="129" y="370"/>
                  <a:pt x="131" y="369"/>
                </a:cubicBezTo>
                <a:cubicBezTo>
                  <a:pt x="132" y="369"/>
                  <a:pt x="133" y="369"/>
                  <a:pt x="135" y="369"/>
                </a:cubicBezTo>
                <a:cubicBezTo>
                  <a:pt x="135" y="369"/>
                  <a:pt x="136" y="369"/>
                  <a:pt x="136" y="369"/>
                </a:cubicBezTo>
                <a:cubicBezTo>
                  <a:pt x="136" y="369"/>
                  <a:pt x="136" y="369"/>
                  <a:pt x="136" y="368"/>
                </a:cubicBezTo>
                <a:cubicBezTo>
                  <a:pt x="136" y="368"/>
                  <a:pt x="136" y="368"/>
                  <a:pt x="136" y="368"/>
                </a:cubicBezTo>
                <a:cubicBezTo>
                  <a:pt x="136" y="367"/>
                  <a:pt x="136" y="367"/>
                  <a:pt x="136" y="367"/>
                </a:cubicBezTo>
                <a:cubicBezTo>
                  <a:pt x="137" y="366"/>
                  <a:pt x="139" y="365"/>
                  <a:pt x="141" y="365"/>
                </a:cubicBezTo>
                <a:cubicBezTo>
                  <a:pt x="144" y="364"/>
                  <a:pt x="146" y="363"/>
                  <a:pt x="146" y="363"/>
                </a:cubicBezTo>
                <a:cubicBezTo>
                  <a:pt x="146" y="363"/>
                  <a:pt x="146" y="363"/>
                  <a:pt x="146" y="362"/>
                </a:cubicBezTo>
                <a:cubicBezTo>
                  <a:pt x="146" y="361"/>
                  <a:pt x="145" y="361"/>
                  <a:pt x="145" y="360"/>
                </a:cubicBezTo>
                <a:cubicBezTo>
                  <a:pt x="146" y="360"/>
                  <a:pt x="148" y="359"/>
                  <a:pt x="148" y="359"/>
                </a:cubicBezTo>
                <a:cubicBezTo>
                  <a:pt x="149" y="359"/>
                  <a:pt x="151" y="358"/>
                  <a:pt x="152" y="357"/>
                </a:cubicBezTo>
                <a:cubicBezTo>
                  <a:pt x="152" y="357"/>
                  <a:pt x="152" y="357"/>
                  <a:pt x="152" y="357"/>
                </a:cubicBezTo>
                <a:cubicBezTo>
                  <a:pt x="152" y="357"/>
                  <a:pt x="152" y="357"/>
                  <a:pt x="152" y="357"/>
                </a:cubicBezTo>
                <a:cubicBezTo>
                  <a:pt x="151" y="355"/>
                  <a:pt x="151" y="355"/>
                  <a:pt x="151" y="355"/>
                </a:cubicBezTo>
                <a:cubicBezTo>
                  <a:pt x="152" y="355"/>
                  <a:pt x="153" y="354"/>
                  <a:pt x="154" y="354"/>
                </a:cubicBezTo>
                <a:cubicBezTo>
                  <a:pt x="155" y="354"/>
                  <a:pt x="157" y="352"/>
                  <a:pt x="158" y="352"/>
                </a:cubicBezTo>
                <a:cubicBezTo>
                  <a:pt x="158" y="352"/>
                  <a:pt x="158" y="351"/>
                  <a:pt x="158" y="351"/>
                </a:cubicBezTo>
                <a:cubicBezTo>
                  <a:pt x="158" y="350"/>
                  <a:pt x="158" y="350"/>
                  <a:pt x="158" y="350"/>
                </a:cubicBezTo>
                <a:cubicBezTo>
                  <a:pt x="159" y="349"/>
                  <a:pt x="159" y="349"/>
                  <a:pt x="160" y="348"/>
                </a:cubicBezTo>
                <a:cubicBezTo>
                  <a:pt x="162" y="348"/>
                  <a:pt x="164" y="346"/>
                  <a:pt x="164" y="345"/>
                </a:cubicBezTo>
                <a:cubicBezTo>
                  <a:pt x="164" y="345"/>
                  <a:pt x="164" y="345"/>
                  <a:pt x="164" y="345"/>
                </a:cubicBezTo>
                <a:cubicBezTo>
                  <a:pt x="162" y="343"/>
                  <a:pt x="162" y="343"/>
                  <a:pt x="162" y="343"/>
                </a:cubicBezTo>
                <a:cubicBezTo>
                  <a:pt x="163" y="342"/>
                  <a:pt x="165" y="342"/>
                  <a:pt x="167" y="341"/>
                </a:cubicBezTo>
                <a:cubicBezTo>
                  <a:pt x="169" y="341"/>
                  <a:pt x="170" y="339"/>
                  <a:pt x="170" y="339"/>
                </a:cubicBezTo>
                <a:cubicBezTo>
                  <a:pt x="171" y="338"/>
                  <a:pt x="171" y="338"/>
                  <a:pt x="171" y="338"/>
                </a:cubicBezTo>
                <a:cubicBezTo>
                  <a:pt x="171" y="336"/>
                  <a:pt x="171" y="336"/>
                  <a:pt x="171" y="336"/>
                </a:cubicBezTo>
                <a:cubicBezTo>
                  <a:pt x="173" y="334"/>
                  <a:pt x="173" y="334"/>
                  <a:pt x="173" y="334"/>
                </a:cubicBezTo>
                <a:cubicBezTo>
                  <a:pt x="173" y="334"/>
                  <a:pt x="174" y="334"/>
                  <a:pt x="174" y="334"/>
                </a:cubicBezTo>
                <a:cubicBezTo>
                  <a:pt x="177" y="333"/>
                  <a:pt x="177" y="333"/>
                  <a:pt x="177" y="332"/>
                </a:cubicBezTo>
                <a:cubicBezTo>
                  <a:pt x="177" y="332"/>
                  <a:pt x="177" y="332"/>
                  <a:pt x="177" y="332"/>
                </a:cubicBezTo>
                <a:cubicBezTo>
                  <a:pt x="177" y="332"/>
                  <a:pt x="176" y="331"/>
                  <a:pt x="175" y="330"/>
                </a:cubicBezTo>
                <a:cubicBezTo>
                  <a:pt x="176" y="330"/>
                  <a:pt x="179" y="329"/>
                  <a:pt x="181" y="328"/>
                </a:cubicBezTo>
                <a:cubicBezTo>
                  <a:pt x="185" y="327"/>
                  <a:pt x="186" y="326"/>
                  <a:pt x="187" y="326"/>
                </a:cubicBezTo>
                <a:cubicBezTo>
                  <a:pt x="187" y="326"/>
                  <a:pt x="187" y="326"/>
                  <a:pt x="187" y="325"/>
                </a:cubicBezTo>
                <a:cubicBezTo>
                  <a:pt x="186" y="324"/>
                  <a:pt x="186" y="324"/>
                  <a:pt x="186" y="324"/>
                </a:cubicBezTo>
                <a:cubicBezTo>
                  <a:pt x="187" y="323"/>
                  <a:pt x="188" y="322"/>
                  <a:pt x="189" y="322"/>
                </a:cubicBezTo>
                <a:cubicBezTo>
                  <a:pt x="190" y="321"/>
                  <a:pt x="193" y="320"/>
                  <a:pt x="194" y="320"/>
                </a:cubicBezTo>
                <a:cubicBezTo>
                  <a:pt x="194" y="319"/>
                  <a:pt x="194" y="319"/>
                  <a:pt x="194" y="319"/>
                </a:cubicBezTo>
                <a:cubicBezTo>
                  <a:pt x="194" y="319"/>
                  <a:pt x="194" y="319"/>
                  <a:pt x="194" y="319"/>
                </a:cubicBezTo>
                <a:cubicBezTo>
                  <a:pt x="194" y="319"/>
                  <a:pt x="192" y="318"/>
                  <a:pt x="191" y="316"/>
                </a:cubicBezTo>
                <a:cubicBezTo>
                  <a:pt x="190" y="314"/>
                  <a:pt x="190" y="312"/>
                  <a:pt x="190" y="312"/>
                </a:cubicBezTo>
                <a:cubicBezTo>
                  <a:pt x="190" y="311"/>
                  <a:pt x="193" y="309"/>
                  <a:pt x="194" y="307"/>
                </a:cubicBezTo>
                <a:cubicBezTo>
                  <a:pt x="195" y="305"/>
                  <a:pt x="199" y="301"/>
                  <a:pt x="199" y="301"/>
                </a:cubicBezTo>
                <a:cubicBezTo>
                  <a:pt x="199" y="301"/>
                  <a:pt x="199" y="301"/>
                  <a:pt x="199" y="301"/>
                </a:cubicBezTo>
                <a:cubicBezTo>
                  <a:pt x="199" y="301"/>
                  <a:pt x="198" y="300"/>
                  <a:pt x="198" y="300"/>
                </a:cubicBezTo>
                <a:cubicBezTo>
                  <a:pt x="197" y="300"/>
                  <a:pt x="195" y="300"/>
                  <a:pt x="193" y="299"/>
                </a:cubicBezTo>
                <a:cubicBezTo>
                  <a:pt x="193" y="299"/>
                  <a:pt x="192" y="299"/>
                  <a:pt x="192" y="298"/>
                </a:cubicBezTo>
                <a:cubicBezTo>
                  <a:pt x="192" y="297"/>
                  <a:pt x="192" y="297"/>
                  <a:pt x="192" y="297"/>
                </a:cubicBezTo>
                <a:cubicBezTo>
                  <a:pt x="193" y="296"/>
                  <a:pt x="195" y="295"/>
                  <a:pt x="196" y="295"/>
                </a:cubicBezTo>
                <a:cubicBezTo>
                  <a:pt x="196" y="295"/>
                  <a:pt x="205" y="290"/>
                  <a:pt x="205" y="289"/>
                </a:cubicBezTo>
                <a:cubicBezTo>
                  <a:pt x="205" y="289"/>
                  <a:pt x="204" y="288"/>
                  <a:pt x="204" y="288"/>
                </a:cubicBezTo>
                <a:cubicBezTo>
                  <a:pt x="204" y="288"/>
                  <a:pt x="203" y="288"/>
                  <a:pt x="203" y="287"/>
                </a:cubicBezTo>
                <a:cubicBezTo>
                  <a:pt x="203" y="287"/>
                  <a:pt x="203" y="287"/>
                  <a:pt x="203" y="286"/>
                </a:cubicBezTo>
                <a:cubicBezTo>
                  <a:pt x="205" y="285"/>
                  <a:pt x="207" y="284"/>
                  <a:pt x="209" y="282"/>
                </a:cubicBezTo>
                <a:cubicBezTo>
                  <a:pt x="209" y="282"/>
                  <a:pt x="209" y="282"/>
                  <a:pt x="209" y="281"/>
                </a:cubicBezTo>
                <a:cubicBezTo>
                  <a:pt x="209" y="280"/>
                  <a:pt x="210" y="279"/>
                  <a:pt x="210" y="279"/>
                </a:cubicBezTo>
                <a:cubicBezTo>
                  <a:pt x="210" y="279"/>
                  <a:pt x="210" y="279"/>
                  <a:pt x="210" y="278"/>
                </a:cubicBezTo>
                <a:cubicBezTo>
                  <a:pt x="210" y="278"/>
                  <a:pt x="210" y="278"/>
                  <a:pt x="210" y="278"/>
                </a:cubicBezTo>
                <a:cubicBezTo>
                  <a:pt x="210" y="278"/>
                  <a:pt x="210" y="278"/>
                  <a:pt x="210" y="278"/>
                </a:cubicBezTo>
                <a:cubicBezTo>
                  <a:pt x="210" y="278"/>
                  <a:pt x="208" y="278"/>
                  <a:pt x="207" y="278"/>
                </a:cubicBezTo>
                <a:cubicBezTo>
                  <a:pt x="206" y="278"/>
                  <a:pt x="206" y="277"/>
                  <a:pt x="206" y="276"/>
                </a:cubicBezTo>
                <a:cubicBezTo>
                  <a:pt x="207" y="275"/>
                  <a:pt x="208" y="274"/>
                  <a:pt x="208" y="274"/>
                </a:cubicBezTo>
                <a:cubicBezTo>
                  <a:pt x="210" y="273"/>
                  <a:pt x="211" y="272"/>
                  <a:pt x="212" y="270"/>
                </a:cubicBezTo>
                <a:cubicBezTo>
                  <a:pt x="213" y="270"/>
                  <a:pt x="213" y="270"/>
                  <a:pt x="214" y="269"/>
                </a:cubicBezTo>
                <a:cubicBezTo>
                  <a:pt x="214" y="268"/>
                  <a:pt x="215" y="267"/>
                  <a:pt x="215" y="267"/>
                </a:cubicBezTo>
                <a:cubicBezTo>
                  <a:pt x="215" y="267"/>
                  <a:pt x="215" y="267"/>
                  <a:pt x="215" y="267"/>
                </a:cubicBezTo>
                <a:cubicBezTo>
                  <a:pt x="215" y="267"/>
                  <a:pt x="215" y="267"/>
                  <a:pt x="215" y="267"/>
                </a:cubicBezTo>
                <a:cubicBezTo>
                  <a:pt x="215" y="266"/>
                  <a:pt x="215" y="266"/>
                  <a:pt x="215" y="266"/>
                </a:cubicBezTo>
                <a:cubicBezTo>
                  <a:pt x="214" y="266"/>
                  <a:pt x="213" y="265"/>
                  <a:pt x="212" y="263"/>
                </a:cubicBezTo>
                <a:cubicBezTo>
                  <a:pt x="213" y="263"/>
                  <a:pt x="216" y="261"/>
                  <a:pt x="218" y="259"/>
                </a:cubicBezTo>
                <a:cubicBezTo>
                  <a:pt x="220" y="257"/>
                  <a:pt x="219" y="251"/>
                  <a:pt x="219" y="251"/>
                </a:cubicBezTo>
                <a:cubicBezTo>
                  <a:pt x="219" y="251"/>
                  <a:pt x="219" y="250"/>
                  <a:pt x="219" y="250"/>
                </a:cubicBezTo>
                <a:close/>
              </a:path>
            </a:pathLst>
          </a:custGeom>
          <a:gradFill flip="none" rotWithShape="1">
            <a:gsLst>
              <a:gs pos="0">
                <a:srgbClr val="336600"/>
              </a:gs>
              <a:gs pos="50000">
                <a:srgbClr val="52A400"/>
              </a:gs>
              <a:gs pos="100000">
                <a:srgbClr val="B0DD7F"/>
              </a:gs>
            </a:gsLst>
            <a:path path="circle">
              <a:fillToRect l="100000" t="100000"/>
            </a:path>
            <a:tileRect r="-100000" b="-100000"/>
          </a:gradFill>
          <a:ln w="6350">
            <a:noFill/>
          </a:ln>
          <a:effectLst>
            <a:outerShdw blurRad="114300" dist="88900" dir="2700000" algn="tl" rotWithShape="0">
              <a:schemeClr val="tx1">
                <a:alpha val="49000"/>
              </a:scheme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24" name="leaf 7"/>
          <p:cNvSpPr>
            <a:spLocks/>
          </p:cNvSpPr>
          <p:nvPr/>
        </p:nvSpPr>
        <p:spPr bwMode="auto">
          <a:xfrm rot="17637087">
            <a:off x="894154" y="3045640"/>
            <a:ext cx="430358" cy="740593"/>
          </a:xfrm>
          <a:custGeom>
            <a:avLst/>
            <a:gdLst>
              <a:gd name="T0" fmla="*/ 220 w 223"/>
              <a:gd name="T1" fmla="*/ 237 h 383"/>
              <a:gd name="T2" fmla="*/ 217 w 223"/>
              <a:gd name="T3" fmla="*/ 218 h 383"/>
              <a:gd name="T4" fmla="*/ 219 w 223"/>
              <a:gd name="T5" fmla="*/ 201 h 383"/>
              <a:gd name="T6" fmla="*/ 216 w 223"/>
              <a:gd name="T7" fmla="*/ 192 h 383"/>
              <a:gd name="T8" fmla="*/ 216 w 223"/>
              <a:gd name="T9" fmla="*/ 171 h 383"/>
              <a:gd name="T10" fmla="*/ 213 w 223"/>
              <a:gd name="T11" fmla="*/ 158 h 383"/>
              <a:gd name="T12" fmla="*/ 207 w 223"/>
              <a:gd name="T13" fmla="*/ 152 h 383"/>
              <a:gd name="T14" fmla="*/ 205 w 223"/>
              <a:gd name="T15" fmla="*/ 135 h 383"/>
              <a:gd name="T16" fmla="*/ 197 w 223"/>
              <a:gd name="T17" fmla="*/ 125 h 383"/>
              <a:gd name="T18" fmla="*/ 195 w 223"/>
              <a:gd name="T19" fmla="*/ 114 h 383"/>
              <a:gd name="T20" fmla="*/ 183 w 223"/>
              <a:gd name="T21" fmla="*/ 106 h 383"/>
              <a:gd name="T22" fmla="*/ 178 w 223"/>
              <a:gd name="T23" fmla="*/ 90 h 383"/>
              <a:gd name="T24" fmla="*/ 164 w 223"/>
              <a:gd name="T25" fmla="*/ 85 h 383"/>
              <a:gd name="T26" fmla="*/ 150 w 223"/>
              <a:gd name="T27" fmla="*/ 67 h 383"/>
              <a:gd name="T28" fmla="*/ 142 w 223"/>
              <a:gd name="T29" fmla="*/ 63 h 383"/>
              <a:gd name="T30" fmla="*/ 130 w 223"/>
              <a:gd name="T31" fmla="*/ 55 h 383"/>
              <a:gd name="T32" fmla="*/ 124 w 223"/>
              <a:gd name="T33" fmla="*/ 41 h 383"/>
              <a:gd name="T34" fmla="*/ 113 w 223"/>
              <a:gd name="T35" fmla="*/ 25 h 383"/>
              <a:gd name="T36" fmla="*/ 108 w 223"/>
              <a:gd name="T37" fmla="*/ 9 h 383"/>
              <a:gd name="T38" fmla="*/ 98 w 223"/>
              <a:gd name="T39" fmla="*/ 13 h 383"/>
              <a:gd name="T40" fmla="*/ 97 w 223"/>
              <a:gd name="T41" fmla="*/ 25 h 383"/>
              <a:gd name="T42" fmla="*/ 91 w 223"/>
              <a:gd name="T43" fmla="*/ 33 h 383"/>
              <a:gd name="T44" fmla="*/ 86 w 223"/>
              <a:gd name="T45" fmla="*/ 44 h 383"/>
              <a:gd name="T46" fmla="*/ 78 w 223"/>
              <a:gd name="T47" fmla="*/ 53 h 383"/>
              <a:gd name="T48" fmla="*/ 71 w 223"/>
              <a:gd name="T49" fmla="*/ 60 h 383"/>
              <a:gd name="T50" fmla="*/ 60 w 223"/>
              <a:gd name="T51" fmla="*/ 69 h 383"/>
              <a:gd name="T52" fmla="*/ 49 w 223"/>
              <a:gd name="T53" fmla="*/ 87 h 383"/>
              <a:gd name="T54" fmla="*/ 41 w 223"/>
              <a:gd name="T55" fmla="*/ 98 h 383"/>
              <a:gd name="T56" fmla="*/ 28 w 223"/>
              <a:gd name="T57" fmla="*/ 105 h 383"/>
              <a:gd name="T58" fmla="*/ 20 w 223"/>
              <a:gd name="T59" fmla="*/ 120 h 383"/>
              <a:gd name="T60" fmla="*/ 15 w 223"/>
              <a:gd name="T61" fmla="*/ 132 h 383"/>
              <a:gd name="T62" fmla="*/ 10 w 223"/>
              <a:gd name="T63" fmla="*/ 144 h 383"/>
              <a:gd name="T64" fmla="*/ 5 w 223"/>
              <a:gd name="T65" fmla="*/ 157 h 383"/>
              <a:gd name="T66" fmla="*/ 1 w 223"/>
              <a:gd name="T67" fmla="*/ 170 h 383"/>
              <a:gd name="T68" fmla="*/ 4 w 223"/>
              <a:gd name="T69" fmla="*/ 184 h 383"/>
              <a:gd name="T70" fmla="*/ 1 w 223"/>
              <a:gd name="T71" fmla="*/ 196 h 383"/>
              <a:gd name="T72" fmla="*/ 3 w 223"/>
              <a:gd name="T73" fmla="*/ 214 h 383"/>
              <a:gd name="T74" fmla="*/ 1 w 223"/>
              <a:gd name="T75" fmla="*/ 226 h 383"/>
              <a:gd name="T76" fmla="*/ 5 w 223"/>
              <a:gd name="T77" fmla="*/ 242 h 383"/>
              <a:gd name="T78" fmla="*/ 5 w 223"/>
              <a:gd name="T79" fmla="*/ 255 h 383"/>
              <a:gd name="T80" fmla="*/ 13 w 223"/>
              <a:gd name="T81" fmla="*/ 276 h 383"/>
              <a:gd name="T82" fmla="*/ 18 w 223"/>
              <a:gd name="T83" fmla="*/ 286 h 383"/>
              <a:gd name="T84" fmla="*/ 33 w 223"/>
              <a:gd name="T85" fmla="*/ 301 h 383"/>
              <a:gd name="T86" fmla="*/ 42 w 223"/>
              <a:gd name="T87" fmla="*/ 317 h 383"/>
              <a:gd name="T88" fmla="*/ 59 w 223"/>
              <a:gd name="T89" fmla="*/ 334 h 383"/>
              <a:gd name="T90" fmla="*/ 83 w 223"/>
              <a:gd name="T91" fmla="*/ 352 h 383"/>
              <a:gd name="T92" fmla="*/ 77 w 223"/>
              <a:gd name="T93" fmla="*/ 380 h 383"/>
              <a:gd name="T94" fmla="*/ 106 w 223"/>
              <a:gd name="T95" fmla="*/ 371 h 383"/>
              <a:gd name="T96" fmla="*/ 126 w 223"/>
              <a:gd name="T97" fmla="*/ 371 h 383"/>
              <a:gd name="T98" fmla="*/ 146 w 223"/>
              <a:gd name="T99" fmla="*/ 362 h 383"/>
              <a:gd name="T100" fmla="*/ 158 w 223"/>
              <a:gd name="T101" fmla="*/ 351 h 383"/>
              <a:gd name="T102" fmla="*/ 171 w 223"/>
              <a:gd name="T103" fmla="*/ 336 h 383"/>
              <a:gd name="T104" fmla="*/ 186 w 223"/>
              <a:gd name="T105" fmla="*/ 324 h 383"/>
              <a:gd name="T106" fmla="*/ 199 w 223"/>
              <a:gd name="T107" fmla="*/ 301 h 383"/>
              <a:gd name="T108" fmla="*/ 203 w 223"/>
              <a:gd name="T109" fmla="*/ 286 h 383"/>
              <a:gd name="T110" fmla="*/ 208 w 223"/>
              <a:gd name="T111" fmla="*/ 274 h 383"/>
              <a:gd name="T112" fmla="*/ 219 w 223"/>
              <a:gd name="T113" fmla="*/ 251 h 3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223" h="383">
                <a:moveTo>
                  <a:pt x="219" y="250"/>
                </a:moveTo>
                <a:cubicBezTo>
                  <a:pt x="219" y="250"/>
                  <a:pt x="218" y="250"/>
                  <a:pt x="218" y="250"/>
                </a:cubicBezTo>
                <a:cubicBezTo>
                  <a:pt x="218" y="250"/>
                  <a:pt x="216" y="250"/>
                  <a:pt x="215" y="250"/>
                </a:cubicBezTo>
                <a:cubicBezTo>
                  <a:pt x="214" y="250"/>
                  <a:pt x="213" y="249"/>
                  <a:pt x="213" y="248"/>
                </a:cubicBezTo>
                <a:cubicBezTo>
                  <a:pt x="214" y="248"/>
                  <a:pt x="217" y="246"/>
                  <a:pt x="218" y="245"/>
                </a:cubicBezTo>
                <a:cubicBezTo>
                  <a:pt x="220" y="243"/>
                  <a:pt x="222" y="240"/>
                  <a:pt x="222" y="238"/>
                </a:cubicBezTo>
                <a:cubicBezTo>
                  <a:pt x="223" y="237"/>
                  <a:pt x="222" y="237"/>
                  <a:pt x="222" y="237"/>
                </a:cubicBezTo>
                <a:cubicBezTo>
                  <a:pt x="222" y="237"/>
                  <a:pt x="222" y="237"/>
                  <a:pt x="221" y="237"/>
                </a:cubicBezTo>
                <a:cubicBezTo>
                  <a:pt x="220" y="237"/>
                  <a:pt x="220" y="237"/>
                  <a:pt x="220" y="237"/>
                </a:cubicBezTo>
                <a:cubicBezTo>
                  <a:pt x="220" y="237"/>
                  <a:pt x="220" y="237"/>
                  <a:pt x="219" y="237"/>
                </a:cubicBezTo>
                <a:cubicBezTo>
                  <a:pt x="219" y="237"/>
                  <a:pt x="219" y="236"/>
                  <a:pt x="219" y="235"/>
                </a:cubicBezTo>
                <a:cubicBezTo>
                  <a:pt x="219" y="234"/>
                  <a:pt x="221" y="230"/>
                  <a:pt x="222" y="228"/>
                </a:cubicBezTo>
                <a:cubicBezTo>
                  <a:pt x="222" y="227"/>
                  <a:pt x="222" y="225"/>
                  <a:pt x="221" y="224"/>
                </a:cubicBezTo>
                <a:cubicBezTo>
                  <a:pt x="221" y="223"/>
                  <a:pt x="221" y="222"/>
                  <a:pt x="220" y="222"/>
                </a:cubicBezTo>
                <a:cubicBezTo>
                  <a:pt x="219" y="222"/>
                  <a:pt x="219" y="222"/>
                  <a:pt x="218" y="222"/>
                </a:cubicBezTo>
                <a:cubicBezTo>
                  <a:pt x="217" y="222"/>
                  <a:pt x="217" y="222"/>
                  <a:pt x="216" y="222"/>
                </a:cubicBezTo>
                <a:cubicBezTo>
                  <a:pt x="216" y="222"/>
                  <a:pt x="215" y="222"/>
                  <a:pt x="215" y="221"/>
                </a:cubicBezTo>
                <a:cubicBezTo>
                  <a:pt x="215" y="221"/>
                  <a:pt x="216" y="220"/>
                  <a:pt x="217" y="218"/>
                </a:cubicBezTo>
                <a:cubicBezTo>
                  <a:pt x="217" y="218"/>
                  <a:pt x="217" y="218"/>
                  <a:pt x="217" y="218"/>
                </a:cubicBezTo>
                <a:cubicBezTo>
                  <a:pt x="217" y="216"/>
                  <a:pt x="217" y="216"/>
                  <a:pt x="217" y="216"/>
                </a:cubicBezTo>
                <a:cubicBezTo>
                  <a:pt x="219" y="212"/>
                  <a:pt x="219" y="212"/>
                  <a:pt x="219" y="212"/>
                </a:cubicBezTo>
                <a:cubicBezTo>
                  <a:pt x="219" y="212"/>
                  <a:pt x="219" y="211"/>
                  <a:pt x="219" y="211"/>
                </a:cubicBezTo>
                <a:cubicBezTo>
                  <a:pt x="219" y="211"/>
                  <a:pt x="219" y="211"/>
                  <a:pt x="219" y="211"/>
                </a:cubicBezTo>
                <a:cubicBezTo>
                  <a:pt x="219" y="211"/>
                  <a:pt x="216" y="211"/>
                  <a:pt x="216" y="211"/>
                </a:cubicBezTo>
                <a:cubicBezTo>
                  <a:pt x="215" y="211"/>
                  <a:pt x="215" y="210"/>
                  <a:pt x="215" y="210"/>
                </a:cubicBezTo>
                <a:cubicBezTo>
                  <a:pt x="215" y="209"/>
                  <a:pt x="218" y="208"/>
                  <a:pt x="218" y="206"/>
                </a:cubicBezTo>
                <a:cubicBezTo>
                  <a:pt x="218" y="204"/>
                  <a:pt x="219" y="201"/>
                  <a:pt x="219" y="201"/>
                </a:cubicBezTo>
                <a:cubicBezTo>
                  <a:pt x="219" y="201"/>
                  <a:pt x="219" y="200"/>
                  <a:pt x="219" y="200"/>
                </a:cubicBezTo>
                <a:cubicBezTo>
                  <a:pt x="219" y="200"/>
                  <a:pt x="219" y="200"/>
                  <a:pt x="219" y="200"/>
                </a:cubicBezTo>
                <a:cubicBezTo>
                  <a:pt x="219" y="200"/>
                  <a:pt x="216" y="201"/>
                  <a:pt x="213" y="201"/>
                </a:cubicBezTo>
                <a:cubicBezTo>
                  <a:pt x="212" y="201"/>
                  <a:pt x="211" y="200"/>
                  <a:pt x="211" y="200"/>
                </a:cubicBezTo>
                <a:cubicBezTo>
                  <a:pt x="211" y="200"/>
                  <a:pt x="211" y="200"/>
                  <a:pt x="211" y="200"/>
                </a:cubicBezTo>
                <a:cubicBezTo>
                  <a:pt x="212" y="199"/>
                  <a:pt x="212" y="199"/>
                  <a:pt x="213" y="198"/>
                </a:cubicBezTo>
                <a:cubicBezTo>
                  <a:pt x="213" y="197"/>
                  <a:pt x="213" y="197"/>
                  <a:pt x="213" y="197"/>
                </a:cubicBezTo>
                <a:cubicBezTo>
                  <a:pt x="214" y="196"/>
                  <a:pt x="216" y="193"/>
                  <a:pt x="216" y="192"/>
                </a:cubicBezTo>
                <a:cubicBezTo>
                  <a:pt x="216" y="192"/>
                  <a:pt x="216" y="192"/>
                  <a:pt x="216" y="192"/>
                </a:cubicBezTo>
                <a:cubicBezTo>
                  <a:pt x="214" y="189"/>
                  <a:pt x="214" y="189"/>
                  <a:pt x="214" y="189"/>
                </a:cubicBezTo>
                <a:cubicBezTo>
                  <a:pt x="215" y="188"/>
                  <a:pt x="216" y="187"/>
                  <a:pt x="217" y="186"/>
                </a:cubicBezTo>
                <a:cubicBezTo>
                  <a:pt x="219" y="185"/>
                  <a:pt x="219" y="183"/>
                  <a:pt x="218" y="182"/>
                </a:cubicBezTo>
                <a:cubicBezTo>
                  <a:pt x="218" y="181"/>
                  <a:pt x="218" y="181"/>
                  <a:pt x="217" y="181"/>
                </a:cubicBezTo>
                <a:cubicBezTo>
                  <a:pt x="217" y="181"/>
                  <a:pt x="217" y="181"/>
                  <a:pt x="217" y="181"/>
                </a:cubicBezTo>
                <a:cubicBezTo>
                  <a:pt x="217" y="181"/>
                  <a:pt x="217" y="181"/>
                  <a:pt x="217" y="181"/>
                </a:cubicBezTo>
                <a:cubicBezTo>
                  <a:pt x="216" y="181"/>
                  <a:pt x="214" y="179"/>
                  <a:pt x="214" y="178"/>
                </a:cubicBezTo>
                <a:cubicBezTo>
                  <a:pt x="213" y="177"/>
                  <a:pt x="214" y="175"/>
                  <a:pt x="215" y="174"/>
                </a:cubicBezTo>
                <a:cubicBezTo>
                  <a:pt x="216" y="173"/>
                  <a:pt x="216" y="172"/>
                  <a:pt x="216" y="171"/>
                </a:cubicBezTo>
                <a:cubicBezTo>
                  <a:pt x="216" y="171"/>
                  <a:pt x="216" y="166"/>
                  <a:pt x="216" y="166"/>
                </a:cubicBezTo>
                <a:cubicBezTo>
                  <a:pt x="215" y="165"/>
                  <a:pt x="215" y="165"/>
                  <a:pt x="215" y="165"/>
                </a:cubicBezTo>
                <a:cubicBezTo>
                  <a:pt x="214" y="166"/>
                  <a:pt x="213" y="166"/>
                  <a:pt x="212" y="166"/>
                </a:cubicBezTo>
                <a:cubicBezTo>
                  <a:pt x="212" y="166"/>
                  <a:pt x="212" y="166"/>
                  <a:pt x="212" y="166"/>
                </a:cubicBezTo>
                <a:cubicBezTo>
                  <a:pt x="213" y="165"/>
                  <a:pt x="214" y="163"/>
                  <a:pt x="214" y="162"/>
                </a:cubicBezTo>
                <a:cubicBezTo>
                  <a:pt x="214" y="162"/>
                  <a:pt x="214" y="162"/>
                  <a:pt x="214" y="161"/>
                </a:cubicBezTo>
                <a:cubicBezTo>
                  <a:pt x="214" y="160"/>
                  <a:pt x="214" y="159"/>
                  <a:pt x="214" y="159"/>
                </a:cubicBezTo>
                <a:cubicBezTo>
                  <a:pt x="214" y="158"/>
                  <a:pt x="213" y="158"/>
                  <a:pt x="213" y="158"/>
                </a:cubicBezTo>
                <a:cubicBezTo>
                  <a:pt x="213" y="158"/>
                  <a:pt x="213" y="158"/>
                  <a:pt x="213" y="158"/>
                </a:cubicBezTo>
                <a:cubicBezTo>
                  <a:pt x="213" y="158"/>
                  <a:pt x="213" y="158"/>
                  <a:pt x="212" y="158"/>
                </a:cubicBezTo>
                <a:cubicBezTo>
                  <a:pt x="212" y="158"/>
                  <a:pt x="212" y="158"/>
                  <a:pt x="212" y="158"/>
                </a:cubicBezTo>
                <a:cubicBezTo>
                  <a:pt x="212" y="158"/>
                  <a:pt x="212" y="158"/>
                  <a:pt x="211" y="158"/>
                </a:cubicBezTo>
                <a:cubicBezTo>
                  <a:pt x="211" y="156"/>
                  <a:pt x="211" y="156"/>
                  <a:pt x="211" y="156"/>
                </a:cubicBezTo>
                <a:cubicBezTo>
                  <a:pt x="211" y="155"/>
                  <a:pt x="211" y="155"/>
                  <a:pt x="211" y="155"/>
                </a:cubicBezTo>
                <a:cubicBezTo>
                  <a:pt x="211" y="155"/>
                  <a:pt x="211" y="155"/>
                  <a:pt x="211" y="155"/>
                </a:cubicBezTo>
                <a:cubicBezTo>
                  <a:pt x="211" y="155"/>
                  <a:pt x="209" y="156"/>
                  <a:pt x="207" y="157"/>
                </a:cubicBezTo>
                <a:cubicBezTo>
                  <a:pt x="205" y="157"/>
                  <a:pt x="204" y="156"/>
                  <a:pt x="204" y="156"/>
                </a:cubicBezTo>
                <a:cubicBezTo>
                  <a:pt x="205" y="155"/>
                  <a:pt x="206" y="152"/>
                  <a:pt x="207" y="152"/>
                </a:cubicBezTo>
                <a:cubicBezTo>
                  <a:pt x="207" y="151"/>
                  <a:pt x="208" y="147"/>
                  <a:pt x="208" y="146"/>
                </a:cubicBezTo>
                <a:cubicBezTo>
                  <a:pt x="208" y="145"/>
                  <a:pt x="208" y="145"/>
                  <a:pt x="207" y="145"/>
                </a:cubicBezTo>
                <a:cubicBezTo>
                  <a:pt x="206" y="144"/>
                  <a:pt x="204" y="143"/>
                  <a:pt x="204" y="143"/>
                </a:cubicBezTo>
                <a:cubicBezTo>
                  <a:pt x="204" y="143"/>
                  <a:pt x="204" y="142"/>
                  <a:pt x="203" y="142"/>
                </a:cubicBezTo>
                <a:cubicBezTo>
                  <a:pt x="204" y="142"/>
                  <a:pt x="204" y="141"/>
                  <a:pt x="205" y="140"/>
                </a:cubicBezTo>
                <a:cubicBezTo>
                  <a:pt x="205" y="140"/>
                  <a:pt x="206" y="139"/>
                  <a:pt x="206" y="139"/>
                </a:cubicBezTo>
                <a:cubicBezTo>
                  <a:pt x="208" y="136"/>
                  <a:pt x="208" y="135"/>
                  <a:pt x="208" y="135"/>
                </a:cubicBezTo>
                <a:cubicBezTo>
                  <a:pt x="208" y="134"/>
                  <a:pt x="207" y="134"/>
                  <a:pt x="206" y="134"/>
                </a:cubicBezTo>
                <a:cubicBezTo>
                  <a:pt x="206" y="135"/>
                  <a:pt x="206" y="135"/>
                  <a:pt x="205" y="135"/>
                </a:cubicBezTo>
                <a:cubicBezTo>
                  <a:pt x="205" y="135"/>
                  <a:pt x="205" y="134"/>
                  <a:pt x="205" y="134"/>
                </a:cubicBezTo>
                <a:cubicBezTo>
                  <a:pt x="205" y="134"/>
                  <a:pt x="205" y="134"/>
                  <a:pt x="205" y="133"/>
                </a:cubicBezTo>
                <a:cubicBezTo>
                  <a:pt x="205" y="133"/>
                  <a:pt x="205" y="132"/>
                  <a:pt x="205" y="131"/>
                </a:cubicBezTo>
                <a:cubicBezTo>
                  <a:pt x="205" y="130"/>
                  <a:pt x="204" y="128"/>
                  <a:pt x="203" y="127"/>
                </a:cubicBezTo>
                <a:cubicBezTo>
                  <a:pt x="202" y="126"/>
                  <a:pt x="201" y="127"/>
                  <a:pt x="200" y="127"/>
                </a:cubicBezTo>
                <a:cubicBezTo>
                  <a:pt x="200" y="127"/>
                  <a:pt x="200" y="127"/>
                  <a:pt x="200" y="128"/>
                </a:cubicBezTo>
                <a:cubicBezTo>
                  <a:pt x="199" y="128"/>
                  <a:pt x="198" y="128"/>
                  <a:pt x="197" y="128"/>
                </a:cubicBezTo>
                <a:cubicBezTo>
                  <a:pt x="197" y="128"/>
                  <a:pt x="196" y="128"/>
                  <a:pt x="196" y="128"/>
                </a:cubicBezTo>
                <a:cubicBezTo>
                  <a:pt x="196" y="127"/>
                  <a:pt x="197" y="126"/>
                  <a:pt x="197" y="125"/>
                </a:cubicBezTo>
                <a:cubicBezTo>
                  <a:pt x="198" y="125"/>
                  <a:pt x="198" y="125"/>
                  <a:pt x="198" y="124"/>
                </a:cubicBezTo>
                <a:cubicBezTo>
                  <a:pt x="198" y="123"/>
                  <a:pt x="198" y="122"/>
                  <a:pt x="198" y="122"/>
                </a:cubicBezTo>
                <a:cubicBezTo>
                  <a:pt x="198" y="122"/>
                  <a:pt x="198" y="122"/>
                  <a:pt x="198" y="122"/>
                </a:cubicBezTo>
                <a:cubicBezTo>
                  <a:pt x="197" y="122"/>
                  <a:pt x="197" y="122"/>
                  <a:pt x="197" y="122"/>
                </a:cubicBezTo>
                <a:cubicBezTo>
                  <a:pt x="197" y="122"/>
                  <a:pt x="196" y="121"/>
                  <a:pt x="196" y="121"/>
                </a:cubicBezTo>
                <a:cubicBezTo>
                  <a:pt x="196" y="118"/>
                  <a:pt x="196" y="118"/>
                  <a:pt x="196" y="118"/>
                </a:cubicBezTo>
                <a:cubicBezTo>
                  <a:pt x="196" y="117"/>
                  <a:pt x="196" y="117"/>
                  <a:pt x="196" y="117"/>
                </a:cubicBezTo>
                <a:cubicBezTo>
                  <a:pt x="195" y="117"/>
                  <a:pt x="195" y="117"/>
                  <a:pt x="195" y="117"/>
                </a:cubicBezTo>
                <a:cubicBezTo>
                  <a:pt x="195" y="114"/>
                  <a:pt x="195" y="114"/>
                  <a:pt x="195" y="114"/>
                </a:cubicBezTo>
                <a:cubicBezTo>
                  <a:pt x="195" y="114"/>
                  <a:pt x="195" y="113"/>
                  <a:pt x="195" y="113"/>
                </a:cubicBezTo>
                <a:cubicBezTo>
                  <a:pt x="195" y="113"/>
                  <a:pt x="195" y="113"/>
                  <a:pt x="195" y="113"/>
                </a:cubicBezTo>
                <a:cubicBezTo>
                  <a:pt x="193" y="113"/>
                  <a:pt x="193" y="113"/>
                  <a:pt x="193" y="113"/>
                </a:cubicBezTo>
                <a:cubicBezTo>
                  <a:pt x="193" y="112"/>
                  <a:pt x="193" y="108"/>
                  <a:pt x="193" y="108"/>
                </a:cubicBezTo>
                <a:cubicBezTo>
                  <a:pt x="192" y="106"/>
                  <a:pt x="191" y="104"/>
                  <a:pt x="189" y="103"/>
                </a:cubicBezTo>
                <a:cubicBezTo>
                  <a:pt x="189" y="103"/>
                  <a:pt x="189" y="103"/>
                  <a:pt x="188" y="103"/>
                </a:cubicBezTo>
                <a:cubicBezTo>
                  <a:pt x="188" y="103"/>
                  <a:pt x="186" y="106"/>
                  <a:pt x="185" y="106"/>
                </a:cubicBezTo>
                <a:cubicBezTo>
                  <a:pt x="185" y="107"/>
                  <a:pt x="185" y="107"/>
                  <a:pt x="184" y="107"/>
                </a:cubicBezTo>
                <a:cubicBezTo>
                  <a:pt x="184" y="107"/>
                  <a:pt x="183" y="107"/>
                  <a:pt x="183" y="106"/>
                </a:cubicBezTo>
                <a:cubicBezTo>
                  <a:pt x="183" y="106"/>
                  <a:pt x="183" y="105"/>
                  <a:pt x="183" y="103"/>
                </a:cubicBezTo>
                <a:cubicBezTo>
                  <a:pt x="183" y="101"/>
                  <a:pt x="183" y="99"/>
                  <a:pt x="183" y="99"/>
                </a:cubicBezTo>
                <a:cubicBezTo>
                  <a:pt x="183" y="99"/>
                  <a:pt x="183" y="99"/>
                  <a:pt x="183" y="98"/>
                </a:cubicBezTo>
                <a:cubicBezTo>
                  <a:pt x="183" y="98"/>
                  <a:pt x="182" y="98"/>
                  <a:pt x="181" y="98"/>
                </a:cubicBezTo>
                <a:cubicBezTo>
                  <a:pt x="180" y="98"/>
                  <a:pt x="180" y="98"/>
                  <a:pt x="180" y="98"/>
                </a:cubicBezTo>
                <a:cubicBezTo>
                  <a:pt x="179" y="98"/>
                  <a:pt x="178" y="98"/>
                  <a:pt x="178" y="98"/>
                </a:cubicBezTo>
                <a:cubicBezTo>
                  <a:pt x="178" y="98"/>
                  <a:pt x="178" y="98"/>
                  <a:pt x="178" y="97"/>
                </a:cubicBezTo>
                <a:cubicBezTo>
                  <a:pt x="179" y="94"/>
                  <a:pt x="178" y="91"/>
                  <a:pt x="178" y="91"/>
                </a:cubicBezTo>
                <a:cubicBezTo>
                  <a:pt x="178" y="90"/>
                  <a:pt x="178" y="90"/>
                  <a:pt x="178" y="90"/>
                </a:cubicBezTo>
                <a:cubicBezTo>
                  <a:pt x="176" y="90"/>
                  <a:pt x="176" y="90"/>
                  <a:pt x="176" y="90"/>
                </a:cubicBezTo>
                <a:cubicBezTo>
                  <a:pt x="176" y="90"/>
                  <a:pt x="175" y="88"/>
                  <a:pt x="175" y="87"/>
                </a:cubicBezTo>
                <a:cubicBezTo>
                  <a:pt x="174" y="85"/>
                  <a:pt x="172" y="83"/>
                  <a:pt x="172" y="83"/>
                </a:cubicBezTo>
                <a:cubicBezTo>
                  <a:pt x="172" y="83"/>
                  <a:pt x="172" y="83"/>
                  <a:pt x="171" y="83"/>
                </a:cubicBezTo>
                <a:cubicBezTo>
                  <a:pt x="171" y="83"/>
                  <a:pt x="171" y="83"/>
                  <a:pt x="171" y="83"/>
                </a:cubicBezTo>
                <a:cubicBezTo>
                  <a:pt x="171" y="83"/>
                  <a:pt x="170" y="86"/>
                  <a:pt x="167" y="87"/>
                </a:cubicBezTo>
                <a:cubicBezTo>
                  <a:pt x="167" y="87"/>
                  <a:pt x="166" y="87"/>
                  <a:pt x="166" y="87"/>
                </a:cubicBezTo>
                <a:cubicBezTo>
                  <a:pt x="165" y="87"/>
                  <a:pt x="165" y="87"/>
                  <a:pt x="165" y="87"/>
                </a:cubicBezTo>
                <a:cubicBezTo>
                  <a:pt x="165" y="87"/>
                  <a:pt x="164" y="86"/>
                  <a:pt x="164" y="85"/>
                </a:cubicBezTo>
                <a:cubicBezTo>
                  <a:pt x="164" y="83"/>
                  <a:pt x="162" y="80"/>
                  <a:pt x="162" y="80"/>
                </a:cubicBezTo>
                <a:cubicBezTo>
                  <a:pt x="162" y="80"/>
                  <a:pt x="161" y="80"/>
                  <a:pt x="161" y="80"/>
                </a:cubicBezTo>
                <a:cubicBezTo>
                  <a:pt x="159" y="81"/>
                  <a:pt x="159" y="81"/>
                  <a:pt x="159" y="81"/>
                </a:cubicBezTo>
                <a:cubicBezTo>
                  <a:pt x="159" y="80"/>
                  <a:pt x="159" y="79"/>
                  <a:pt x="159" y="76"/>
                </a:cubicBezTo>
                <a:cubicBezTo>
                  <a:pt x="158" y="73"/>
                  <a:pt x="157" y="72"/>
                  <a:pt x="157" y="72"/>
                </a:cubicBezTo>
                <a:cubicBezTo>
                  <a:pt x="157" y="72"/>
                  <a:pt x="157" y="72"/>
                  <a:pt x="156" y="72"/>
                </a:cubicBezTo>
                <a:cubicBezTo>
                  <a:pt x="155" y="73"/>
                  <a:pt x="155" y="73"/>
                  <a:pt x="155" y="73"/>
                </a:cubicBezTo>
                <a:cubicBezTo>
                  <a:pt x="155" y="72"/>
                  <a:pt x="155" y="71"/>
                  <a:pt x="154" y="70"/>
                </a:cubicBezTo>
                <a:cubicBezTo>
                  <a:pt x="153" y="68"/>
                  <a:pt x="151" y="67"/>
                  <a:pt x="150" y="67"/>
                </a:cubicBezTo>
                <a:cubicBezTo>
                  <a:pt x="150" y="67"/>
                  <a:pt x="150" y="67"/>
                  <a:pt x="150" y="67"/>
                </a:cubicBezTo>
                <a:cubicBezTo>
                  <a:pt x="149" y="68"/>
                  <a:pt x="148" y="70"/>
                  <a:pt x="147" y="71"/>
                </a:cubicBezTo>
                <a:cubicBezTo>
                  <a:pt x="146" y="71"/>
                  <a:pt x="145" y="71"/>
                  <a:pt x="145" y="71"/>
                </a:cubicBezTo>
                <a:cubicBezTo>
                  <a:pt x="145" y="70"/>
                  <a:pt x="145" y="70"/>
                  <a:pt x="145" y="70"/>
                </a:cubicBezTo>
                <a:cubicBezTo>
                  <a:pt x="145" y="68"/>
                  <a:pt x="145" y="65"/>
                  <a:pt x="145" y="65"/>
                </a:cubicBezTo>
                <a:cubicBezTo>
                  <a:pt x="145" y="65"/>
                  <a:pt x="145" y="65"/>
                  <a:pt x="145" y="65"/>
                </a:cubicBezTo>
                <a:cubicBezTo>
                  <a:pt x="144" y="64"/>
                  <a:pt x="144" y="64"/>
                  <a:pt x="144" y="64"/>
                </a:cubicBezTo>
                <a:cubicBezTo>
                  <a:pt x="142" y="65"/>
                  <a:pt x="142" y="65"/>
                  <a:pt x="142" y="65"/>
                </a:cubicBezTo>
                <a:cubicBezTo>
                  <a:pt x="142" y="63"/>
                  <a:pt x="142" y="63"/>
                  <a:pt x="142" y="63"/>
                </a:cubicBezTo>
                <a:cubicBezTo>
                  <a:pt x="142" y="61"/>
                  <a:pt x="140" y="57"/>
                  <a:pt x="139" y="56"/>
                </a:cubicBezTo>
                <a:cubicBezTo>
                  <a:pt x="139" y="56"/>
                  <a:pt x="139" y="56"/>
                  <a:pt x="139" y="56"/>
                </a:cubicBezTo>
                <a:cubicBezTo>
                  <a:pt x="139" y="56"/>
                  <a:pt x="139" y="56"/>
                  <a:pt x="139" y="56"/>
                </a:cubicBezTo>
                <a:cubicBezTo>
                  <a:pt x="139" y="56"/>
                  <a:pt x="137" y="57"/>
                  <a:pt x="136" y="58"/>
                </a:cubicBezTo>
                <a:cubicBezTo>
                  <a:pt x="135" y="59"/>
                  <a:pt x="134" y="59"/>
                  <a:pt x="134" y="59"/>
                </a:cubicBezTo>
                <a:cubicBezTo>
                  <a:pt x="133" y="59"/>
                  <a:pt x="133" y="59"/>
                  <a:pt x="133" y="59"/>
                </a:cubicBezTo>
                <a:cubicBezTo>
                  <a:pt x="133" y="59"/>
                  <a:pt x="133" y="55"/>
                  <a:pt x="131" y="55"/>
                </a:cubicBezTo>
                <a:cubicBezTo>
                  <a:pt x="131" y="55"/>
                  <a:pt x="131" y="55"/>
                  <a:pt x="131" y="55"/>
                </a:cubicBezTo>
                <a:cubicBezTo>
                  <a:pt x="130" y="55"/>
                  <a:pt x="130" y="55"/>
                  <a:pt x="130" y="55"/>
                </a:cubicBezTo>
                <a:cubicBezTo>
                  <a:pt x="130" y="55"/>
                  <a:pt x="130" y="54"/>
                  <a:pt x="130" y="53"/>
                </a:cubicBezTo>
                <a:cubicBezTo>
                  <a:pt x="130" y="53"/>
                  <a:pt x="129" y="52"/>
                  <a:pt x="129" y="50"/>
                </a:cubicBezTo>
                <a:cubicBezTo>
                  <a:pt x="128" y="49"/>
                  <a:pt x="128" y="48"/>
                  <a:pt x="127" y="48"/>
                </a:cubicBezTo>
                <a:cubicBezTo>
                  <a:pt x="126" y="48"/>
                  <a:pt x="126" y="49"/>
                  <a:pt x="126" y="49"/>
                </a:cubicBezTo>
                <a:cubicBezTo>
                  <a:pt x="125" y="49"/>
                  <a:pt x="125" y="50"/>
                  <a:pt x="125" y="50"/>
                </a:cubicBezTo>
                <a:cubicBezTo>
                  <a:pt x="125" y="50"/>
                  <a:pt x="125" y="50"/>
                  <a:pt x="125" y="50"/>
                </a:cubicBezTo>
                <a:cubicBezTo>
                  <a:pt x="124" y="50"/>
                  <a:pt x="124" y="49"/>
                  <a:pt x="124" y="47"/>
                </a:cubicBezTo>
                <a:cubicBezTo>
                  <a:pt x="124" y="46"/>
                  <a:pt x="124" y="45"/>
                  <a:pt x="124" y="44"/>
                </a:cubicBezTo>
                <a:cubicBezTo>
                  <a:pt x="124" y="43"/>
                  <a:pt x="125" y="42"/>
                  <a:pt x="124" y="41"/>
                </a:cubicBezTo>
                <a:cubicBezTo>
                  <a:pt x="124" y="41"/>
                  <a:pt x="124" y="41"/>
                  <a:pt x="123" y="41"/>
                </a:cubicBezTo>
                <a:cubicBezTo>
                  <a:pt x="123" y="41"/>
                  <a:pt x="123" y="41"/>
                  <a:pt x="123" y="41"/>
                </a:cubicBezTo>
                <a:cubicBezTo>
                  <a:pt x="122" y="41"/>
                  <a:pt x="122" y="41"/>
                  <a:pt x="122" y="38"/>
                </a:cubicBezTo>
                <a:cubicBezTo>
                  <a:pt x="122" y="34"/>
                  <a:pt x="119" y="33"/>
                  <a:pt x="118" y="34"/>
                </a:cubicBezTo>
                <a:cubicBezTo>
                  <a:pt x="118" y="34"/>
                  <a:pt x="118" y="34"/>
                  <a:pt x="118" y="34"/>
                </a:cubicBezTo>
                <a:cubicBezTo>
                  <a:pt x="117" y="34"/>
                  <a:pt x="116" y="32"/>
                  <a:pt x="116" y="31"/>
                </a:cubicBezTo>
                <a:cubicBezTo>
                  <a:pt x="115" y="27"/>
                  <a:pt x="114" y="26"/>
                  <a:pt x="114" y="26"/>
                </a:cubicBezTo>
                <a:cubicBezTo>
                  <a:pt x="114" y="25"/>
                  <a:pt x="114" y="25"/>
                  <a:pt x="113" y="25"/>
                </a:cubicBezTo>
                <a:cubicBezTo>
                  <a:pt x="113" y="25"/>
                  <a:pt x="114" y="25"/>
                  <a:pt x="113" y="25"/>
                </a:cubicBezTo>
                <a:cubicBezTo>
                  <a:pt x="112" y="25"/>
                  <a:pt x="111" y="25"/>
                  <a:pt x="111" y="24"/>
                </a:cubicBezTo>
                <a:cubicBezTo>
                  <a:pt x="111" y="23"/>
                  <a:pt x="110" y="19"/>
                  <a:pt x="110" y="19"/>
                </a:cubicBezTo>
                <a:cubicBezTo>
                  <a:pt x="110" y="19"/>
                  <a:pt x="110" y="19"/>
                  <a:pt x="110" y="19"/>
                </a:cubicBezTo>
                <a:cubicBezTo>
                  <a:pt x="108" y="18"/>
                  <a:pt x="108" y="18"/>
                  <a:pt x="108" y="18"/>
                </a:cubicBezTo>
                <a:cubicBezTo>
                  <a:pt x="108" y="17"/>
                  <a:pt x="108" y="11"/>
                  <a:pt x="108" y="10"/>
                </a:cubicBezTo>
                <a:cubicBezTo>
                  <a:pt x="108" y="10"/>
                  <a:pt x="108" y="10"/>
                  <a:pt x="108" y="10"/>
                </a:cubicBezTo>
                <a:cubicBezTo>
                  <a:pt x="108" y="9"/>
                  <a:pt x="108" y="9"/>
                  <a:pt x="108" y="9"/>
                </a:cubicBezTo>
                <a:cubicBezTo>
                  <a:pt x="108" y="9"/>
                  <a:pt x="108" y="9"/>
                  <a:pt x="108" y="9"/>
                </a:cubicBezTo>
                <a:cubicBezTo>
                  <a:pt x="108" y="9"/>
                  <a:pt x="108" y="9"/>
                  <a:pt x="108" y="9"/>
                </a:cubicBezTo>
                <a:cubicBezTo>
                  <a:pt x="108" y="9"/>
                  <a:pt x="107" y="9"/>
                  <a:pt x="107" y="9"/>
                </a:cubicBezTo>
                <a:cubicBezTo>
                  <a:pt x="107" y="7"/>
                  <a:pt x="108" y="5"/>
                  <a:pt x="107" y="3"/>
                </a:cubicBezTo>
                <a:cubicBezTo>
                  <a:pt x="106" y="2"/>
                  <a:pt x="106" y="1"/>
                  <a:pt x="105" y="0"/>
                </a:cubicBezTo>
                <a:cubicBezTo>
                  <a:pt x="105" y="0"/>
                  <a:pt x="105" y="0"/>
                  <a:pt x="105" y="0"/>
                </a:cubicBezTo>
                <a:cubicBezTo>
                  <a:pt x="103" y="1"/>
                  <a:pt x="102" y="4"/>
                  <a:pt x="101" y="5"/>
                </a:cubicBezTo>
                <a:cubicBezTo>
                  <a:pt x="100" y="6"/>
                  <a:pt x="100" y="8"/>
                  <a:pt x="100" y="10"/>
                </a:cubicBezTo>
                <a:cubicBezTo>
                  <a:pt x="100" y="11"/>
                  <a:pt x="100" y="12"/>
                  <a:pt x="100" y="13"/>
                </a:cubicBezTo>
                <a:cubicBezTo>
                  <a:pt x="100" y="13"/>
                  <a:pt x="100" y="13"/>
                  <a:pt x="100" y="13"/>
                </a:cubicBezTo>
                <a:cubicBezTo>
                  <a:pt x="98" y="13"/>
                  <a:pt x="98" y="13"/>
                  <a:pt x="98" y="13"/>
                </a:cubicBezTo>
                <a:cubicBezTo>
                  <a:pt x="98" y="13"/>
                  <a:pt x="98" y="13"/>
                  <a:pt x="98" y="13"/>
                </a:cubicBezTo>
                <a:cubicBezTo>
                  <a:pt x="98" y="13"/>
                  <a:pt x="98" y="13"/>
                  <a:pt x="98" y="14"/>
                </a:cubicBezTo>
                <a:cubicBezTo>
                  <a:pt x="98" y="14"/>
                  <a:pt x="98" y="15"/>
                  <a:pt x="98" y="16"/>
                </a:cubicBezTo>
                <a:cubicBezTo>
                  <a:pt x="98" y="17"/>
                  <a:pt x="98" y="18"/>
                  <a:pt x="98" y="19"/>
                </a:cubicBezTo>
                <a:cubicBezTo>
                  <a:pt x="97" y="19"/>
                  <a:pt x="97" y="19"/>
                  <a:pt x="97" y="19"/>
                </a:cubicBezTo>
                <a:cubicBezTo>
                  <a:pt x="97" y="19"/>
                  <a:pt x="97" y="19"/>
                  <a:pt x="97" y="19"/>
                </a:cubicBezTo>
                <a:cubicBezTo>
                  <a:pt x="97" y="22"/>
                  <a:pt x="97" y="22"/>
                  <a:pt x="97" y="22"/>
                </a:cubicBezTo>
                <a:cubicBezTo>
                  <a:pt x="97" y="23"/>
                  <a:pt x="97" y="23"/>
                  <a:pt x="97" y="23"/>
                </a:cubicBezTo>
                <a:cubicBezTo>
                  <a:pt x="97" y="24"/>
                  <a:pt x="97" y="25"/>
                  <a:pt x="97" y="25"/>
                </a:cubicBezTo>
                <a:cubicBezTo>
                  <a:pt x="97" y="25"/>
                  <a:pt x="97" y="25"/>
                  <a:pt x="97" y="25"/>
                </a:cubicBezTo>
                <a:cubicBezTo>
                  <a:pt x="96" y="25"/>
                  <a:pt x="95" y="25"/>
                  <a:pt x="95" y="26"/>
                </a:cubicBezTo>
                <a:cubicBezTo>
                  <a:pt x="94" y="27"/>
                  <a:pt x="94" y="28"/>
                  <a:pt x="95" y="29"/>
                </a:cubicBezTo>
                <a:cubicBezTo>
                  <a:pt x="95" y="29"/>
                  <a:pt x="95" y="29"/>
                  <a:pt x="95" y="29"/>
                </a:cubicBezTo>
                <a:cubicBezTo>
                  <a:pt x="95" y="29"/>
                  <a:pt x="95" y="30"/>
                  <a:pt x="95" y="30"/>
                </a:cubicBezTo>
                <a:cubicBezTo>
                  <a:pt x="95" y="30"/>
                  <a:pt x="94" y="30"/>
                  <a:pt x="94" y="30"/>
                </a:cubicBezTo>
                <a:cubicBezTo>
                  <a:pt x="94" y="30"/>
                  <a:pt x="94" y="30"/>
                  <a:pt x="94" y="30"/>
                </a:cubicBezTo>
                <a:cubicBezTo>
                  <a:pt x="92" y="34"/>
                  <a:pt x="92" y="34"/>
                  <a:pt x="92" y="34"/>
                </a:cubicBezTo>
                <a:cubicBezTo>
                  <a:pt x="91" y="33"/>
                  <a:pt x="91" y="33"/>
                  <a:pt x="91" y="33"/>
                </a:cubicBezTo>
                <a:cubicBezTo>
                  <a:pt x="91" y="33"/>
                  <a:pt x="91" y="33"/>
                  <a:pt x="90" y="33"/>
                </a:cubicBezTo>
                <a:cubicBezTo>
                  <a:pt x="90" y="33"/>
                  <a:pt x="90" y="33"/>
                  <a:pt x="90" y="33"/>
                </a:cubicBezTo>
                <a:cubicBezTo>
                  <a:pt x="90" y="33"/>
                  <a:pt x="90" y="35"/>
                  <a:pt x="89" y="36"/>
                </a:cubicBezTo>
                <a:cubicBezTo>
                  <a:pt x="89" y="36"/>
                  <a:pt x="89" y="38"/>
                  <a:pt x="89" y="39"/>
                </a:cubicBezTo>
                <a:cubicBezTo>
                  <a:pt x="87" y="39"/>
                  <a:pt x="87" y="39"/>
                  <a:pt x="87" y="39"/>
                </a:cubicBezTo>
                <a:cubicBezTo>
                  <a:pt x="87" y="39"/>
                  <a:pt x="87" y="39"/>
                  <a:pt x="87" y="39"/>
                </a:cubicBezTo>
                <a:cubicBezTo>
                  <a:pt x="87" y="39"/>
                  <a:pt x="87" y="41"/>
                  <a:pt x="87" y="42"/>
                </a:cubicBezTo>
                <a:cubicBezTo>
                  <a:pt x="88" y="43"/>
                  <a:pt x="88" y="45"/>
                  <a:pt x="88" y="45"/>
                </a:cubicBezTo>
                <a:cubicBezTo>
                  <a:pt x="87" y="45"/>
                  <a:pt x="86" y="44"/>
                  <a:pt x="86" y="44"/>
                </a:cubicBezTo>
                <a:cubicBezTo>
                  <a:pt x="85" y="43"/>
                  <a:pt x="84" y="42"/>
                  <a:pt x="84" y="42"/>
                </a:cubicBezTo>
                <a:cubicBezTo>
                  <a:pt x="84" y="42"/>
                  <a:pt x="83" y="43"/>
                  <a:pt x="83" y="43"/>
                </a:cubicBezTo>
                <a:cubicBezTo>
                  <a:pt x="83" y="44"/>
                  <a:pt x="82" y="46"/>
                  <a:pt x="82" y="49"/>
                </a:cubicBezTo>
                <a:cubicBezTo>
                  <a:pt x="82" y="51"/>
                  <a:pt x="82" y="52"/>
                  <a:pt x="82" y="52"/>
                </a:cubicBezTo>
                <a:cubicBezTo>
                  <a:pt x="82" y="52"/>
                  <a:pt x="82" y="52"/>
                  <a:pt x="82" y="52"/>
                </a:cubicBezTo>
                <a:cubicBezTo>
                  <a:pt x="81" y="51"/>
                  <a:pt x="80" y="50"/>
                  <a:pt x="79" y="49"/>
                </a:cubicBezTo>
                <a:cubicBezTo>
                  <a:pt x="79" y="49"/>
                  <a:pt x="79" y="49"/>
                  <a:pt x="79" y="49"/>
                </a:cubicBezTo>
                <a:cubicBezTo>
                  <a:pt x="79" y="49"/>
                  <a:pt x="79" y="49"/>
                  <a:pt x="79" y="49"/>
                </a:cubicBezTo>
                <a:cubicBezTo>
                  <a:pt x="79" y="50"/>
                  <a:pt x="78" y="51"/>
                  <a:pt x="78" y="53"/>
                </a:cubicBezTo>
                <a:cubicBezTo>
                  <a:pt x="78" y="54"/>
                  <a:pt x="78" y="56"/>
                  <a:pt x="78" y="56"/>
                </a:cubicBezTo>
                <a:cubicBezTo>
                  <a:pt x="76" y="56"/>
                  <a:pt x="76" y="56"/>
                  <a:pt x="76" y="56"/>
                </a:cubicBezTo>
                <a:cubicBezTo>
                  <a:pt x="76" y="56"/>
                  <a:pt x="76" y="56"/>
                  <a:pt x="76" y="56"/>
                </a:cubicBezTo>
                <a:cubicBezTo>
                  <a:pt x="76" y="56"/>
                  <a:pt x="76" y="56"/>
                  <a:pt x="76" y="57"/>
                </a:cubicBezTo>
                <a:cubicBezTo>
                  <a:pt x="76" y="57"/>
                  <a:pt x="76" y="57"/>
                  <a:pt x="75" y="60"/>
                </a:cubicBezTo>
                <a:cubicBezTo>
                  <a:pt x="75" y="61"/>
                  <a:pt x="75" y="62"/>
                  <a:pt x="75" y="62"/>
                </a:cubicBezTo>
                <a:cubicBezTo>
                  <a:pt x="75" y="62"/>
                  <a:pt x="74" y="62"/>
                  <a:pt x="74" y="62"/>
                </a:cubicBezTo>
                <a:cubicBezTo>
                  <a:pt x="74" y="61"/>
                  <a:pt x="73" y="61"/>
                  <a:pt x="73" y="61"/>
                </a:cubicBezTo>
                <a:cubicBezTo>
                  <a:pt x="71" y="61"/>
                  <a:pt x="71" y="60"/>
                  <a:pt x="71" y="60"/>
                </a:cubicBezTo>
                <a:cubicBezTo>
                  <a:pt x="71" y="60"/>
                  <a:pt x="71" y="59"/>
                  <a:pt x="71" y="59"/>
                </a:cubicBezTo>
                <a:cubicBezTo>
                  <a:pt x="70" y="59"/>
                  <a:pt x="70" y="59"/>
                  <a:pt x="70" y="60"/>
                </a:cubicBezTo>
                <a:cubicBezTo>
                  <a:pt x="70" y="60"/>
                  <a:pt x="68" y="64"/>
                  <a:pt x="68" y="65"/>
                </a:cubicBezTo>
                <a:cubicBezTo>
                  <a:pt x="68" y="65"/>
                  <a:pt x="67" y="66"/>
                  <a:pt x="67" y="66"/>
                </a:cubicBezTo>
                <a:cubicBezTo>
                  <a:pt x="66" y="66"/>
                  <a:pt x="65" y="67"/>
                  <a:pt x="65" y="68"/>
                </a:cubicBezTo>
                <a:cubicBezTo>
                  <a:pt x="65" y="69"/>
                  <a:pt x="65" y="71"/>
                  <a:pt x="64" y="72"/>
                </a:cubicBezTo>
                <a:cubicBezTo>
                  <a:pt x="63" y="72"/>
                  <a:pt x="62" y="72"/>
                  <a:pt x="62" y="72"/>
                </a:cubicBezTo>
                <a:cubicBezTo>
                  <a:pt x="62" y="72"/>
                  <a:pt x="62" y="71"/>
                  <a:pt x="62" y="71"/>
                </a:cubicBezTo>
                <a:cubicBezTo>
                  <a:pt x="61" y="70"/>
                  <a:pt x="61" y="69"/>
                  <a:pt x="60" y="69"/>
                </a:cubicBezTo>
                <a:cubicBezTo>
                  <a:pt x="60" y="69"/>
                  <a:pt x="59" y="69"/>
                  <a:pt x="59" y="69"/>
                </a:cubicBezTo>
                <a:cubicBezTo>
                  <a:pt x="58" y="70"/>
                  <a:pt x="58" y="72"/>
                  <a:pt x="57" y="72"/>
                </a:cubicBezTo>
                <a:cubicBezTo>
                  <a:pt x="57" y="73"/>
                  <a:pt x="55" y="75"/>
                  <a:pt x="54" y="76"/>
                </a:cubicBezTo>
                <a:cubicBezTo>
                  <a:pt x="54" y="78"/>
                  <a:pt x="54" y="79"/>
                  <a:pt x="54" y="80"/>
                </a:cubicBezTo>
                <a:cubicBezTo>
                  <a:pt x="52" y="79"/>
                  <a:pt x="52" y="79"/>
                  <a:pt x="52" y="79"/>
                </a:cubicBezTo>
                <a:cubicBezTo>
                  <a:pt x="51" y="79"/>
                  <a:pt x="51" y="79"/>
                  <a:pt x="51" y="79"/>
                </a:cubicBezTo>
                <a:cubicBezTo>
                  <a:pt x="51" y="79"/>
                  <a:pt x="51" y="79"/>
                  <a:pt x="51" y="80"/>
                </a:cubicBezTo>
                <a:cubicBezTo>
                  <a:pt x="51" y="80"/>
                  <a:pt x="51" y="82"/>
                  <a:pt x="51" y="84"/>
                </a:cubicBezTo>
                <a:cubicBezTo>
                  <a:pt x="50" y="86"/>
                  <a:pt x="50" y="87"/>
                  <a:pt x="49" y="87"/>
                </a:cubicBezTo>
                <a:cubicBezTo>
                  <a:pt x="49" y="87"/>
                  <a:pt x="48" y="87"/>
                  <a:pt x="48" y="87"/>
                </a:cubicBezTo>
                <a:cubicBezTo>
                  <a:pt x="47" y="87"/>
                  <a:pt x="46" y="85"/>
                  <a:pt x="45" y="84"/>
                </a:cubicBezTo>
                <a:cubicBezTo>
                  <a:pt x="45" y="84"/>
                  <a:pt x="45" y="84"/>
                  <a:pt x="45" y="84"/>
                </a:cubicBezTo>
                <a:cubicBezTo>
                  <a:pt x="45" y="83"/>
                  <a:pt x="45" y="84"/>
                  <a:pt x="45" y="84"/>
                </a:cubicBezTo>
                <a:cubicBezTo>
                  <a:pt x="45" y="84"/>
                  <a:pt x="42" y="85"/>
                  <a:pt x="41" y="87"/>
                </a:cubicBezTo>
                <a:cubicBezTo>
                  <a:pt x="40" y="89"/>
                  <a:pt x="40" y="91"/>
                  <a:pt x="41" y="94"/>
                </a:cubicBezTo>
                <a:cubicBezTo>
                  <a:pt x="41" y="95"/>
                  <a:pt x="41" y="95"/>
                  <a:pt x="41" y="95"/>
                </a:cubicBezTo>
                <a:cubicBezTo>
                  <a:pt x="41" y="96"/>
                  <a:pt x="41" y="98"/>
                  <a:pt x="41" y="98"/>
                </a:cubicBezTo>
                <a:cubicBezTo>
                  <a:pt x="41" y="98"/>
                  <a:pt x="41" y="98"/>
                  <a:pt x="41" y="98"/>
                </a:cubicBezTo>
                <a:cubicBezTo>
                  <a:pt x="40" y="98"/>
                  <a:pt x="38" y="98"/>
                  <a:pt x="38" y="98"/>
                </a:cubicBezTo>
                <a:cubicBezTo>
                  <a:pt x="38" y="98"/>
                  <a:pt x="38" y="98"/>
                  <a:pt x="38" y="98"/>
                </a:cubicBezTo>
                <a:cubicBezTo>
                  <a:pt x="38" y="98"/>
                  <a:pt x="38" y="98"/>
                  <a:pt x="38" y="98"/>
                </a:cubicBezTo>
                <a:cubicBezTo>
                  <a:pt x="37" y="106"/>
                  <a:pt x="37" y="106"/>
                  <a:pt x="37" y="106"/>
                </a:cubicBezTo>
                <a:cubicBezTo>
                  <a:pt x="36" y="105"/>
                  <a:pt x="35" y="105"/>
                  <a:pt x="34" y="105"/>
                </a:cubicBezTo>
                <a:cubicBezTo>
                  <a:pt x="34" y="105"/>
                  <a:pt x="33" y="103"/>
                  <a:pt x="33" y="102"/>
                </a:cubicBezTo>
                <a:cubicBezTo>
                  <a:pt x="33" y="102"/>
                  <a:pt x="33" y="102"/>
                  <a:pt x="33" y="101"/>
                </a:cubicBezTo>
                <a:cubicBezTo>
                  <a:pt x="33" y="101"/>
                  <a:pt x="32" y="101"/>
                  <a:pt x="32" y="101"/>
                </a:cubicBezTo>
                <a:cubicBezTo>
                  <a:pt x="32" y="102"/>
                  <a:pt x="29" y="103"/>
                  <a:pt x="28" y="105"/>
                </a:cubicBezTo>
                <a:cubicBezTo>
                  <a:pt x="28" y="106"/>
                  <a:pt x="27" y="107"/>
                  <a:pt x="27" y="108"/>
                </a:cubicBezTo>
                <a:cubicBezTo>
                  <a:pt x="27" y="109"/>
                  <a:pt x="27" y="110"/>
                  <a:pt x="27" y="110"/>
                </a:cubicBezTo>
                <a:cubicBezTo>
                  <a:pt x="26" y="110"/>
                  <a:pt x="25" y="110"/>
                  <a:pt x="25" y="110"/>
                </a:cubicBezTo>
                <a:cubicBezTo>
                  <a:pt x="25" y="110"/>
                  <a:pt x="25" y="110"/>
                  <a:pt x="24" y="110"/>
                </a:cubicBezTo>
                <a:cubicBezTo>
                  <a:pt x="24" y="110"/>
                  <a:pt x="24" y="110"/>
                  <a:pt x="24" y="110"/>
                </a:cubicBezTo>
                <a:cubicBezTo>
                  <a:pt x="24" y="111"/>
                  <a:pt x="24" y="115"/>
                  <a:pt x="24" y="116"/>
                </a:cubicBezTo>
                <a:cubicBezTo>
                  <a:pt x="24" y="116"/>
                  <a:pt x="24" y="119"/>
                  <a:pt x="25" y="120"/>
                </a:cubicBezTo>
                <a:cubicBezTo>
                  <a:pt x="24" y="120"/>
                  <a:pt x="23" y="120"/>
                  <a:pt x="22" y="120"/>
                </a:cubicBezTo>
                <a:cubicBezTo>
                  <a:pt x="21" y="120"/>
                  <a:pt x="20" y="120"/>
                  <a:pt x="20" y="120"/>
                </a:cubicBezTo>
                <a:cubicBezTo>
                  <a:pt x="20" y="120"/>
                  <a:pt x="20" y="120"/>
                  <a:pt x="19" y="120"/>
                </a:cubicBezTo>
                <a:cubicBezTo>
                  <a:pt x="19" y="120"/>
                  <a:pt x="19" y="120"/>
                  <a:pt x="19" y="120"/>
                </a:cubicBezTo>
                <a:cubicBezTo>
                  <a:pt x="19" y="121"/>
                  <a:pt x="20" y="125"/>
                  <a:pt x="20" y="126"/>
                </a:cubicBezTo>
                <a:cubicBezTo>
                  <a:pt x="20" y="126"/>
                  <a:pt x="20" y="126"/>
                  <a:pt x="19" y="126"/>
                </a:cubicBezTo>
                <a:cubicBezTo>
                  <a:pt x="19" y="126"/>
                  <a:pt x="18" y="126"/>
                  <a:pt x="18" y="126"/>
                </a:cubicBezTo>
                <a:cubicBezTo>
                  <a:pt x="18" y="126"/>
                  <a:pt x="18" y="126"/>
                  <a:pt x="18" y="126"/>
                </a:cubicBezTo>
                <a:cubicBezTo>
                  <a:pt x="17" y="126"/>
                  <a:pt x="17" y="126"/>
                  <a:pt x="18" y="127"/>
                </a:cubicBezTo>
                <a:cubicBezTo>
                  <a:pt x="19" y="129"/>
                  <a:pt x="19" y="130"/>
                  <a:pt x="18" y="132"/>
                </a:cubicBezTo>
                <a:cubicBezTo>
                  <a:pt x="17" y="132"/>
                  <a:pt x="16" y="132"/>
                  <a:pt x="15" y="132"/>
                </a:cubicBezTo>
                <a:cubicBezTo>
                  <a:pt x="14" y="131"/>
                  <a:pt x="14" y="129"/>
                  <a:pt x="14" y="129"/>
                </a:cubicBezTo>
                <a:cubicBezTo>
                  <a:pt x="14" y="129"/>
                  <a:pt x="14" y="129"/>
                  <a:pt x="14" y="129"/>
                </a:cubicBezTo>
                <a:cubicBezTo>
                  <a:pt x="13" y="129"/>
                  <a:pt x="13" y="129"/>
                  <a:pt x="13" y="129"/>
                </a:cubicBezTo>
                <a:cubicBezTo>
                  <a:pt x="13" y="129"/>
                  <a:pt x="10" y="133"/>
                  <a:pt x="10" y="135"/>
                </a:cubicBezTo>
                <a:cubicBezTo>
                  <a:pt x="10" y="136"/>
                  <a:pt x="10" y="136"/>
                  <a:pt x="10" y="138"/>
                </a:cubicBezTo>
                <a:cubicBezTo>
                  <a:pt x="10" y="139"/>
                  <a:pt x="10" y="139"/>
                  <a:pt x="10" y="139"/>
                </a:cubicBezTo>
                <a:cubicBezTo>
                  <a:pt x="10" y="140"/>
                  <a:pt x="10" y="140"/>
                  <a:pt x="10" y="141"/>
                </a:cubicBezTo>
                <a:cubicBezTo>
                  <a:pt x="10" y="141"/>
                  <a:pt x="10" y="141"/>
                  <a:pt x="10" y="141"/>
                </a:cubicBezTo>
                <a:cubicBezTo>
                  <a:pt x="10" y="143"/>
                  <a:pt x="10" y="144"/>
                  <a:pt x="10" y="144"/>
                </a:cubicBezTo>
                <a:cubicBezTo>
                  <a:pt x="9" y="144"/>
                  <a:pt x="8" y="145"/>
                  <a:pt x="8" y="145"/>
                </a:cubicBezTo>
                <a:cubicBezTo>
                  <a:pt x="8" y="145"/>
                  <a:pt x="7" y="145"/>
                  <a:pt x="7" y="145"/>
                </a:cubicBezTo>
                <a:cubicBezTo>
                  <a:pt x="7" y="145"/>
                  <a:pt x="7" y="145"/>
                  <a:pt x="7" y="145"/>
                </a:cubicBezTo>
                <a:cubicBezTo>
                  <a:pt x="7" y="146"/>
                  <a:pt x="8" y="147"/>
                  <a:pt x="8" y="148"/>
                </a:cubicBezTo>
                <a:cubicBezTo>
                  <a:pt x="8" y="148"/>
                  <a:pt x="9" y="150"/>
                  <a:pt x="9" y="151"/>
                </a:cubicBezTo>
                <a:cubicBezTo>
                  <a:pt x="9" y="151"/>
                  <a:pt x="9" y="151"/>
                  <a:pt x="9" y="151"/>
                </a:cubicBezTo>
                <a:cubicBezTo>
                  <a:pt x="9" y="151"/>
                  <a:pt x="8" y="151"/>
                  <a:pt x="8" y="151"/>
                </a:cubicBezTo>
                <a:cubicBezTo>
                  <a:pt x="8" y="151"/>
                  <a:pt x="8" y="151"/>
                  <a:pt x="8" y="151"/>
                </a:cubicBezTo>
                <a:cubicBezTo>
                  <a:pt x="8" y="151"/>
                  <a:pt x="6" y="155"/>
                  <a:pt x="5" y="157"/>
                </a:cubicBezTo>
                <a:cubicBezTo>
                  <a:pt x="5" y="157"/>
                  <a:pt x="5" y="158"/>
                  <a:pt x="6" y="159"/>
                </a:cubicBezTo>
                <a:cubicBezTo>
                  <a:pt x="6" y="159"/>
                  <a:pt x="6" y="160"/>
                  <a:pt x="6" y="160"/>
                </a:cubicBezTo>
                <a:cubicBezTo>
                  <a:pt x="5" y="160"/>
                  <a:pt x="4" y="160"/>
                  <a:pt x="4" y="160"/>
                </a:cubicBezTo>
                <a:cubicBezTo>
                  <a:pt x="3" y="161"/>
                  <a:pt x="3" y="161"/>
                  <a:pt x="3" y="161"/>
                </a:cubicBezTo>
                <a:cubicBezTo>
                  <a:pt x="3" y="161"/>
                  <a:pt x="3" y="161"/>
                  <a:pt x="3" y="161"/>
                </a:cubicBezTo>
                <a:cubicBezTo>
                  <a:pt x="3" y="161"/>
                  <a:pt x="4" y="163"/>
                  <a:pt x="4" y="165"/>
                </a:cubicBezTo>
                <a:cubicBezTo>
                  <a:pt x="4" y="167"/>
                  <a:pt x="5" y="169"/>
                  <a:pt x="5" y="169"/>
                </a:cubicBezTo>
                <a:cubicBezTo>
                  <a:pt x="5" y="169"/>
                  <a:pt x="4" y="170"/>
                  <a:pt x="4" y="170"/>
                </a:cubicBezTo>
                <a:cubicBezTo>
                  <a:pt x="2" y="170"/>
                  <a:pt x="1" y="170"/>
                  <a:pt x="1" y="170"/>
                </a:cubicBezTo>
                <a:cubicBezTo>
                  <a:pt x="1" y="170"/>
                  <a:pt x="0" y="170"/>
                  <a:pt x="0" y="170"/>
                </a:cubicBezTo>
                <a:cubicBezTo>
                  <a:pt x="0" y="170"/>
                  <a:pt x="0" y="170"/>
                  <a:pt x="0" y="170"/>
                </a:cubicBezTo>
                <a:cubicBezTo>
                  <a:pt x="2" y="175"/>
                  <a:pt x="2" y="175"/>
                  <a:pt x="2" y="175"/>
                </a:cubicBezTo>
                <a:cubicBezTo>
                  <a:pt x="1" y="175"/>
                  <a:pt x="1" y="175"/>
                  <a:pt x="1" y="175"/>
                </a:cubicBezTo>
                <a:cubicBezTo>
                  <a:pt x="1" y="175"/>
                  <a:pt x="0" y="175"/>
                  <a:pt x="0" y="175"/>
                </a:cubicBezTo>
                <a:cubicBezTo>
                  <a:pt x="0" y="175"/>
                  <a:pt x="0" y="176"/>
                  <a:pt x="0" y="176"/>
                </a:cubicBezTo>
                <a:cubicBezTo>
                  <a:pt x="0" y="176"/>
                  <a:pt x="2" y="178"/>
                  <a:pt x="2" y="179"/>
                </a:cubicBezTo>
                <a:cubicBezTo>
                  <a:pt x="2" y="180"/>
                  <a:pt x="3" y="182"/>
                  <a:pt x="4" y="182"/>
                </a:cubicBezTo>
                <a:cubicBezTo>
                  <a:pt x="4" y="182"/>
                  <a:pt x="4" y="183"/>
                  <a:pt x="4" y="184"/>
                </a:cubicBezTo>
                <a:cubicBezTo>
                  <a:pt x="4" y="184"/>
                  <a:pt x="4" y="184"/>
                  <a:pt x="3" y="184"/>
                </a:cubicBezTo>
                <a:cubicBezTo>
                  <a:pt x="3" y="184"/>
                  <a:pt x="3" y="184"/>
                  <a:pt x="3" y="184"/>
                </a:cubicBezTo>
                <a:cubicBezTo>
                  <a:pt x="2" y="184"/>
                  <a:pt x="1" y="183"/>
                  <a:pt x="1" y="183"/>
                </a:cubicBezTo>
                <a:cubicBezTo>
                  <a:pt x="1" y="183"/>
                  <a:pt x="1" y="183"/>
                  <a:pt x="1" y="183"/>
                </a:cubicBezTo>
                <a:cubicBezTo>
                  <a:pt x="1" y="183"/>
                  <a:pt x="1" y="183"/>
                  <a:pt x="1" y="184"/>
                </a:cubicBezTo>
                <a:cubicBezTo>
                  <a:pt x="0" y="184"/>
                  <a:pt x="0" y="187"/>
                  <a:pt x="1" y="190"/>
                </a:cubicBezTo>
                <a:cubicBezTo>
                  <a:pt x="1" y="192"/>
                  <a:pt x="2" y="194"/>
                  <a:pt x="2" y="195"/>
                </a:cubicBezTo>
                <a:cubicBezTo>
                  <a:pt x="1" y="196"/>
                  <a:pt x="1" y="196"/>
                  <a:pt x="1" y="196"/>
                </a:cubicBezTo>
                <a:cubicBezTo>
                  <a:pt x="1" y="196"/>
                  <a:pt x="1" y="196"/>
                  <a:pt x="1" y="196"/>
                </a:cubicBezTo>
                <a:cubicBezTo>
                  <a:pt x="0" y="196"/>
                  <a:pt x="1" y="197"/>
                  <a:pt x="1" y="197"/>
                </a:cubicBezTo>
                <a:cubicBezTo>
                  <a:pt x="1" y="197"/>
                  <a:pt x="1" y="198"/>
                  <a:pt x="3" y="200"/>
                </a:cubicBezTo>
                <a:cubicBezTo>
                  <a:pt x="4" y="202"/>
                  <a:pt x="5" y="204"/>
                  <a:pt x="6" y="205"/>
                </a:cubicBezTo>
                <a:cubicBezTo>
                  <a:pt x="5" y="205"/>
                  <a:pt x="4" y="206"/>
                  <a:pt x="3" y="206"/>
                </a:cubicBezTo>
                <a:cubicBezTo>
                  <a:pt x="2" y="206"/>
                  <a:pt x="1" y="206"/>
                  <a:pt x="1" y="206"/>
                </a:cubicBezTo>
                <a:cubicBezTo>
                  <a:pt x="1" y="206"/>
                  <a:pt x="1" y="206"/>
                  <a:pt x="1" y="206"/>
                </a:cubicBezTo>
                <a:cubicBezTo>
                  <a:pt x="1" y="206"/>
                  <a:pt x="1" y="206"/>
                  <a:pt x="0" y="206"/>
                </a:cubicBezTo>
                <a:cubicBezTo>
                  <a:pt x="0" y="206"/>
                  <a:pt x="0" y="208"/>
                  <a:pt x="1" y="211"/>
                </a:cubicBezTo>
                <a:cubicBezTo>
                  <a:pt x="1" y="212"/>
                  <a:pt x="2" y="213"/>
                  <a:pt x="3" y="214"/>
                </a:cubicBezTo>
                <a:cubicBezTo>
                  <a:pt x="2" y="214"/>
                  <a:pt x="2" y="214"/>
                  <a:pt x="2" y="214"/>
                </a:cubicBezTo>
                <a:cubicBezTo>
                  <a:pt x="1" y="214"/>
                  <a:pt x="1" y="214"/>
                  <a:pt x="1" y="215"/>
                </a:cubicBezTo>
                <a:cubicBezTo>
                  <a:pt x="0" y="215"/>
                  <a:pt x="0" y="215"/>
                  <a:pt x="0" y="216"/>
                </a:cubicBezTo>
                <a:cubicBezTo>
                  <a:pt x="1" y="217"/>
                  <a:pt x="1" y="218"/>
                  <a:pt x="2" y="219"/>
                </a:cubicBezTo>
                <a:cubicBezTo>
                  <a:pt x="2" y="220"/>
                  <a:pt x="2" y="220"/>
                  <a:pt x="3" y="220"/>
                </a:cubicBezTo>
                <a:cubicBezTo>
                  <a:pt x="3" y="221"/>
                  <a:pt x="3" y="222"/>
                  <a:pt x="4" y="223"/>
                </a:cubicBezTo>
                <a:cubicBezTo>
                  <a:pt x="4" y="224"/>
                  <a:pt x="5" y="226"/>
                  <a:pt x="5" y="226"/>
                </a:cubicBezTo>
                <a:cubicBezTo>
                  <a:pt x="2" y="226"/>
                  <a:pt x="2" y="226"/>
                  <a:pt x="2" y="226"/>
                </a:cubicBezTo>
                <a:cubicBezTo>
                  <a:pt x="2" y="226"/>
                  <a:pt x="1" y="226"/>
                  <a:pt x="1" y="226"/>
                </a:cubicBezTo>
                <a:cubicBezTo>
                  <a:pt x="1" y="227"/>
                  <a:pt x="1" y="229"/>
                  <a:pt x="2" y="232"/>
                </a:cubicBezTo>
                <a:cubicBezTo>
                  <a:pt x="3" y="233"/>
                  <a:pt x="4" y="234"/>
                  <a:pt x="5" y="235"/>
                </a:cubicBezTo>
                <a:cubicBezTo>
                  <a:pt x="5" y="235"/>
                  <a:pt x="5" y="235"/>
                  <a:pt x="5" y="235"/>
                </a:cubicBezTo>
                <a:cubicBezTo>
                  <a:pt x="5" y="235"/>
                  <a:pt x="4" y="236"/>
                  <a:pt x="4" y="236"/>
                </a:cubicBezTo>
                <a:cubicBezTo>
                  <a:pt x="4" y="236"/>
                  <a:pt x="4" y="236"/>
                  <a:pt x="4" y="236"/>
                </a:cubicBezTo>
                <a:cubicBezTo>
                  <a:pt x="4" y="236"/>
                  <a:pt x="4" y="237"/>
                  <a:pt x="4" y="237"/>
                </a:cubicBezTo>
                <a:cubicBezTo>
                  <a:pt x="10" y="241"/>
                  <a:pt x="10" y="241"/>
                  <a:pt x="10" y="241"/>
                </a:cubicBezTo>
                <a:cubicBezTo>
                  <a:pt x="10" y="241"/>
                  <a:pt x="9" y="241"/>
                  <a:pt x="8" y="242"/>
                </a:cubicBezTo>
                <a:cubicBezTo>
                  <a:pt x="6" y="242"/>
                  <a:pt x="5" y="242"/>
                  <a:pt x="5" y="242"/>
                </a:cubicBezTo>
                <a:cubicBezTo>
                  <a:pt x="5" y="242"/>
                  <a:pt x="5" y="242"/>
                  <a:pt x="5" y="242"/>
                </a:cubicBezTo>
                <a:cubicBezTo>
                  <a:pt x="5" y="242"/>
                  <a:pt x="5" y="242"/>
                  <a:pt x="5" y="243"/>
                </a:cubicBezTo>
                <a:cubicBezTo>
                  <a:pt x="5" y="243"/>
                  <a:pt x="5" y="245"/>
                  <a:pt x="6" y="246"/>
                </a:cubicBezTo>
                <a:cubicBezTo>
                  <a:pt x="6" y="246"/>
                  <a:pt x="7" y="246"/>
                  <a:pt x="7" y="246"/>
                </a:cubicBezTo>
                <a:cubicBezTo>
                  <a:pt x="5" y="247"/>
                  <a:pt x="5" y="247"/>
                  <a:pt x="5" y="247"/>
                </a:cubicBezTo>
                <a:cubicBezTo>
                  <a:pt x="5" y="248"/>
                  <a:pt x="5" y="248"/>
                  <a:pt x="5" y="248"/>
                </a:cubicBezTo>
                <a:cubicBezTo>
                  <a:pt x="6" y="248"/>
                  <a:pt x="8" y="251"/>
                  <a:pt x="9" y="253"/>
                </a:cubicBezTo>
                <a:cubicBezTo>
                  <a:pt x="9" y="253"/>
                  <a:pt x="9" y="254"/>
                  <a:pt x="9" y="254"/>
                </a:cubicBezTo>
                <a:cubicBezTo>
                  <a:pt x="7" y="255"/>
                  <a:pt x="5" y="255"/>
                  <a:pt x="5" y="255"/>
                </a:cubicBezTo>
                <a:cubicBezTo>
                  <a:pt x="5" y="255"/>
                  <a:pt x="5" y="255"/>
                  <a:pt x="5" y="256"/>
                </a:cubicBezTo>
                <a:cubicBezTo>
                  <a:pt x="5" y="256"/>
                  <a:pt x="5" y="256"/>
                  <a:pt x="5" y="256"/>
                </a:cubicBezTo>
                <a:cubicBezTo>
                  <a:pt x="5" y="256"/>
                  <a:pt x="8" y="260"/>
                  <a:pt x="9" y="261"/>
                </a:cubicBezTo>
                <a:cubicBezTo>
                  <a:pt x="10" y="262"/>
                  <a:pt x="12" y="264"/>
                  <a:pt x="12" y="264"/>
                </a:cubicBezTo>
                <a:cubicBezTo>
                  <a:pt x="12" y="266"/>
                  <a:pt x="13" y="268"/>
                  <a:pt x="12" y="269"/>
                </a:cubicBezTo>
                <a:cubicBezTo>
                  <a:pt x="12" y="269"/>
                  <a:pt x="10" y="269"/>
                  <a:pt x="10" y="269"/>
                </a:cubicBezTo>
                <a:cubicBezTo>
                  <a:pt x="9" y="269"/>
                  <a:pt x="9" y="269"/>
                  <a:pt x="9" y="269"/>
                </a:cubicBezTo>
                <a:cubicBezTo>
                  <a:pt x="9" y="269"/>
                  <a:pt x="9" y="270"/>
                  <a:pt x="9" y="270"/>
                </a:cubicBezTo>
                <a:cubicBezTo>
                  <a:pt x="9" y="270"/>
                  <a:pt x="11" y="274"/>
                  <a:pt x="13" y="276"/>
                </a:cubicBezTo>
                <a:cubicBezTo>
                  <a:pt x="14" y="276"/>
                  <a:pt x="14" y="277"/>
                  <a:pt x="14" y="277"/>
                </a:cubicBezTo>
                <a:cubicBezTo>
                  <a:pt x="14" y="277"/>
                  <a:pt x="13" y="277"/>
                  <a:pt x="13" y="277"/>
                </a:cubicBezTo>
                <a:cubicBezTo>
                  <a:pt x="13" y="277"/>
                  <a:pt x="13" y="277"/>
                  <a:pt x="13" y="277"/>
                </a:cubicBezTo>
                <a:cubicBezTo>
                  <a:pt x="13" y="278"/>
                  <a:pt x="12" y="279"/>
                  <a:pt x="16" y="281"/>
                </a:cubicBezTo>
                <a:cubicBezTo>
                  <a:pt x="19" y="283"/>
                  <a:pt x="19" y="283"/>
                  <a:pt x="19" y="284"/>
                </a:cubicBezTo>
                <a:cubicBezTo>
                  <a:pt x="19" y="284"/>
                  <a:pt x="19" y="284"/>
                  <a:pt x="19" y="285"/>
                </a:cubicBezTo>
                <a:cubicBezTo>
                  <a:pt x="20" y="285"/>
                  <a:pt x="20" y="286"/>
                  <a:pt x="20" y="286"/>
                </a:cubicBezTo>
                <a:cubicBezTo>
                  <a:pt x="20" y="286"/>
                  <a:pt x="20" y="286"/>
                  <a:pt x="19" y="286"/>
                </a:cubicBezTo>
                <a:cubicBezTo>
                  <a:pt x="18" y="286"/>
                  <a:pt x="18" y="286"/>
                  <a:pt x="18" y="286"/>
                </a:cubicBezTo>
                <a:cubicBezTo>
                  <a:pt x="18" y="286"/>
                  <a:pt x="18" y="286"/>
                  <a:pt x="18" y="287"/>
                </a:cubicBezTo>
                <a:cubicBezTo>
                  <a:pt x="17" y="287"/>
                  <a:pt x="17" y="287"/>
                  <a:pt x="18" y="287"/>
                </a:cubicBezTo>
                <a:cubicBezTo>
                  <a:pt x="18" y="287"/>
                  <a:pt x="21" y="291"/>
                  <a:pt x="23" y="293"/>
                </a:cubicBezTo>
                <a:cubicBezTo>
                  <a:pt x="24" y="293"/>
                  <a:pt x="24" y="294"/>
                  <a:pt x="25" y="294"/>
                </a:cubicBezTo>
                <a:cubicBezTo>
                  <a:pt x="26" y="295"/>
                  <a:pt x="27" y="296"/>
                  <a:pt x="29" y="297"/>
                </a:cubicBezTo>
                <a:cubicBezTo>
                  <a:pt x="30" y="298"/>
                  <a:pt x="30" y="298"/>
                  <a:pt x="31" y="299"/>
                </a:cubicBezTo>
                <a:cubicBezTo>
                  <a:pt x="31" y="299"/>
                  <a:pt x="32" y="300"/>
                  <a:pt x="32" y="300"/>
                </a:cubicBezTo>
                <a:cubicBezTo>
                  <a:pt x="33" y="301"/>
                  <a:pt x="33" y="301"/>
                  <a:pt x="33" y="301"/>
                </a:cubicBezTo>
                <a:cubicBezTo>
                  <a:pt x="33" y="301"/>
                  <a:pt x="33" y="301"/>
                  <a:pt x="33" y="301"/>
                </a:cubicBezTo>
                <a:cubicBezTo>
                  <a:pt x="32" y="301"/>
                  <a:pt x="32" y="302"/>
                  <a:pt x="32" y="302"/>
                </a:cubicBezTo>
                <a:cubicBezTo>
                  <a:pt x="32" y="303"/>
                  <a:pt x="32" y="304"/>
                  <a:pt x="35" y="306"/>
                </a:cubicBezTo>
                <a:cubicBezTo>
                  <a:pt x="37" y="308"/>
                  <a:pt x="38" y="309"/>
                  <a:pt x="38" y="310"/>
                </a:cubicBezTo>
                <a:cubicBezTo>
                  <a:pt x="39" y="310"/>
                  <a:pt x="40" y="311"/>
                  <a:pt x="40" y="311"/>
                </a:cubicBezTo>
                <a:cubicBezTo>
                  <a:pt x="39" y="312"/>
                  <a:pt x="38" y="312"/>
                  <a:pt x="38" y="313"/>
                </a:cubicBezTo>
                <a:cubicBezTo>
                  <a:pt x="38" y="313"/>
                  <a:pt x="38" y="313"/>
                  <a:pt x="38" y="313"/>
                </a:cubicBezTo>
                <a:cubicBezTo>
                  <a:pt x="38" y="313"/>
                  <a:pt x="38" y="313"/>
                  <a:pt x="38" y="313"/>
                </a:cubicBezTo>
                <a:cubicBezTo>
                  <a:pt x="38" y="313"/>
                  <a:pt x="40" y="314"/>
                  <a:pt x="41" y="316"/>
                </a:cubicBezTo>
                <a:cubicBezTo>
                  <a:pt x="42" y="316"/>
                  <a:pt x="42" y="317"/>
                  <a:pt x="42" y="317"/>
                </a:cubicBezTo>
                <a:cubicBezTo>
                  <a:pt x="43" y="318"/>
                  <a:pt x="43" y="318"/>
                  <a:pt x="44" y="319"/>
                </a:cubicBezTo>
                <a:cubicBezTo>
                  <a:pt x="46" y="321"/>
                  <a:pt x="47" y="322"/>
                  <a:pt x="48" y="322"/>
                </a:cubicBezTo>
                <a:cubicBezTo>
                  <a:pt x="48" y="323"/>
                  <a:pt x="48" y="323"/>
                  <a:pt x="48" y="323"/>
                </a:cubicBezTo>
                <a:cubicBezTo>
                  <a:pt x="48" y="323"/>
                  <a:pt x="48" y="323"/>
                  <a:pt x="48" y="324"/>
                </a:cubicBezTo>
                <a:cubicBezTo>
                  <a:pt x="48" y="324"/>
                  <a:pt x="51" y="326"/>
                  <a:pt x="52" y="327"/>
                </a:cubicBezTo>
                <a:cubicBezTo>
                  <a:pt x="52" y="327"/>
                  <a:pt x="52" y="328"/>
                  <a:pt x="53" y="328"/>
                </a:cubicBezTo>
                <a:cubicBezTo>
                  <a:pt x="54" y="329"/>
                  <a:pt x="55" y="330"/>
                  <a:pt x="55" y="331"/>
                </a:cubicBezTo>
                <a:cubicBezTo>
                  <a:pt x="56" y="332"/>
                  <a:pt x="57" y="333"/>
                  <a:pt x="58" y="334"/>
                </a:cubicBezTo>
                <a:cubicBezTo>
                  <a:pt x="59" y="334"/>
                  <a:pt x="59" y="334"/>
                  <a:pt x="59" y="334"/>
                </a:cubicBezTo>
                <a:cubicBezTo>
                  <a:pt x="59" y="335"/>
                  <a:pt x="60" y="335"/>
                  <a:pt x="61" y="336"/>
                </a:cubicBezTo>
                <a:cubicBezTo>
                  <a:pt x="62" y="336"/>
                  <a:pt x="62" y="337"/>
                  <a:pt x="63" y="337"/>
                </a:cubicBezTo>
                <a:cubicBezTo>
                  <a:pt x="64" y="339"/>
                  <a:pt x="65" y="340"/>
                  <a:pt x="66" y="340"/>
                </a:cubicBezTo>
                <a:cubicBezTo>
                  <a:pt x="67" y="340"/>
                  <a:pt x="68" y="341"/>
                  <a:pt x="68" y="341"/>
                </a:cubicBezTo>
                <a:cubicBezTo>
                  <a:pt x="68" y="342"/>
                  <a:pt x="68" y="342"/>
                  <a:pt x="69" y="343"/>
                </a:cubicBezTo>
                <a:cubicBezTo>
                  <a:pt x="70" y="344"/>
                  <a:pt x="72" y="345"/>
                  <a:pt x="74" y="347"/>
                </a:cubicBezTo>
                <a:cubicBezTo>
                  <a:pt x="75" y="348"/>
                  <a:pt x="78" y="348"/>
                  <a:pt x="79" y="348"/>
                </a:cubicBezTo>
                <a:cubicBezTo>
                  <a:pt x="79" y="348"/>
                  <a:pt x="79" y="348"/>
                  <a:pt x="79" y="348"/>
                </a:cubicBezTo>
                <a:cubicBezTo>
                  <a:pt x="80" y="349"/>
                  <a:pt x="81" y="352"/>
                  <a:pt x="83" y="352"/>
                </a:cubicBezTo>
                <a:cubicBezTo>
                  <a:pt x="83" y="352"/>
                  <a:pt x="83" y="352"/>
                  <a:pt x="83" y="352"/>
                </a:cubicBezTo>
                <a:cubicBezTo>
                  <a:pt x="84" y="351"/>
                  <a:pt x="85" y="352"/>
                  <a:pt x="86" y="352"/>
                </a:cubicBezTo>
                <a:cubicBezTo>
                  <a:pt x="87" y="353"/>
                  <a:pt x="87" y="353"/>
                  <a:pt x="87" y="353"/>
                </a:cubicBezTo>
                <a:cubicBezTo>
                  <a:pt x="88" y="353"/>
                  <a:pt x="89" y="353"/>
                  <a:pt x="91" y="353"/>
                </a:cubicBezTo>
                <a:cubicBezTo>
                  <a:pt x="92" y="353"/>
                  <a:pt x="93" y="354"/>
                  <a:pt x="93" y="354"/>
                </a:cubicBezTo>
                <a:cubicBezTo>
                  <a:pt x="92" y="356"/>
                  <a:pt x="89" y="362"/>
                  <a:pt x="89" y="363"/>
                </a:cubicBezTo>
                <a:cubicBezTo>
                  <a:pt x="88" y="364"/>
                  <a:pt x="88" y="364"/>
                  <a:pt x="88" y="364"/>
                </a:cubicBezTo>
                <a:cubicBezTo>
                  <a:pt x="83" y="372"/>
                  <a:pt x="82" y="374"/>
                  <a:pt x="81" y="374"/>
                </a:cubicBezTo>
                <a:cubicBezTo>
                  <a:pt x="80" y="375"/>
                  <a:pt x="77" y="378"/>
                  <a:pt x="77" y="380"/>
                </a:cubicBezTo>
                <a:cubicBezTo>
                  <a:pt x="77" y="381"/>
                  <a:pt x="77" y="381"/>
                  <a:pt x="78" y="381"/>
                </a:cubicBezTo>
                <a:cubicBezTo>
                  <a:pt x="81" y="382"/>
                  <a:pt x="83" y="383"/>
                  <a:pt x="84" y="383"/>
                </a:cubicBezTo>
                <a:cubicBezTo>
                  <a:pt x="85" y="383"/>
                  <a:pt x="85" y="383"/>
                  <a:pt x="85" y="383"/>
                </a:cubicBezTo>
                <a:cubicBezTo>
                  <a:pt x="86" y="382"/>
                  <a:pt x="87" y="381"/>
                  <a:pt x="88" y="379"/>
                </a:cubicBezTo>
                <a:cubicBezTo>
                  <a:pt x="90" y="376"/>
                  <a:pt x="92" y="373"/>
                  <a:pt x="93" y="373"/>
                </a:cubicBezTo>
                <a:cubicBezTo>
                  <a:pt x="94" y="372"/>
                  <a:pt x="97" y="368"/>
                  <a:pt x="98" y="366"/>
                </a:cubicBezTo>
                <a:cubicBezTo>
                  <a:pt x="99" y="368"/>
                  <a:pt x="102" y="370"/>
                  <a:pt x="103" y="370"/>
                </a:cubicBezTo>
                <a:cubicBezTo>
                  <a:pt x="103" y="370"/>
                  <a:pt x="103" y="370"/>
                  <a:pt x="103" y="370"/>
                </a:cubicBezTo>
                <a:cubicBezTo>
                  <a:pt x="104" y="370"/>
                  <a:pt x="105" y="371"/>
                  <a:pt x="106" y="371"/>
                </a:cubicBezTo>
                <a:cubicBezTo>
                  <a:pt x="107" y="372"/>
                  <a:pt x="108" y="372"/>
                  <a:pt x="109" y="372"/>
                </a:cubicBezTo>
                <a:cubicBezTo>
                  <a:pt x="109" y="373"/>
                  <a:pt x="110" y="373"/>
                  <a:pt x="110" y="373"/>
                </a:cubicBezTo>
                <a:cubicBezTo>
                  <a:pt x="111" y="373"/>
                  <a:pt x="112" y="373"/>
                  <a:pt x="112" y="373"/>
                </a:cubicBezTo>
                <a:cubicBezTo>
                  <a:pt x="113" y="372"/>
                  <a:pt x="114" y="372"/>
                  <a:pt x="114" y="373"/>
                </a:cubicBezTo>
                <a:cubicBezTo>
                  <a:pt x="115" y="373"/>
                  <a:pt x="115" y="373"/>
                  <a:pt x="116" y="373"/>
                </a:cubicBezTo>
                <a:cubicBezTo>
                  <a:pt x="118" y="373"/>
                  <a:pt x="123" y="372"/>
                  <a:pt x="123" y="372"/>
                </a:cubicBezTo>
                <a:cubicBezTo>
                  <a:pt x="123" y="372"/>
                  <a:pt x="123" y="372"/>
                  <a:pt x="123" y="371"/>
                </a:cubicBezTo>
                <a:cubicBezTo>
                  <a:pt x="124" y="370"/>
                  <a:pt x="124" y="370"/>
                  <a:pt x="124" y="370"/>
                </a:cubicBezTo>
                <a:cubicBezTo>
                  <a:pt x="124" y="370"/>
                  <a:pt x="125" y="371"/>
                  <a:pt x="126" y="371"/>
                </a:cubicBezTo>
                <a:cubicBezTo>
                  <a:pt x="127" y="371"/>
                  <a:pt x="129" y="370"/>
                  <a:pt x="131" y="369"/>
                </a:cubicBezTo>
                <a:cubicBezTo>
                  <a:pt x="132" y="369"/>
                  <a:pt x="133" y="369"/>
                  <a:pt x="135" y="369"/>
                </a:cubicBezTo>
                <a:cubicBezTo>
                  <a:pt x="135" y="369"/>
                  <a:pt x="136" y="369"/>
                  <a:pt x="136" y="369"/>
                </a:cubicBezTo>
                <a:cubicBezTo>
                  <a:pt x="136" y="369"/>
                  <a:pt x="136" y="369"/>
                  <a:pt x="136" y="368"/>
                </a:cubicBezTo>
                <a:cubicBezTo>
                  <a:pt x="136" y="368"/>
                  <a:pt x="136" y="368"/>
                  <a:pt x="136" y="368"/>
                </a:cubicBezTo>
                <a:cubicBezTo>
                  <a:pt x="136" y="367"/>
                  <a:pt x="136" y="367"/>
                  <a:pt x="136" y="367"/>
                </a:cubicBezTo>
                <a:cubicBezTo>
                  <a:pt x="137" y="366"/>
                  <a:pt x="139" y="365"/>
                  <a:pt x="141" y="365"/>
                </a:cubicBezTo>
                <a:cubicBezTo>
                  <a:pt x="144" y="364"/>
                  <a:pt x="146" y="363"/>
                  <a:pt x="146" y="363"/>
                </a:cubicBezTo>
                <a:cubicBezTo>
                  <a:pt x="146" y="363"/>
                  <a:pt x="146" y="363"/>
                  <a:pt x="146" y="362"/>
                </a:cubicBezTo>
                <a:cubicBezTo>
                  <a:pt x="146" y="361"/>
                  <a:pt x="145" y="361"/>
                  <a:pt x="145" y="360"/>
                </a:cubicBezTo>
                <a:cubicBezTo>
                  <a:pt x="146" y="360"/>
                  <a:pt x="148" y="359"/>
                  <a:pt x="148" y="359"/>
                </a:cubicBezTo>
                <a:cubicBezTo>
                  <a:pt x="149" y="359"/>
                  <a:pt x="151" y="358"/>
                  <a:pt x="152" y="357"/>
                </a:cubicBezTo>
                <a:cubicBezTo>
                  <a:pt x="152" y="357"/>
                  <a:pt x="152" y="357"/>
                  <a:pt x="152" y="357"/>
                </a:cubicBezTo>
                <a:cubicBezTo>
                  <a:pt x="152" y="357"/>
                  <a:pt x="152" y="357"/>
                  <a:pt x="152" y="357"/>
                </a:cubicBezTo>
                <a:cubicBezTo>
                  <a:pt x="151" y="355"/>
                  <a:pt x="151" y="355"/>
                  <a:pt x="151" y="355"/>
                </a:cubicBezTo>
                <a:cubicBezTo>
                  <a:pt x="152" y="355"/>
                  <a:pt x="153" y="354"/>
                  <a:pt x="154" y="354"/>
                </a:cubicBezTo>
                <a:cubicBezTo>
                  <a:pt x="155" y="354"/>
                  <a:pt x="157" y="352"/>
                  <a:pt x="158" y="352"/>
                </a:cubicBezTo>
                <a:cubicBezTo>
                  <a:pt x="158" y="352"/>
                  <a:pt x="158" y="351"/>
                  <a:pt x="158" y="351"/>
                </a:cubicBezTo>
                <a:cubicBezTo>
                  <a:pt x="158" y="350"/>
                  <a:pt x="158" y="350"/>
                  <a:pt x="158" y="350"/>
                </a:cubicBezTo>
                <a:cubicBezTo>
                  <a:pt x="159" y="349"/>
                  <a:pt x="159" y="349"/>
                  <a:pt x="160" y="348"/>
                </a:cubicBezTo>
                <a:cubicBezTo>
                  <a:pt x="162" y="348"/>
                  <a:pt x="164" y="346"/>
                  <a:pt x="164" y="345"/>
                </a:cubicBezTo>
                <a:cubicBezTo>
                  <a:pt x="164" y="345"/>
                  <a:pt x="164" y="345"/>
                  <a:pt x="164" y="345"/>
                </a:cubicBezTo>
                <a:cubicBezTo>
                  <a:pt x="162" y="343"/>
                  <a:pt x="162" y="343"/>
                  <a:pt x="162" y="343"/>
                </a:cubicBezTo>
                <a:cubicBezTo>
                  <a:pt x="163" y="342"/>
                  <a:pt x="165" y="342"/>
                  <a:pt x="167" y="341"/>
                </a:cubicBezTo>
                <a:cubicBezTo>
                  <a:pt x="169" y="341"/>
                  <a:pt x="170" y="339"/>
                  <a:pt x="170" y="339"/>
                </a:cubicBezTo>
                <a:cubicBezTo>
                  <a:pt x="171" y="338"/>
                  <a:pt x="171" y="338"/>
                  <a:pt x="171" y="338"/>
                </a:cubicBezTo>
                <a:cubicBezTo>
                  <a:pt x="171" y="336"/>
                  <a:pt x="171" y="336"/>
                  <a:pt x="171" y="336"/>
                </a:cubicBezTo>
                <a:cubicBezTo>
                  <a:pt x="173" y="334"/>
                  <a:pt x="173" y="334"/>
                  <a:pt x="173" y="334"/>
                </a:cubicBezTo>
                <a:cubicBezTo>
                  <a:pt x="173" y="334"/>
                  <a:pt x="174" y="334"/>
                  <a:pt x="174" y="334"/>
                </a:cubicBezTo>
                <a:cubicBezTo>
                  <a:pt x="177" y="333"/>
                  <a:pt x="177" y="333"/>
                  <a:pt x="177" y="332"/>
                </a:cubicBezTo>
                <a:cubicBezTo>
                  <a:pt x="177" y="332"/>
                  <a:pt x="177" y="332"/>
                  <a:pt x="177" y="332"/>
                </a:cubicBezTo>
                <a:cubicBezTo>
                  <a:pt x="177" y="332"/>
                  <a:pt x="176" y="331"/>
                  <a:pt x="175" y="330"/>
                </a:cubicBezTo>
                <a:cubicBezTo>
                  <a:pt x="176" y="330"/>
                  <a:pt x="179" y="329"/>
                  <a:pt x="181" y="328"/>
                </a:cubicBezTo>
                <a:cubicBezTo>
                  <a:pt x="185" y="327"/>
                  <a:pt x="186" y="326"/>
                  <a:pt x="187" y="326"/>
                </a:cubicBezTo>
                <a:cubicBezTo>
                  <a:pt x="187" y="326"/>
                  <a:pt x="187" y="326"/>
                  <a:pt x="187" y="325"/>
                </a:cubicBezTo>
                <a:cubicBezTo>
                  <a:pt x="186" y="324"/>
                  <a:pt x="186" y="324"/>
                  <a:pt x="186" y="324"/>
                </a:cubicBezTo>
                <a:cubicBezTo>
                  <a:pt x="187" y="323"/>
                  <a:pt x="188" y="322"/>
                  <a:pt x="189" y="322"/>
                </a:cubicBezTo>
                <a:cubicBezTo>
                  <a:pt x="190" y="321"/>
                  <a:pt x="193" y="320"/>
                  <a:pt x="194" y="320"/>
                </a:cubicBezTo>
                <a:cubicBezTo>
                  <a:pt x="194" y="319"/>
                  <a:pt x="194" y="319"/>
                  <a:pt x="194" y="319"/>
                </a:cubicBezTo>
                <a:cubicBezTo>
                  <a:pt x="194" y="319"/>
                  <a:pt x="194" y="319"/>
                  <a:pt x="194" y="319"/>
                </a:cubicBezTo>
                <a:cubicBezTo>
                  <a:pt x="194" y="319"/>
                  <a:pt x="192" y="318"/>
                  <a:pt x="191" y="316"/>
                </a:cubicBezTo>
                <a:cubicBezTo>
                  <a:pt x="190" y="314"/>
                  <a:pt x="190" y="312"/>
                  <a:pt x="190" y="312"/>
                </a:cubicBezTo>
                <a:cubicBezTo>
                  <a:pt x="190" y="311"/>
                  <a:pt x="193" y="309"/>
                  <a:pt x="194" y="307"/>
                </a:cubicBezTo>
                <a:cubicBezTo>
                  <a:pt x="195" y="305"/>
                  <a:pt x="199" y="301"/>
                  <a:pt x="199" y="301"/>
                </a:cubicBezTo>
                <a:cubicBezTo>
                  <a:pt x="199" y="301"/>
                  <a:pt x="199" y="301"/>
                  <a:pt x="199" y="301"/>
                </a:cubicBezTo>
                <a:cubicBezTo>
                  <a:pt x="199" y="301"/>
                  <a:pt x="198" y="300"/>
                  <a:pt x="198" y="300"/>
                </a:cubicBezTo>
                <a:cubicBezTo>
                  <a:pt x="197" y="300"/>
                  <a:pt x="195" y="300"/>
                  <a:pt x="193" y="299"/>
                </a:cubicBezTo>
                <a:cubicBezTo>
                  <a:pt x="193" y="299"/>
                  <a:pt x="192" y="299"/>
                  <a:pt x="192" y="298"/>
                </a:cubicBezTo>
                <a:cubicBezTo>
                  <a:pt x="192" y="297"/>
                  <a:pt x="192" y="297"/>
                  <a:pt x="192" y="297"/>
                </a:cubicBezTo>
                <a:cubicBezTo>
                  <a:pt x="193" y="296"/>
                  <a:pt x="195" y="295"/>
                  <a:pt x="196" y="295"/>
                </a:cubicBezTo>
                <a:cubicBezTo>
                  <a:pt x="196" y="295"/>
                  <a:pt x="205" y="290"/>
                  <a:pt x="205" y="289"/>
                </a:cubicBezTo>
                <a:cubicBezTo>
                  <a:pt x="205" y="289"/>
                  <a:pt x="204" y="288"/>
                  <a:pt x="204" y="288"/>
                </a:cubicBezTo>
                <a:cubicBezTo>
                  <a:pt x="204" y="288"/>
                  <a:pt x="203" y="288"/>
                  <a:pt x="203" y="287"/>
                </a:cubicBezTo>
                <a:cubicBezTo>
                  <a:pt x="203" y="287"/>
                  <a:pt x="203" y="287"/>
                  <a:pt x="203" y="286"/>
                </a:cubicBezTo>
                <a:cubicBezTo>
                  <a:pt x="205" y="285"/>
                  <a:pt x="207" y="284"/>
                  <a:pt x="209" y="282"/>
                </a:cubicBezTo>
                <a:cubicBezTo>
                  <a:pt x="209" y="282"/>
                  <a:pt x="209" y="282"/>
                  <a:pt x="209" y="281"/>
                </a:cubicBezTo>
                <a:cubicBezTo>
                  <a:pt x="209" y="280"/>
                  <a:pt x="210" y="279"/>
                  <a:pt x="210" y="279"/>
                </a:cubicBezTo>
                <a:cubicBezTo>
                  <a:pt x="210" y="279"/>
                  <a:pt x="210" y="279"/>
                  <a:pt x="210" y="278"/>
                </a:cubicBezTo>
                <a:cubicBezTo>
                  <a:pt x="210" y="278"/>
                  <a:pt x="210" y="278"/>
                  <a:pt x="210" y="278"/>
                </a:cubicBezTo>
                <a:cubicBezTo>
                  <a:pt x="210" y="278"/>
                  <a:pt x="210" y="278"/>
                  <a:pt x="210" y="278"/>
                </a:cubicBezTo>
                <a:cubicBezTo>
                  <a:pt x="210" y="278"/>
                  <a:pt x="208" y="278"/>
                  <a:pt x="207" y="278"/>
                </a:cubicBezTo>
                <a:cubicBezTo>
                  <a:pt x="206" y="278"/>
                  <a:pt x="206" y="277"/>
                  <a:pt x="206" y="276"/>
                </a:cubicBezTo>
                <a:cubicBezTo>
                  <a:pt x="207" y="275"/>
                  <a:pt x="208" y="274"/>
                  <a:pt x="208" y="274"/>
                </a:cubicBezTo>
                <a:cubicBezTo>
                  <a:pt x="210" y="273"/>
                  <a:pt x="211" y="272"/>
                  <a:pt x="212" y="270"/>
                </a:cubicBezTo>
                <a:cubicBezTo>
                  <a:pt x="213" y="270"/>
                  <a:pt x="213" y="270"/>
                  <a:pt x="214" y="269"/>
                </a:cubicBezTo>
                <a:cubicBezTo>
                  <a:pt x="214" y="268"/>
                  <a:pt x="215" y="267"/>
                  <a:pt x="215" y="267"/>
                </a:cubicBezTo>
                <a:cubicBezTo>
                  <a:pt x="215" y="267"/>
                  <a:pt x="215" y="267"/>
                  <a:pt x="215" y="267"/>
                </a:cubicBezTo>
                <a:cubicBezTo>
                  <a:pt x="215" y="267"/>
                  <a:pt x="215" y="267"/>
                  <a:pt x="215" y="267"/>
                </a:cubicBezTo>
                <a:cubicBezTo>
                  <a:pt x="215" y="266"/>
                  <a:pt x="215" y="266"/>
                  <a:pt x="215" y="266"/>
                </a:cubicBezTo>
                <a:cubicBezTo>
                  <a:pt x="214" y="266"/>
                  <a:pt x="213" y="265"/>
                  <a:pt x="212" y="263"/>
                </a:cubicBezTo>
                <a:cubicBezTo>
                  <a:pt x="213" y="263"/>
                  <a:pt x="216" y="261"/>
                  <a:pt x="218" y="259"/>
                </a:cubicBezTo>
                <a:cubicBezTo>
                  <a:pt x="220" y="257"/>
                  <a:pt x="219" y="251"/>
                  <a:pt x="219" y="251"/>
                </a:cubicBezTo>
                <a:cubicBezTo>
                  <a:pt x="219" y="251"/>
                  <a:pt x="219" y="250"/>
                  <a:pt x="219" y="250"/>
                </a:cubicBezTo>
                <a:close/>
              </a:path>
            </a:pathLst>
          </a:custGeom>
          <a:gradFill flip="none" rotWithShape="1">
            <a:gsLst>
              <a:gs pos="0">
                <a:srgbClr val="336600"/>
              </a:gs>
              <a:gs pos="50000">
                <a:srgbClr val="52A400"/>
              </a:gs>
              <a:gs pos="100000">
                <a:srgbClr val="B0DD7F"/>
              </a:gs>
            </a:gsLst>
            <a:path path="circle">
              <a:fillToRect l="100000" t="100000"/>
            </a:path>
            <a:tileRect r="-100000" b="-100000"/>
          </a:gradFill>
          <a:ln w="6350">
            <a:noFill/>
          </a:ln>
          <a:effectLst>
            <a:outerShdw blurRad="114300" dist="88900" dir="2700000" algn="tl" rotWithShape="0">
              <a:schemeClr val="tx1">
                <a:alpha val="49000"/>
              </a:scheme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500"/>
                            </p:stCondLst>
                            <p:childTnLst>
                              <p:par>
                                <p:cTn id="3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0" grpId="0" animBg="1"/>
      <p:bldP spid="21" grpId="0" animBg="1"/>
      <p:bldP spid="22" grpId="0" animBg="1"/>
      <p:bldP spid="23" grpId="0" animBg="1"/>
      <p:bldP spid="24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ângulo 4"/>
          <p:cNvSpPr/>
          <p:nvPr/>
        </p:nvSpPr>
        <p:spPr>
          <a:xfrm>
            <a:off x="467544" y="1628800"/>
            <a:ext cx="820891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400" dirty="0"/>
              <a:t>As </a:t>
            </a:r>
            <a:r>
              <a:rPr lang="en-US" sz="2400" dirty="0" err="1"/>
              <a:t>florestas</a:t>
            </a:r>
            <a:r>
              <a:rPr lang="en-US" sz="2400" dirty="0"/>
              <a:t> </a:t>
            </a:r>
            <a:r>
              <a:rPr lang="en-US" sz="2400" dirty="0" err="1"/>
              <a:t>são</a:t>
            </a:r>
            <a:r>
              <a:rPr lang="en-US" sz="2400" dirty="0"/>
              <a:t> </a:t>
            </a:r>
            <a:r>
              <a:rPr lang="en-US" sz="2400" dirty="0" err="1"/>
              <a:t>essenciais</a:t>
            </a:r>
            <a:r>
              <a:rPr lang="en-US" sz="2400" dirty="0"/>
              <a:t> para a </a:t>
            </a:r>
            <a:r>
              <a:rPr lang="en-US" sz="2400" dirty="0" err="1"/>
              <a:t>economia</a:t>
            </a:r>
            <a:r>
              <a:rPr lang="en-US" sz="2400" dirty="0"/>
              <a:t>, a </a:t>
            </a:r>
            <a:r>
              <a:rPr lang="en-US" sz="2400" dirty="0" err="1" smtClean="0"/>
              <a:t>sociedade</a:t>
            </a:r>
            <a:r>
              <a:rPr lang="en-US" sz="2400" dirty="0" smtClean="0"/>
              <a:t> </a:t>
            </a:r>
            <a:r>
              <a:rPr lang="en-US" sz="2400" dirty="0"/>
              <a:t>e o </a:t>
            </a:r>
            <a:r>
              <a:rPr lang="en-US" sz="2400" dirty="0" err="1"/>
              <a:t>ambiente</a:t>
            </a:r>
            <a:r>
              <a:rPr lang="en-US" sz="2400" dirty="0"/>
              <a:t>.</a:t>
            </a:r>
          </a:p>
        </p:txBody>
      </p:sp>
      <p:sp>
        <p:nvSpPr>
          <p:cNvPr id="7" name="Rectângulo arredondado 6"/>
          <p:cNvSpPr/>
          <p:nvPr/>
        </p:nvSpPr>
        <p:spPr>
          <a:xfrm>
            <a:off x="1979712" y="3222404"/>
            <a:ext cx="6048672" cy="2510852"/>
          </a:xfrm>
          <a:prstGeom prst="roundRect">
            <a:avLst>
              <a:gd name="adj" fmla="val 10294"/>
            </a:avLst>
          </a:prstGeom>
          <a:noFill/>
          <a:ln w="38100">
            <a:solidFill>
              <a:srgbClr val="33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50000"/>
              </a:lnSpc>
            </a:pPr>
            <a:r>
              <a:rPr lang="pt-PT" sz="2400" dirty="0" smtClean="0">
                <a:solidFill>
                  <a:schemeClr val="tx1"/>
                </a:solidFill>
              </a:rPr>
              <a:t>Superfície espontaneamente arborizada, contínua e extensa agrupando uma grande variedade de espécies animais e vegetais, distribuídas por estratos. </a:t>
            </a:r>
            <a:endParaRPr lang="pt-PT" sz="2400" b="1" dirty="0">
              <a:solidFill>
                <a:schemeClr val="tx1"/>
              </a:solidFill>
            </a:endParaRPr>
          </a:p>
        </p:txBody>
      </p:sp>
      <p:sp>
        <p:nvSpPr>
          <p:cNvPr id="6" name="Rectângulo arredondado 5"/>
          <p:cNvSpPr/>
          <p:nvPr/>
        </p:nvSpPr>
        <p:spPr>
          <a:xfrm>
            <a:off x="1331640" y="2652218"/>
            <a:ext cx="2664296" cy="792088"/>
          </a:xfrm>
          <a:prstGeom prst="roundRect">
            <a:avLst/>
          </a:prstGeom>
          <a:solidFill>
            <a:srgbClr val="984807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3600" b="1" dirty="0" smtClean="0"/>
              <a:t>Floresta</a:t>
            </a:r>
            <a:endParaRPr lang="pt-PT" sz="3600" b="1" dirty="0"/>
          </a:p>
        </p:txBody>
      </p:sp>
      <p:sp>
        <p:nvSpPr>
          <p:cNvPr id="2" name="TextBox 1"/>
          <p:cNvSpPr txBox="1"/>
          <p:nvPr/>
        </p:nvSpPr>
        <p:spPr>
          <a:xfrm>
            <a:off x="10620672" y="558924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t-PT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6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ângulo 1"/>
          <p:cNvSpPr/>
          <p:nvPr/>
        </p:nvSpPr>
        <p:spPr>
          <a:xfrm>
            <a:off x="467544" y="1412776"/>
            <a:ext cx="820891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400" dirty="0"/>
              <a:t>As </a:t>
            </a:r>
            <a:r>
              <a:rPr lang="en-US" sz="2400" dirty="0" err="1"/>
              <a:t>florestas</a:t>
            </a:r>
            <a:r>
              <a:rPr lang="en-US" sz="2400" dirty="0"/>
              <a:t> </a:t>
            </a:r>
            <a:r>
              <a:rPr lang="en-US" sz="2400" dirty="0" err="1"/>
              <a:t>são</a:t>
            </a:r>
            <a:r>
              <a:rPr lang="en-US" sz="2400" dirty="0"/>
              <a:t> </a:t>
            </a:r>
            <a:r>
              <a:rPr lang="en-US" sz="2400" dirty="0" err="1"/>
              <a:t>consideradas</a:t>
            </a:r>
            <a:r>
              <a:rPr lang="en-US" sz="2400" dirty="0"/>
              <a:t> o “</a:t>
            </a:r>
            <a:r>
              <a:rPr lang="en-US" sz="2400" dirty="0" err="1"/>
              <a:t>pulmão</a:t>
            </a:r>
            <a:r>
              <a:rPr lang="en-US" sz="2400" dirty="0"/>
              <a:t> do </a:t>
            </a:r>
            <a:r>
              <a:rPr lang="en-US" sz="2400" dirty="0" err="1"/>
              <a:t>mundo</a:t>
            </a:r>
            <a:r>
              <a:rPr lang="en-US" sz="2400" dirty="0"/>
              <a:t>” dado </a:t>
            </a:r>
            <a:r>
              <a:rPr lang="en-US" sz="2400" dirty="0" err="1"/>
              <a:t>que</a:t>
            </a:r>
            <a:r>
              <a:rPr lang="en-US" sz="2400" dirty="0"/>
              <a:t> </a:t>
            </a:r>
            <a:r>
              <a:rPr lang="en-US" sz="2400" dirty="0" err="1"/>
              <a:t>nelas</a:t>
            </a:r>
            <a:r>
              <a:rPr lang="en-US" sz="2400" dirty="0"/>
              <a:t> se </a:t>
            </a:r>
            <a:r>
              <a:rPr lang="en-US" sz="2400" dirty="0" err="1"/>
              <a:t>depositam</a:t>
            </a:r>
            <a:r>
              <a:rPr lang="en-US" sz="2400" dirty="0"/>
              <a:t> </a:t>
            </a:r>
            <a:r>
              <a:rPr lang="en-US" sz="2400" dirty="0" err="1"/>
              <a:t>grandes</a:t>
            </a:r>
            <a:r>
              <a:rPr lang="en-US" sz="2400" dirty="0"/>
              <a:t> </a:t>
            </a:r>
            <a:r>
              <a:rPr lang="en-US" sz="2400" dirty="0" err="1"/>
              <a:t>quantidades</a:t>
            </a:r>
            <a:r>
              <a:rPr lang="en-US" sz="2400" dirty="0"/>
              <a:t> de </a:t>
            </a:r>
            <a:r>
              <a:rPr lang="en-US" sz="2400" dirty="0" err="1"/>
              <a:t>dióxido</a:t>
            </a:r>
            <a:r>
              <a:rPr lang="en-US" sz="2400" dirty="0"/>
              <a:t> de </a:t>
            </a:r>
            <a:r>
              <a:rPr lang="en-US" sz="2400" dirty="0" err="1"/>
              <a:t>carbono</a:t>
            </a:r>
            <a:r>
              <a:rPr lang="en-US" sz="2400" dirty="0"/>
              <a:t>.</a:t>
            </a:r>
          </a:p>
        </p:txBody>
      </p:sp>
      <p:sp>
        <p:nvSpPr>
          <p:cNvPr id="20" name="TextBox 23"/>
          <p:cNvSpPr txBox="1"/>
          <p:nvPr/>
        </p:nvSpPr>
        <p:spPr>
          <a:xfrm>
            <a:off x="2051720" y="6156012"/>
            <a:ext cx="55541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Ciclo do carbono na biosfera e dos solos.</a:t>
            </a:r>
            <a:endParaRPr lang="en-US" dirty="0"/>
          </a:p>
        </p:txBody>
      </p:sp>
      <p:pic>
        <p:nvPicPr>
          <p:cNvPr id="1026" name="Picture 2" descr="C:\Users\Vítor\Desktop\20142930_PPT\20142930_PPT\20142930_PPT_F09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1305" y="764704"/>
            <a:ext cx="8837269" cy="53833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23405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pt-PT" altLang="zh-CN" dirty="0" smtClean="0"/>
              <a:t>Floresta Amazónia</a:t>
            </a:r>
            <a:endParaRPr lang="zh-CN" altLang="en-US" dirty="0"/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1124744"/>
            <a:ext cx="8410273" cy="5606849"/>
          </a:xfrm>
          <a:prstGeom prst="rect">
            <a:avLst/>
          </a:prstGeom>
        </p:spPr>
      </p:pic>
      <p:pic>
        <p:nvPicPr>
          <p:cNvPr id="3" name="Imagem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870" y="1124744"/>
            <a:ext cx="8403931" cy="56026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24981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pt-PT" altLang="zh-CN" dirty="0" smtClean="0"/>
              <a:t>Funções da floresta</a:t>
            </a:r>
            <a:endParaRPr lang="zh-CN" altLang="en-US" dirty="0"/>
          </a:p>
        </p:txBody>
      </p:sp>
      <p:sp>
        <p:nvSpPr>
          <p:cNvPr id="5" name="leaf piece"/>
          <p:cNvSpPr>
            <a:spLocks/>
          </p:cNvSpPr>
          <p:nvPr/>
        </p:nvSpPr>
        <p:spPr bwMode="auto">
          <a:xfrm>
            <a:off x="6530976" y="3010594"/>
            <a:ext cx="836613" cy="2189163"/>
          </a:xfrm>
          <a:custGeom>
            <a:avLst/>
            <a:gdLst>
              <a:gd name="T0" fmla="*/ 4 w 398"/>
              <a:gd name="T1" fmla="*/ 1040 h 1041"/>
              <a:gd name="T2" fmla="*/ 84 w 398"/>
              <a:gd name="T3" fmla="*/ 1004 h 1041"/>
              <a:gd name="T4" fmla="*/ 72 w 398"/>
              <a:gd name="T5" fmla="*/ 983 h 1041"/>
              <a:gd name="T6" fmla="*/ 126 w 398"/>
              <a:gd name="T7" fmla="*/ 966 h 1041"/>
              <a:gd name="T8" fmla="*/ 144 w 398"/>
              <a:gd name="T9" fmla="*/ 962 h 1041"/>
              <a:gd name="T10" fmla="*/ 226 w 398"/>
              <a:gd name="T11" fmla="*/ 928 h 1041"/>
              <a:gd name="T12" fmla="*/ 222 w 398"/>
              <a:gd name="T13" fmla="*/ 906 h 1041"/>
              <a:gd name="T14" fmla="*/ 277 w 398"/>
              <a:gd name="T15" fmla="*/ 885 h 1041"/>
              <a:gd name="T16" fmla="*/ 305 w 398"/>
              <a:gd name="T17" fmla="*/ 874 h 1041"/>
              <a:gd name="T18" fmla="*/ 392 w 398"/>
              <a:gd name="T19" fmla="*/ 814 h 1041"/>
              <a:gd name="T20" fmla="*/ 312 w 398"/>
              <a:gd name="T21" fmla="*/ 778 h 1041"/>
              <a:gd name="T22" fmla="*/ 260 w 398"/>
              <a:gd name="T23" fmla="*/ 762 h 1041"/>
              <a:gd name="T24" fmla="*/ 245 w 398"/>
              <a:gd name="T25" fmla="*/ 757 h 1041"/>
              <a:gd name="T26" fmla="*/ 208 w 398"/>
              <a:gd name="T27" fmla="*/ 745 h 1041"/>
              <a:gd name="T28" fmla="*/ 185 w 398"/>
              <a:gd name="T29" fmla="*/ 738 h 1041"/>
              <a:gd name="T30" fmla="*/ 108 w 398"/>
              <a:gd name="T31" fmla="*/ 699 h 1041"/>
              <a:gd name="T32" fmla="*/ 247 w 398"/>
              <a:gd name="T33" fmla="*/ 526 h 1041"/>
              <a:gd name="T34" fmla="*/ 263 w 398"/>
              <a:gd name="T35" fmla="*/ 510 h 1041"/>
              <a:gd name="T36" fmla="*/ 329 w 398"/>
              <a:gd name="T37" fmla="*/ 419 h 1041"/>
              <a:gd name="T38" fmla="*/ 295 w 398"/>
              <a:gd name="T39" fmla="*/ 413 h 1041"/>
              <a:gd name="T40" fmla="*/ 263 w 398"/>
              <a:gd name="T41" fmla="*/ 416 h 1041"/>
              <a:gd name="T42" fmla="*/ 233 w 398"/>
              <a:gd name="T43" fmla="*/ 416 h 1041"/>
              <a:gd name="T44" fmla="*/ 267 w 398"/>
              <a:gd name="T45" fmla="*/ 344 h 1041"/>
              <a:gd name="T46" fmla="*/ 301 w 398"/>
              <a:gd name="T47" fmla="*/ 297 h 1041"/>
              <a:gd name="T48" fmla="*/ 306 w 398"/>
              <a:gd name="T49" fmla="*/ 261 h 1041"/>
              <a:gd name="T50" fmla="*/ 283 w 398"/>
              <a:gd name="T51" fmla="*/ 254 h 1041"/>
              <a:gd name="T52" fmla="*/ 282 w 398"/>
              <a:gd name="T53" fmla="*/ 254 h 1041"/>
              <a:gd name="T54" fmla="*/ 294 w 398"/>
              <a:gd name="T55" fmla="*/ 241 h 1041"/>
              <a:gd name="T56" fmla="*/ 324 w 398"/>
              <a:gd name="T57" fmla="*/ 182 h 1041"/>
              <a:gd name="T58" fmla="*/ 315 w 398"/>
              <a:gd name="T59" fmla="*/ 175 h 1041"/>
              <a:gd name="T60" fmla="*/ 350 w 398"/>
              <a:gd name="T61" fmla="*/ 107 h 1041"/>
              <a:gd name="T62" fmla="*/ 351 w 398"/>
              <a:gd name="T63" fmla="*/ 103 h 1041"/>
              <a:gd name="T64" fmla="*/ 371 w 398"/>
              <a:gd name="T65" fmla="*/ 14 h 1041"/>
              <a:gd name="T66" fmla="*/ 358 w 398"/>
              <a:gd name="T67" fmla="*/ 1 h 1041"/>
              <a:gd name="T68" fmla="*/ 350 w 398"/>
              <a:gd name="T69" fmla="*/ 0 h 1041"/>
              <a:gd name="T70" fmla="*/ 259 w 398"/>
              <a:gd name="T71" fmla="*/ 78 h 1041"/>
              <a:gd name="T72" fmla="*/ 245 w 398"/>
              <a:gd name="T73" fmla="*/ 94 h 1041"/>
              <a:gd name="T74" fmla="*/ 240 w 398"/>
              <a:gd name="T75" fmla="*/ 99 h 1041"/>
              <a:gd name="T76" fmla="*/ 183 w 398"/>
              <a:gd name="T77" fmla="*/ 149 h 1041"/>
              <a:gd name="T78" fmla="*/ 170 w 398"/>
              <a:gd name="T79" fmla="*/ 120 h 1041"/>
              <a:gd name="T80" fmla="*/ 161 w 398"/>
              <a:gd name="T81" fmla="*/ 118 h 1041"/>
              <a:gd name="T82" fmla="*/ 121 w 398"/>
              <a:gd name="T83" fmla="*/ 142 h 1041"/>
              <a:gd name="T84" fmla="*/ 96 w 398"/>
              <a:gd name="T85" fmla="*/ 163 h 1041"/>
              <a:gd name="T86" fmla="*/ 71 w 398"/>
              <a:gd name="T87" fmla="*/ 185 h 1041"/>
              <a:gd name="T88" fmla="*/ 51 w 398"/>
              <a:gd name="T89" fmla="*/ 202 h 1041"/>
              <a:gd name="T90" fmla="*/ 48 w 398"/>
              <a:gd name="T91" fmla="*/ 191 h 1041"/>
              <a:gd name="T92" fmla="*/ 25 w 398"/>
              <a:gd name="T93" fmla="*/ 165 h 1041"/>
              <a:gd name="T94" fmla="*/ 19 w 398"/>
              <a:gd name="T95" fmla="*/ 166 h 1041"/>
              <a:gd name="T96" fmla="*/ 0 w 398"/>
              <a:gd name="T97" fmla="*/ 178 h 1041"/>
              <a:gd name="T98" fmla="*/ 0 w 398"/>
              <a:gd name="T99" fmla="*/ 1041 h 1041"/>
              <a:gd name="T100" fmla="*/ 4 w 398"/>
              <a:gd name="T101" fmla="*/ 1040 h 10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398" h="1041">
                <a:moveTo>
                  <a:pt x="4" y="1040"/>
                </a:moveTo>
                <a:cubicBezTo>
                  <a:pt x="60" y="1029"/>
                  <a:pt x="83" y="1022"/>
                  <a:pt x="84" y="1004"/>
                </a:cubicBezTo>
                <a:cubicBezTo>
                  <a:pt x="85" y="993"/>
                  <a:pt x="78" y="987"/>
                  <a:pt x="72" y="983"/>
                </a:cubicBezTo>
                <a:cubicBezTo>
                  <a:pt x="86" y="977"/>
                  <a:pt x="107" y="970"/>
                  <a:pt x="126" y="966"/>
                </a:cubicBezTo>
                <a:cubicBezTo>
                  <a:pt x="144" y="962"/>
                  <a:pt x="144" y="962"/>
                  <a:pt x="144" y="962"/>
                </a:cubicBezTo>
                <a:cubicBezTo>
                  <a:pt x="200" y="950"/>
                  <a:pt x="221" y="944"/>
                  <a:pt x="226" y="928"/>
                </a:cubicBezTo>
                <a:cubicBezTo>
                  <a:pt x="229" y="919"/>
                  <a:pt x="226" y="911"/>
                  <a:pt x="222" y="906"/>
                </a:cubicBezTo>
                <a:cubicBezTo>
                  <a:pt x="234" y="900"/>
                  <a:pt x="258" y="891"/>
                  <a:pt x="277" y="885"/>
                </a:cubicBezTo>
                <a:cubicBezTo>
                  <a:pt x="305" y="874"/>
                  <a:pt x="305" y="874"/>
                  <a:pt x="305" y="874"/>
                </a:cubicBezTo>
                <a:cubicBezTo>
                  <a:pt x="398" y="840"/>
                  <a:pt x="394" y="823"/>
                  <a:pt x="392" y="814"/>
                </a:cubicBezTo>
                <a:cubicBezTo>
                  <a:pt x="389" y="801"/>
                  <a:pt x="379" y="798"/>
                  <a:pt x="312" y="778"/>
                </a:cubicBezTo>
                <a:cubicBezTo>
                  <a:pt x="293" y="772"/>
                  <a:pt x="274" y="766"/>
                  <a:pt x="260" y="762"/>
                </a:cubicBezTo>
                <a:cubicBezTo>
                  <a:pt x="245" y="757"/>
                  <a:pt x="245" y="757"/>
                  <a:pt x="245" y="757"/>
                </a:cubicBezTo>
                <a:cubicBezTo>
                  <a:pt x="228" y="751"/>
                  <a:pt x="228" y="751"/>
                  <a:pt x="208" y="745"/>
                </a:cubicBezTo>
                <a:cubicBezTo>
                  <a:pt x="185" y="738"/>
                  <a:pt x="185" y="738"/>
                  <a:pt x="185" y="738"/>
                </a:cubicBezTo>
                <a:cubicBezTo>
                  <a:pt x="140" y="726"/>
                  <a:pt x="114" y="706"/>
                  <a:pt x="108" y="699"/>
                </a:cubicBezTo>
                <a:cubicBezTo>
                  <a:pt x="119" y="677"/>
                  <a:pt x="193" y="586"/>
                  <a:pt x="247" y="526"/>
                </a:cubicBezTo>
                <a:cubicBezTo>
                  <a:pt x="249" y="523"/>
                  <a:pt x="255" y="518"/>
                  <a:pt x="263" y="510"/>
                </a:cubicBezTo>
                <a:cubicBezTo>
                  <a:pt x="331" y="444"/>
                  <a:pt x="339" y="433"/>
                  <a:pt x="329" y="419"/>
                </a:cubicBezTo>
                <a:cubicBezTo>
                  <a:pt x="325" y="413"/>
                  <a:pt x="318" y="408"/>
                  <a:pt x="295" y="413"/>
                </a:cubicBezTo>
                <a:cubicBezTo>
                  <a:pt x="287" y="414"/>
                  <a:pt x="277" y="415"/>
                  <a:pt x="263" y="416"/>
                </a:cubicBezTo>
                <a:cubicBezTo>
                  <a:pt x="251" y="416"/>
                  <a:pt x="235" y="415"/>
                  <a:pt x="233" y="416"/>
                </a:cubicBezTo>
                <a:cubicBezTo>
                  <a:pt x="233" y="413"/>
                  <a:pt x="235" y="399"/>
                  <a:pt x="267" y="344"/>
                </a:cubicBezTo>
                <a:cubicBezTo>
                  <a:pt x="282" y="319"/>
                  <a:pt x="294" y="305"/>
                  <a:pt x="301" y="297"/>
                </a:cubicBezTo>
                <a:cubicBezTo>
                  <a:pt x="308" y="289"/>
                  <a:pt x="320" y="274"/>
                  <a:pt x="306" y="261"/>
                </a:cubicBezTo>
                <a:cubicBezTo>
                  <a:pt x="300" y="255"/>
                  <a:pt x="291" y="254"/>
                  <a:pt x="283" y="254"/>
                </a:cubicBezTo>
                <a:cubicBezTo>
                  <a:pt x="282" y="254"/>
                  <a:pt x="282" y="254"/>
                  <a:pt x="282" y="254"/>
                </a:cubicBezTo>
                <a:cubicBezTo>
                  <a:pt x="286" y="250"/>
                  <a:pt x="290" y="245"/>
                  <a:pt x="294" y="241"/>
                </a:cubicBezTo>
                <a:cubicBezTo>
                  <a:pt x="322" y="209"/>
                  <a:pt x="334" y="196"/>
                  <a:pt x="324" y="182"/>
                </a:cubicBezTo>
                <a:cubicBezTo>
                  <a:pt x="322" y="180"/>
                  <a:pt x="319" y="177"/>
                  <a:pt x="315" y="175"/>
                </a:cubicBezTo>
                <a:cubicBezTo>
                  <a:pt x="332" y="146"/>
                  <a:pt x="349" y="107"/>
                  <a:pt x="350" y="107"/>
                </a:cubicBezTo>
                <a:cubicBezTo>
                  <a:pt x="351" y="103"/>
                  <a:pt x="351" y="103"/>
                  <a:pt x="351" y="103"/>
                </a:cubicBezTo>
                <a:cubicBezTo>
                  <a:pt x="372" y="55"/>
                  <a:pt x="378" y="30"/>
                  <a:pt x="371" y="14"/>
                </a:cubicBezTo>
                <a:cubicBezTo>
                  <a:pt x="369" y="8"/>
                  <a:pt x="364" y="4"/>
                  <a:pt x="358" y="1"/>
                </a:cubicBezTo>
                <a:cubicBezTo>
                  <a:pt x="356" y="1"/>
                  <a:pt x="352" y="0"/>
                  <a:pt x="350" y="0"/>
                </a:cubicBezTo>
                <a:cubicBezTo>
                  <a:pt x="333" y="0"/>
                  <a:pt x="312" y="18"/>
                  <a:pt x="259" y="78"/>
                </a:cubicBezTo>
                <a:cubicBezTo>
                  <a:pt x="252" y="86"/>
                  <a:pt x="247" y="91"/>
                  <a:pt x="245" y="94"/>
                </a:cubicBezTo>
                <a:cubicBezTo>
                  <a:pt x="240" y="99"/>
                  <a:pt x="240" y="99"/>
                  <a:pt x="240" y="99"/>
                </a:cubicBezTo>
                <a:cubicBezTo>
                  <a:pt x="209" y="130"/>
                  <a:pt x="192" y="143"/>
                  <a:pt x="183" y="149"/>
                </a:cubicBezTo>
                <a:cubicBezTo>
                  <a:pt x="184" y="139"/>
                  <a:pt x="183" y="126"/>
                  <a:pt x="170" y="120"/>
                </a:cubicBezTo>
                <a:cubicBezTo>
                  <a:pt x="168" y="119"/>
                  <a:pt x="163" y="118"/>
                  <a:pt x="161" y="118"/>
                </a:cubicBezTo>
                <a:cubicBezTo>
                  <a:pt x="149" y="118"/>
                  <a:pt x="138" y="128"/>
                  <a:pt x="121" y="142"/>
                </a:cubicBezTo>
                <a:cubicBezTo>
                  <a:pt x="114" y="149"/>
                  <a:pt x="105" y="156"/>
                  <a:pt x="96" y="163"/>
                </a:cubicBezTo>
                <a:cubicBezTo>
                  <a:pt x="88" y="170"/>
                  <a:pt x="79" y="177"/>
                  <a:pt x="71" y="185"/>
                </a:cubicBezTo>
                <a:cubicBezTo>
                  <a:pt x="65" y="190"/>
                  <a:pt x="56" y="198"/>
                  <a:pt x="51" y="202"/>
                </a:cubicBezTo>
                <a:cubicBezTo>
                  <a:pt x="49" y="199"/>
                  <a:pt x="49" y="195"/>
                  <a:pt x="48" y="191"/>
                </a:cubicBezTo>
                <a:cubicBezTo>
                  <a:pt x="46" y="183"/>
                  <a:pt x="42" y="165"/>
                  <a:pt x="25" y="165"/>
                </a:cubicBezTo>
                <a:cubicBezTo>
                  <a:pt x="23" y="165"/>
                  <a:pt x="20" y="166"/>
                  <a:pt x="19" y="166"/>
                </a:cubicBezTo>
                <a:cubicBezTo>
                  <a:pt x="14" y="167"/>
                  <a:pt x="8" y="171"/>
                  <a:pt x="0" y="178"/>
                </a:cubicBezTo>
                <a:cubicBezTo>
                  <a:pt x="0" y="1041"/>
                  <a:pt x="0" y="1041"/>
                  <a:pt x="0" y="1041"/>
                </a:cubicBezTo>
                <a:cubicBezTo>
                  <a:pt x="1" y="1041"/>
                  <a:pt x="2" y="1041"/>
                  <a:pt x="4" y="1040"/>
                </a:cubicBezTo>
                <a:close/>
              </a:path>
            </a:pathLst>
          </a:custGeom>
          <a:solidFill>
            <a:srgbClr val="97FF2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8" name="leaf piece"/>
          <p:cNvSpPr>
            <a:spLocks/>
          </p:cNvSpPr>
          <p:nvPr/>
        </p:nvSpPr>
        <p:spPr bwMode="auto">
          <a:xfrm>
            <a:off x="3919538" y="1469131"/>
            <a:ext cx="1304925" cy="6856413"/>
          </a:xfrm>
          <a:custGeom>
            <a:avLst/>
            <a:gdLst>
              <a:gd name="T0" fmla="*/ 546 w 621"/>
              <a:gd name="T1" fmla="*/ 554 h 3260"/>
              <a:gd name="T2" fmla="*/ 537 w 621"/>
              <a:gd name="T3" fmla="*/ 478 h 3260"/>
              <a:gd name="T4" fmla="*/ 533 w 621"/>
              <a:gd name="T5" fmla="*/ 383 h 3260"/>
              <a:gd name="T6" fmla="*/ 528 w 621"/>
              <a:gd name="T7" fmla="*/ 274 h 3260"/>
              <a:gd name="T8" fmla="*/ 455 w 621"/>
              <a:gd name="T9" fmla="*/ 292 h 3260"/>
              <a:gd name="T10" fmla="*/ 427 w 621"/>
              <a:gd name="T11" fmla="*/ 255 h 3260"/>
              <a:gd name="T12" fmla="*/ 414 w 621"/>
              <a:gd name="T13" fmla="*/ 168 h 3260"/>
              <a:gd name="T14" fmla="*/ 381 w 621"/>
              <a:gd name="T15" fmla="*/ 184 h 3260"/>
              <a:gd name="T16" fmla="*/ 367 w 621"/>
              <a:gd name="T17" fmla="*/ 126 h 3260"/>
              <a:gd name="T18" fmla="*/ 326 w 621"/>
              <a:gd name="T19" fmla="*/ 0 h 3260"/>
              <a:gd name="T20" fmla="*/ 288 w 621"/>
              <a:gd name="T21" fmla="*/ 111 h 3260"/>
              <a:gd name="T22" fmla="*/ 250 w 621"/>
              <a:gd name="T23" fmla="*/ 119 h 3260"/>
              <a:gd name="T24" fmla="*/ 233 w 621"/>
              <a:gd name="T25" fmla="*/ 178 h 3260"/>
              <a:gd name="T26" fmla="*/ 196 w 621"/>
              <a:gd name="T27" fmla="*/ 159 h 3260"/>
              <a:gd name="T28" fmla="*/ 167 w 621"/>
              <a:gd name="T29" fmla="*/ 327 h 3260"/>
              <a:gd name="T30" fmla="*/ 69 w 621"/>
              <a:gd name="T31" fmla="*/ 252 h 3260"/>
              <a:gd name="T32" fmla="*/ 57 w 621"/>
              <a:gd name="T33" fmla="*/ 298 h 3260"/>
              <a:gd name="T34" fmla="*/ 69 w 621"/>
              <a:gd name="T35" fmla="*/ 536 h 3260"/>
              <a:gd name="T36" fmla="*/ 14 w 621"/>
              <a:gd name="T37" fmla="*/ 551 h 3260"/>
              <a:gd name="T38" fmla="*/ 0 w 621"/>
              <a:gd name="T39" fmla="*/ 1094 h 3260"/>
              <a:gd name="T40" fmla="*/ 9 w 621"/>
              <a:gd name="T41" fmla="*/ 1278 h 3260"/>
              <a:gd name="T42" fmla="*/ 0 w 621"/>
              <a:gd name="T43" fmla="*/ 2375 h 3260"/>
              <a:gd name="T44" fmla="*/ 45 w 621"/>
              <a:gd name="T45" fmla="*/ 2385 h 3260"/>
              <a:gd name="T46" fmla="*/ 132 w 621"/>
              <a:gd name="T47" fmla="*/ 2286 h 3260"/>
              <a:gd name="T48" fmla="*/ 346 w 621"/>
              <a:gd name="T49" fmla="*/ 2386 h 3260"/>
              <a:gd name="T50" fmla="*/ 343 w 621"/>
              <a:gd name="T51" fmla="*/ 2588 h 3260"/>
              <a:gd name="T52" fmla="*/ 343 w 621"/>
              <a:gd name="T53" fmla="*/ 2855 h 3260"/>
              <a:gd name="T54" fmla="*/ 385 w 621"/>
              <a:gd name="T55" fmla="*/ 3173 h 3260"/>
              <a:gd name="T56" fmla="*/ 440 w 621"/>
              <a:gd name="T57" fmla="*/ 3258 h 3260"/>
              <a:gd name="T58" fmla="*/ 452 w 621"/>
              <a:gd name="T59" fmla="*/ 3260 h 3260"/>
              <a:gd name="T60" fmla="*/ 449 w 621"/>
              <a:gd name="T61" fmla="*/ 3122 h 3260"/>
              <a:gd name="T62" fmla="*/ 399 w 621"/>
              <a:gd name="T63" fmla="*/ 2563 h 3260"/>
              <a:gd name="T64" fmla="*/ 416 w 621"/>
              <a:gd name="T65" fmla="*/ 2175 h 3260"/>
              <a:gd name="T66" fmla="*/ 475 w 621"/>
              <a:gd name="T67" fmla="*/ 2231 h 3260"/>
              <a:gd name="T68" fmla="*/ 587 w 621"/>
              <a:gd name="T69" fmla="*/ 2371 h 3260"/>
              <a:gd name="T70" fmla="*/ 621 w 621"/>
              <a:gd name="T71" fmla="*/ 513 h 32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621" h="3260">
                <a:moveTo>
                  <a:pt x="618" y="515"/>
                </a:moveTo>
                <a:cubicBezTo>
                  <a:pt x="591" y="537"/>
                  <a:pt x="559" y="550"/>
                  <a:pt x="546" y="554"/>
                </a:cubicBezTo>
                <a:cubicBezTo>
                  <a:pt x="544" y="542"/>
                  <a:pt x="542" y="520"/>
                  <a:pt x="541" y="508"/>
                </a:cubicBezTo>
                <a:cubicBezTo>
                  <a:pt x="539" y="491"/>
                  <a:pt x="539" y="483"/>
                  <a:pt x="537" y="478"/>
                </a:cubicBezTo>
                <a:cubicBezTo>
                  <a:pt x="531" y="460"/>
                  <a:pt x="532" y="443"/>
                  <a:pt x="533" y="425"/>
                </a:cubicBezTo>
                <a:cubicBezTo>
                  <a:pt x="534" y="412"/>
                  <a:pt x="535" y="398"/>
                  <a:pt x="533" y="383"/>
                </a:cubicBezTo>
                <a:cubicBezTo>
                  <a:pt x="528" y="328"/>
                  <a:pt x="530" y="308"/>
                  <a:pt x="532" y="298"/>
                </a:cubicBezTo>
                <a:cubicBezTo>
                  <a:pt x="533" y="290"/>
                  <a:pt x="534" y="283"/>
                  <a:pt x="528" y="274"/>
                </a:cubicBezTo>
                <a:cubicBezTo>
                  <a:pt x="523" y="266"/>
                  <a:pt x="515" y="261"/>
                  <a:pt x="506" y="261"/>
                </a:cubicBezTo>
                <a:cubicBezTo>
                  <a:pt x="497" y="261"/>
                  <a:pt x="482" y="264"/>
                  <a:pt x="455" y="292"/>
                </a:cubicBezTo>
                <a:cubicBezTo>
                  <a:pt x="448" y="299"/>
                  <a:pt x="440" y="306"/>
                  <a:pt x="434" y="310"/>
                </a:cubicBezTo>
                <a:cubicBezTo>
                  <a:pt x="432" y="297"/>
                  <a:pt x="429" y="277"/>
                  <a:pt x="427" y="255"/>
                </a:cubicBezTo>
                <a:cubicBezTo>
                  <a:pt x="426" y="242"/>
                  <a:pt x="426" y="228"/>
                  <a:pt x="426" y="216"/>
                </a:cubicBezTo>
                <a:cubicBezTo>
                  <a:pt x="426" y="186"/>
                  <a:pt x="426" y="174"/>
                  <a:pt x="414" y="168"/>
                </a:cubicBezTo>
                <a:cubicBezTo>
                  <a:pt x="412" y="167"/>
                  <a:pt x="409" y="167"/>
                  <a:pt x="406" y="167"/>
                </a:cubicBezTo>
                <a:cubicBezTo>
                  <a:pt x="397" y="167"/>
                  <a:pt x="390" y="174"/>
                  <a:pt x="381" y="184"/>
                </a:cubicBezTo>
                <a:cubicBezTo>
                  <a:pt x="377" y="174"/>
                  <a:pt x="375" y="162"/>
                  <a:pt x="372" y="151"/>
                </a:cubicBezTo>
                <a:cubicBezTo>
                  <a:pt x="371" y="143"/>
                  <a:pt x="369" y="134"/>
                  <a:pt x="367" y="126"/>
                </a:cubicBezTo>
                <a:cubicBezTo>
                  <a:pt x="364" y="117"/>
                  <a:pt x="362" y="101"/>
                  <a:pt x="360" y="83"/>
                </a:cubicBezTo>
                <a:cubicBezTo>
                  <a:pt x="351" y="25"/>
                  <a:pt x="347" y="1"/>
                  <a:pt x="326" y="0"/>
                </a:cubicBezTo>
                <a:cubicBezTo>
                  <a:pt x="304" y="0"/>
                  <a:pt x="300" y="28"/>
                  <a:pt x="292" y="83"/>
                </a:cubicBezTo>
                <a:cubicBezTo>
                  <a:pt x="291" y="93"/>
                  <a:pt x="290" y="102"/>
                  <a:pt x="288" y="111"/>
                </a:cubicBezTo>
                <a:cubicBezTo>
                  <a:pt x="283" y="107"/>
                  <a:pt x="278" y="104"/>
                  <a:pt x="271" y="104"/>
                </a:cubicBezTo>
                <a:cubicBezTo>
                  <a:pt x="267" y="104"/>
                  <a:pt x="256" y="105"/>
                  <a:pt x="250" y="119"/>
                </a:cubicBezTo>
                <a:cubicBezTo>
                  <a:pt x="250" y="120"/>
                  <a:pt x="249" y="125"/>
                  <a:pt x="246" y="132"/>
                </a:cubicBezTo>
                <a:cubicBezTo>
                  <a:pt x="244" y="141"/>
                  <a:pt x="238" y="162"/>
                  <a:pt x="233" y="178"/>
                </a:cubicBezTo>
                <a:cubicBezTo>
                  <a:pt x="220" y="164"/>
                  <a:pt x="213" y="157"/>
                  <a:pt x="203" y="157"/>
                </a:cubicBezTo>
                <a:cubicBezTo>
                  <a:pt x="201" y="157"/>
                  <a:pt x="198" y="158"/>
                  <a:pt x="196" y="159"/>
                </a:cubicBezTo>
                <a:cubicBezTo>
                  <a:pt x="182" y="165"/>
                  <a:pt x="179" y="181"/>
                  <a:pt x="177" y="223"/>
                </a:cubicBezTo>
                <a:cubicBezTo>
                  <a:pt x="174" y="258"/>
                  <a:pt x="170" y="307"/>
                  <a:pt x="167" y="327"/>
                </a:cubicBezTo>
                <a:cubicBezTo>
                  <a:pt x="164" y="326"/>
                  <a:pt x="160" y="324"/>
                  <a:pt x="157" y="320"/>
                </a:cubicBezTo>
                <a:cubicBezTo>
                  <a:pt x="156" y="320"/>
                  <a:pt x="88" y="252"/>
                  <a:pt x="69" y="252"/>
                </a:cubicBezTo>
                <a:cubicBezTo>
                  <a:pt x="62" y="252"/>
                  <a:pt x="54" y="259"/>
                  <a:pt x="53" y="267"/>
                </a:cubicBezTo>
                <a:cubicBezTo>
                  <a:pt x="52" y="274"/>
                  <a:pt x="54" y="282"/>
                  <a:pt x="57" y="298"/>
                </a:cubicBezTo>
                <a:cubicBezTo>
                  <a:pt x="63" y="327"/>
                  <a:pt x="73" y="375"/>
                  <a:pt x="70" y="437"/>
                </a:cubicBezTo>
                <a:cubicBezTo>
                  <a:pt x="69" y="475"/>
                  <a:pt x="69" y="509"/>
                  <a:pt x="69" y="536"/>
                </a:cubicBezTo>
                <a:cubicBezTo>
                  <a:pt x="69" y="554"/>
                  <a:pt x="69" y="571"/>
                  <a:pt x="69" y="582"/>
                </a:cubicBezTo>
                <a:cubicBezTo>
                  <a:pt x="57" y="578"/>
                  <a:pt x="37" y="569"/>
                  <a:pt x="14" y="551"/>
                </a:cubicBezTo>
                <a:cubicBezTo>
                  <a:pt x="9" y="547"/>
                  <a:pt x="4" y="544"/>
                  <a:pt x="0" y="541"/>
                </a:cubicBezTo>
                <a:cubicBezTo>
                  <a:pt x="0" y="1094"/>
                  <a:pt x="0" y="1094"/>
                  <a:pt x="0" y="1094"/>
                </a:cubicBezTo>
                <a:cubicBezTo>
                  <a:pt x="3" y="1104"/>
                  <a:pt x="5" y="1113"/>
                  <a:pt x="7" y="1124"/>
                </a:cubicBezTo>
                <a:cubicBezTo>
                  <a:pt x="18" y="1222"/>
                  <a:pt x="14" y="1265"/>
                  <a:pt x="9" y="1278"/>
                </a:cubicBezTo>
                <a:cubicBezTo>
                  <a:pt x="7" y="1277"/>
                  <a:pt x="4" y="1274"/>
                  <a:pt x="0" y="1271"/>
                </a:cubicBezTo>
                <a:cubicBezTo>
                  <a:pt x="0" y="2375"/>
                  <a:pt x="0" y="2375"/>
                  <a:pt x="0" y="2375"/>
                </a:cubicBezTo>
                <a:cubicBezTo>
                  <a:pt x="10" y="2369"/>
                  <a:pt x="19" y="2363"/>
                  <a:pt x="26" y="2358"/>
                </a:cubicBezTo>
                <a:cubicBezTo>
                  <a:pt x="26" y="2370"/>
                  <a:pt x="29" y="2383"/>
                  <a:pt x="45" y="2385"/>
                </a:cubicBezTo>
                <a:cubicBezTo>
                  <a:pt x="58" y="2388"/>
                  <a:pt x="66" y="2377"/>
                  <a:pt x="82" y="2352"/>
                </a:cubicBezTo>
                <a:cubicBezTo>
                  <a:pt x="94" y="2333"/>
                  <a:pt x="111" y="2306"/>
                  <a:pt x="132" y="2286"/>
                </a:cubicBezTo>
                <a:cubicBezTo>
                  <a:pt x="214" y="2207"/>
                  <a:pt x="314" y="2157"/>
                  <a:pt x="348" y="2151"/>
                </a:cubicBezTo>
                <a:cubicBezTo>
                  <a:pt x="351" y="2185"/>
                  <a:pt x="348" y="2304"/>
                  <a:pt x="346" y="2386"/>
                </a:cubicBezTo>
                <a:cubicBezTo>
                  <a:pt x="345" y="2439"/>
                  <a:pt x="344" y="2489"/>
                  <a:pt x="344" y="2520"/>
                </a:cubicBezTo>
                <a:cubicBezTo>
                  <a:pt x="344" y="2542"/>
                  <a:pt x="343" y="2565"/>
                  <a:pt x="343" y="2588"/>
                </a:cubicBezTo>
                <a:cubicBezTo>
                  <a:pt x="342" y="2615"/>
                  <a:pt x="342" y="2615"/>
                  <a:pt x="342" y="2615"/>
                </a:cubicBezTo>
                <a:cubicBezTo>
                  <a:pt x="342" y="2688"/>
                  <a:pt x="341" y="2772"/>
                  <a:pt x="343" y="2855"/>
                </a:cubicBezTo>
                <a:cubicBezTo>
                  <a:pt x="345" y="2939"/>
                  <a:pt x="347" y="3033"/>
                  <a:pt x="379" y="3126"/>
                </a:cubicBezTo>
                <a:cubicBezTo>
                  <a:pt x="384" y="3140"/>
                  <a:pt x="384" y="3156"/>
                  <a:pt x="385" y="3173"/>
                </a:cubicBezTo>
                <a:cubicBezTo>
                  <a:pt x="385" y="3189"/>
                  <a:pt x="385" y="3206"/>
                  <a:pt x="390" y="3222"/>
                </a:cubicBezTo>
                <a:cubicBezTo>
                  <a:pt x="399" y="3256"/>
                  <a:pt x="415" y="3258"/>
                  <a:pt x="440" y="3258"/>
                </a:cubicBezTo>
                <a:cubicBezTo>
                  <a:pt x="443" y="3258"/>
                  <a:pt x="443" y="3258"/>
                  <a:pt x="443" y="3258"/>
                </a:cubicBezTo>
                <a:cubicBezTo>
                  <a:pt x="445" y="3259"/>
                  <a:pt x="449" y="3260"/>
                  <a:pt x="452" y="3260"/>
                </a:cubicBezTo>
                <a:cubicBezTo>
                  <a:pt x="457" y="3260"/>
                  <a:pt x="461" y="3258"/>
                  <a:pt x="467" y="3255"/>
                </a:cubicBezTo>
                <a:cubicBezTo>
                  <a:pt x="488" y="3244"/>
                  <a:pt x="480" y="3217"/>
                  <a:pt x="449" y="3122"/>
                </a:cubicBezTo>
                <a:cubicBezTo>
                  <a:pt x="441" y="3100"/>
                  <a:pt x="433" y="3075"/>
                  <a:pt x="426" y="3051"/>
                </a:cubicBezTo>
                <a:cubicBezTo>
                  <a:pt x="396" y="2952"/>
                  <a:pt x="398" y="2680"/>
                  <a:pt x="399" y="2563"/>
                </a:cubicBezTo>
                <a:cubicBezTo>
                  <a:pt x="399" y="2546"/>
                  <a:pt x="400" y="2532"/>
                  <a:pt x="400" y="2522"/>
                </a:cubicBezTo>
                <a:cubicBezTo>
                  <a:pt x="400" y="2439"/>
                  <a:pt x="410" y="2243"/>
                  <a:pt x="416" y="2175"/>
                </a:cubicBezTo>
                <a:cubicBezTo>
                  <a:pt x="418" y="2177"/>
                  <a:pt x="420" y="2179"/>
                  <a:pt x="422" y="2180"/>
                </a:cubicBezTo>
                <a:cubicBezTo>
                  <a:pt x="440" y="2197"/>
                  <a:pt x="458" y="2214"/>
                  <a:pt x="475" y="2231"/>
                </a:cubicBezTo>
                <a:cubicBezTo>
                  <a:pt x="519" y="2276"/>
                  <a:pt x="554" y="2324"/>
                  <a:pt x="583" y="2365"/>
                </a:cubicBezTo>
                <a:cubicBezTo>
                  <a:pt x="583" y="2366"/>
                  <a:pt x="585" y="2368"/>
                  <a:pt x="587" y="2371"/>
                </a:cubicBezTo>
                <a:cubicBezTo>
                  <a:pt x="600" y="2393"/>
                  <a:pt x="611" y="2408"/>
                  <a:pt x="621" y="2416"/>
                </a:cubicBezTo>
                <a:cubicBezTo>
                  <a:pt x="621" y="513"/>
                  <a:pt x="621" y="513"/>
                  <a:pt x="621" y="513"/>
                </a:cubicBezTo>
                <a:cubicBezTo>
                  <a:pt x="620" y="514"/>
                  <a:pt x="619" y="515"/>
                  <a:pt x="618" y="515"/>
                </a:cubicBezTo>
                <a:close/>
              </a:path>
            </a:pathLst>
          </a:custGeom>
          <a:solidFill>
            <a:srgbClr val="52A400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9" name="leaf piece"/>
          <p:cNvSpPr>
            <a:spLocks/>
          </p:cNvSpPr>
          <p:nvPr/>
        </p:nvSpPr>
        <p:spPr bwMode="auto">
          <a:xfrm>
            <a:off x="5224463" y="2242244"/>
            <a:ext cx="1306513" cy="4484688"/>
          </a:xfrm>
          <a:custGeom>
            <a:avLst/>
            <a:gdLst>
              <a:gd name="T0" fmla="*/ 533 w 621"/>
              <a:gd name="T1" fmla="*/ 1554 h 2132"/>
              <a:gd name="T2" fmla="*/ 526 w 621"/>
              <a:gd name="T3" fmla="*/ 1456 h 2132"/>
              <a:gd name="T4" fmla="*/ 621 w 621"/>
              <a:gd name="T5" fmla="*/ 1406 h 2132"/>
              <a:gd name="T6" fmla="*/ 567 w 621"/>
              <a:gd name="T7" fmla="*/ 595 h 2132"/>
              <a:gd name="T8" fmla="*/ 520 w 621"/>
              <a:gd name="T9" fmla="*/ 642 h 2132"/>
              <a:gd name="T10" fmla="*/ 495 w 621"/>
              <a:gd name="T11" fmla="*/ 642 h 2132"/>
              <a:gd name="T12" fmla="*/ 477 w 621"/>
              <a:gd name="T13" fmla="*/ 575 h 2132"/>
              <a:gd name="T14" fmla="*/ 342 w 621"/>
              <a:gd name="T15" fmla="*/ 700 h 2132"/>
              <a:gd name="T16" fmla="*/ 302 w 621"/>
              <a:gd name="T17" fmla="*/ 765 h 2132"/>
              <a:gd name="T18" fmla="*/ 234 w 621"/>
              <a:gd name="T19" fmla="*/ 844 h 2132"/>
              <a:gd name="T20" fmla="*/ 154 w 621"/>
              <a:gd name="T21" fmla="*/ 884 h 2132"/>
              <a:gd name="T22" fmla="*/ 95 w 621"/>
              <a:gd name="T23" fmla="*/ 798 h 2132"/>
              <a:gd name="T24" fmla="*/ 181 w 621"/>
              <a:gd name="T25" fmla="*/ 484 h 2132"/>
              <a:gd name="T26" fmla="*/ 145 w 621"/>
              <a:gd name="T27" fmla="*/ 481 h 2132"/>
              <a:gd name="T28" fmla="*/ 204 w 621"/>
              <a:gd name="T29" fmla="*/ 283 h 2132"/>
              <a:gd name="T30" fmla="*/ 181 w 621"/>
              <a:gd name="T31" fmla="*/ 284 h 2132"/>
              <a:gd name="T32" fmla="*/ 211 w 621"/>
              <a:gd name="T33" fmla="*/ 225 h 2132"/>
              <a:gd name="T34" fmla="*/ 189 w 621"/>
              <a:gd name="T35" fmla="*/ 190 h 2132"/>
              <a:gd name="T36" fmla="*/ 244 w 621"/>
              <a:gd name="T37" fmla="*/ 3 h 2132"/>
              <a:gd name="T38" fmla="*/ 139 w 621"/>
              <a:gd name="T39" fmla="*/ 54 h 2132"/>
              <a:gd name="T40" fmla="*/ 69 w 621"/>
              <a:gd name="T41" fmla="*/ 74 h 2132"/>
              <a:gd name="T42" fmla="*/ 43 w 621"/>
              <a:gd name="T43" fmla="*/ 95 h 2132"/>
              <a:gd name="T44" fmla="*/ 0 w 621"/>
              <a:gd name="T45" fmla="*/ 2048 h 2132"/>
              <a:gd name="T46" fmla="*/ 39 w 621"/>
              <a:gd name="T47" fmla="*/ 2040 h 2132"/>
              <a:gd name="T48" fmla="*/ 114 w 621"/>
              <a:gd name="T49" fmla="*/ 2114 h 2132"/>
              <a:gd name="T50" fmla="*/ 150 w 621"/>
              <a:gd name="T51" fmla="*/ 2112 h 2132"/>
              <a:gd name="T52" fmla="*/ 236 w 621"/>
              <a:gd name="T53" fmla="*/ 2127 h 2132"/>
              <a:gd name="T54" fmla="*/ 215 w 621"/>
              <a:gd name="T55" fmla="*/ 2007 h 2132"/>
              <a:gd name="T56" fmla="*/ 200 w 621"/>
              <a:gd name="T57" fmla="*/ 1956 h 2132"/>
              <a:gd name="T58" fmla="*/ 309 w 621"/>
              <a:gd name="T59" fmla="*/ 1972 h 2132"/>
              <a:gd name="T60" fmla="*/ 418 w 621"/>
              <a:gd name="T61" fmla="*/ 2018 h 2132"/>
              <a:gd name="T62" fmla="*/ 515 w 621"/>
              <a:gd name="T63" fmla="*/ 2057 h 2132"/>
              <a:gd name="T64" fmla="*/ 528 w 621"/>
              <a:gd name="T65" fmla="*/ 1993 h 2132"/>
              <a:gd name="T66" fmla="*/ 509 w 621"/>
              <a:gd name="T67" fmla="*/ 1954 h 2132"/>
              <a:gd name="T68" fmla="*/ 514 w 621"/>
              <a:gd name="T69" fmla="*/ 1915 h 2132"/>
              <a:gd name="T70" fmla="*/ 621 w 621"/>
              <a:gd name="T71" fmla="*/ 1928 h 2132"/>
              <a:gd name="T72" fmla="*/ 570 w 621"/>
              <a:gd name="T73" fmla="*/ 1573 h 21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621" h="2132">
                <a:moveTo>
                  <a:pt x="570" y="1573"/>
                </a:moveTo>
                <a:cubicBezTo>
                  <a:pt x="559" y="1567"/>
                  <a:pt x="547" y="1561"/>
                  <a:pt x="533" y="1554"/>
                </a:cubicBezTo>
                <a:cubicBezTo>
                  <a:pt x="485" y="1532"/>
                  <a:pt x="482" y="1514"/>
                  <a:pt x="482" y="1514"/>
                </a:cubicBezTo>
                <a:cubicBezTo>
                  <a:pt x="482" y="1504"/>
                  <a:pt x="496" y="1485"/>
                  <a:pt x="526" y="1456"/>
                </a:cubicBezTo>
                <a:cubicBezTo>
                  <a:pt x="547" y="1435"/>
                  <a:pt x="574" y="1420"/>
                  <a:pt x="607" y="1409"/>
                </a:cubicBezTo>
                <a:cubicBezTo>
                  <a:pt x="609" y="1408"/>
                  <a:pt x="614" y="1407"/>
                  <a:pt x="621" y="1406"/>
                </a:cubicBezTo>
                <a:cubicBezTo>
                  <a:pt x="621" y="543"/>
                  <a:pt x="621" y="543"/>
                  <a:pt x="621" y="543"/>
                </a:cubicBezTo>
                <a:cubicBezTo>
                  <a:pt x="610" y="552"/>
                  <a:pt x="593" y="568"/>
                  <a:pt x="567" y="595"/>
                </a:cubicBezTo>
                <a:cubicBezTo>
                  <a:pt x="556" y="606"/>
                  <a:pt x="545" y="617"/>
                  <a:pt x="536" y="626"/>
                </a:cubicBezTo>
                <a:cubicBezTo>
                  <a:pt x="520" y="642"/>
                  <a:pt x="520" y="642"/>
                  <a:pt x="520" y="642"/>
                </a:cubicBezTo>
                <a:cubicBezTo>
                  <a:pt x="511" y="650"/>
                  <a:pt x="503" y="658"/>
                  <a:pt x="498" y="663"/>
                </a:cubicBezTo>
                <a:cubicBezTo>
                  <a:pt x="497" y="657"/>
                  <a:pt x="495" y="647"/>
                  <a:pt x="495" y="642"/>
                </a:cubicBezTo>
                <a:cubicBezTo>
                  <a:pt x="494" y="635"/>
                  <a:pt x="494" y="627"/>
                  <a:pt x="494" y="618"/>
                </a:cubicBezTo>
                <a:cubicBezTo>
                  <a:pt x="495" y="601"/>
                  <a:pt x="496" y="580"/>
                  <a:pt x="477" y="575"/>
                </a:cubicBezTo>
                <a:cubicBezTo>
                  <a:pt x="476" y="575"/>
                  <a:pt x="474" y="575"/>
                  <a:pt x="473" y="575"/>
                </a:cubicBezTo>
                <a:cubicBezTo>
                  <a:pt x="447" y="575"/>
                  <a:pt x="352" y="686"/>
                  <a:pt x="342" y="700"/>
                </a:cubicBezTo>
                <a:cubicBezTo>
                  <a:pt x="338" y="706"/>
                  <a:pt x="334" y="713"/>
                  <a:pt x="330" y="721"/>
                </a:cubicBezTo>
                <a:cubicBezTo>
                  <a:pt x="324" y="734"/>
                  <a:pt x="316" y="749"/>
                  <a:pt x="302" y="765"/>
                </a:cubicBezTo>
                <a:cubicBezTo>
                  <a:pt x="295" y="773"/>
                  <a:pt x="288" y="782"/>
                  <a:pt x="281" y="791"/>
                </a:cubicBezTo>
                <a:cubicBezTo>
                  <a:pt x="266" y="810"/>
                  <a:pt x="250" y="829"/>
                  <a:pt x="234" y="844"/>
                </a:cubicBezTo>
                <a:cubicBezTo>
                  <a:pt x="221" y="855"/>
                  <a:pt x="202" y="863"/>
                  <a:pt x="183" y="871"/>
                </a:cubicBezTo>
                <a:cubicBezTo>
                  <a:pt x="173" y="875"/>
                  <a:pt x="163" y="879"/>
                  <a:pt x="154" y="884"/>
                </a:cubicBezTo>
                <a:cubicBezTo>
                  <a:pt x="124" y="900"/>
                  <a:pt x="108" y="907"/>
                  <a:pt x="98" y="911"/>
                </a:cubicBezTo>
                <a:cubicBezTo>
                  <a:pt x="96" y="886"/>
                  <a:pt x="91" y="833"/>
                  <a:pt x="95" y="798"/>
                </a:cubicBezTo>
                <a:cubicBezTo>
                  <a:pt x="101" y="754"/>
                  <a:pt x="118" y="681"/>
                  <a:pt x="148" y="621"/>
                </a:cubicBezTo>
                <a:cubicBezTo>
                  <a:pt x="169" y="578"/>
                  <a:pt x="202" y="502"/>
                  <a:pt x="181" y="484"/>
                </a:cubicBezTo>
                <a:cubicBezTo>
                  <a:pt x="174" y="477"/>
                  <a:pt x="161" y="478"/>
                  <a:pt x="146" y="481"/>
                </a:cubicBezTo>
                <a:cubicBezTo>
                  <a:pt x="146" y="481"/>
                  <a:pt x="145" y="481"/>
                  <a:pt x="145" y="481"/>
                </a:cubicBezTo>
                <a:cubicBezTo>
                  <a:pt x="152" y="459"/>
                  <a:pt x="168" y="420"/>
                  <a:pt x="180" y="391"/>
                </a:cubicBezTo>
                <a:cubicBezTo>
                  <a:pt x="218" y="295"/>
                  <a:pt x="219" y="292"/>
                  <a:pt x="204" y="283"/>
                </a:cubicBezTo>
                <a:cubicBezTo>
                  <a:pt x="202" y="282"/>
                  <a:pt x="197" y="281"/>
                  <a:pt x="194" y="281"/>
                </a:cubicBezTo>
                <a:cubicBezTo>
                  <a:pt x="190" y="281"/>
                  <a:pt x="186" y="282"/>
                  <a:pt x="181" y="284"/>
                </a:cubicBezTo>
                <a:cubicBezTo>
                  <a:pt x="186" y="273"/>
                  <a:pt x="193" y="261"/>
                  <a:pt x="197" y="253"/>
                </a:cubicBezTo>
                <a:cubicBezTo>
                  <a:pt x="203" y="242"/>
                  <a:pt x="208" y="232"/>
                  <a:pt x="211" y="225"/>
                </a:cubicBezTo>
                <a:cubicBezTo>
                  <a:pt x="215" y="215"/>
                  <a:pt x="215" y="206"/>
                  <a:pt x="211" y="199"/>
                </a:cubicBezTo>
                <a:cubicBezTo>
                  <a:pt x="208" y="195"/>
                  <a:pt x="202" y="190"/>
                  <a:pt x="189" y="190"/>
                </a:cubicBezTo>
                <a:cubicBezTo>
                  <a:pt x="195" y="172"/>
                  <a:pt x="206" y="145"/>
                  <a:pt x="215" y="123"/>
                </a:cubicBezTo>
                <a:cubicBezTo>
                  <a:pt x="256" y="20"/>
                  <a:pt x="259" y="12"/>
                  <a:pt x="244" y="3"/>
                </a:cubicBezTo>
                <a:cubicBezTo>
                  <a:pt x="241" y="1"/>
                  <a:pt x="236" y="0"/>
                  <a:pt x="233" y="0"/>
                </a:cubicBezTo>
                <a:cubicBezTo>
                  <a:pt x="220" y="0"/>
                  <a:pt x="198" y="13"/>
                  <a:pt x="139" y="54"/>
                </a:cubicBezTo>
                <a:cubicBezTo>
                  <a:pt x="117" y="69"/>
                  <a:pt x="101" y="84"/>
                  <a:pt x="88" y="94"/>
                </a:cubicBezTo>
                <a:cubicBezTo>
                  <a:pt x="87" y="84"/>
                  <a:pt x="82" y="74"/>
                  <a:pt x="69" y="74"/>
                </a:cubicBezTo>
                <a:cubicBezTo>
                  <a:pt x="68" y="74"/>
                  <a:pt x="67" y="74"/>
                  <a:pt x="66" y="74"/>
                </a:cubicBezTo>
                <a:cubicBezTo>
                  <a:pt x="57" y="76"/>
                  <a:pt x="53" y="82"/>
                  <a:pt x="43" y="95"/>
                </a:cubicBezTo>
                <a:cubicBezTo>
                  <a:pt x="34" y="109"/>
                  <a:pt x="19" y="129"/>
                  <a:pt x="0" y="145"/>
                </a:cubicBezTo>
                <a:cubicBezTo>
                  <a:pt x="0" y="2048"/>
                  <a:pt x="0" y="2048"/>
                  <a:pt x="0" y="2048"/>
                </a:cubicBezTo>
                <a:cubicBezTo>
                  <a:pt x="7" y="2055"/>
                  <a:pt x="15" y="2058"/>
                  <a:pt x="22" y="2056"/>
                </a:cubicBezTo>
                <a:cubicBezTo>
                  <a:pt x="29" y="2055"/>
                  <a:pt x="37" y="2050"/>
                  <a:pt x="39" y="2040"/>
                </a:cubicBezTo>
                <a:cubicBezTo>
                  <a:pt x="48" y="2050"/>
                  <a:pt x="58" y="2061"/>
                  <a:pt x="66" y="2070"/>
                </a:cubicBezTo>
                <a:cubicBezTo>
                  <a:pt x="102" y="2112"/>
                  <a:pt x="103" y="2114"/>
                  <a:pt x="114" y="2114"/>
                </a:cubicBezTo>
                <a:cubicBezTo>
                  <a:pt x="123" y="2114"/>
                  <a:pt x="129" y="2110"/>
                  <a:pt x="132" y="2105"/>
                </a:cubicBezTo>
                <a:cubicBezTo>
                  <a:pt x="136" y="2107"/>
                  <a:pt x="143" y="2109"/>
                  <a:pt x="150" y="2112"/>
                </a:cubicBezTo>
                <a:cubicBezTo>
                  <a:pt x="181" y="2123"/>
                  <a:pt x="207" y="2132"/>
                  <a:pt x="221" y="2132"/>
                </a:cubicBezTo>
                <a:cubicBezTo>
                  <a:pt x="227" y="2132"/>
                  <a:pt x="232" y="2131"/>
                  <a:pt x="236" y="2127"/>
                </a:cubicBezTo>
                <a:cubicBezTo>
                  <a:pt x="251" y="2114"/>
                  <a:pt x="247" y="2085"/>
                  <a:pt x="217" y="2012"/>
                </a:cubicBezTo>
                <a:cubicBezTo>
                  <a:pt x="215" y="2007"/>
                  <a:pt x="215" y="2007"/>
                  <a:pt x="215" y="2007"/>
                </a:cubicBezTo>
                <a:cubicBezTo>
                  <a:pt x="214" y="2004"/>
                  <a:pt x="212" y="2001"/>
                  <a:pt x="211" y="1997"/>
                </a:cubicBezTo>
                <a:cubicBezTo>
                  <a:pt x="206" y="1987"/>
                  <a:pt x="196" y="1963"/>
                  <a:pt x="200" y="1956"/>
                </a:cubicBezTo>
                <a:cubicBezTo>
                  <a:pt x="201" y="1954"/>
                  <a:pt x="203" y="1953"/>
                  <a:pt x="207" y="1953"/>
                </a:cubicBezTo>
                <a:cubicBezTo>
                  <a:pt x="240" y="1948"/>
                  <a:pt x="277" y="1961"/>
                  <a:pt x="309" y="1972"/>
                </a:cubicBezTo>
                <a:cubicBezTo>
                  <a:pt x="315" y="1974"/>
                  <a:pt x="315" y="1974"/>
                  <a:pt x="315" y="1974"/>
                </a:cubicBezTo>
                <a:cubicBezTo>
                  <a:pt x="349" y="1985"/>
                  <a:pt x="384" y="2000"/>
                  <a:pt x="418" y="2018"/>
                </a:cubicBezTo>
                <a:cubicBezTo>
                  <a:pt x="424" y="2022"/>
                  <a:pt x="424" y="2022"/>
                  <a:pt x="424" y="2022"/>
                </a:cubicBezTo>
                <a:cubicBezTo>
                  <a:pt x="456" y="2039"/>
                  <a:pt x="492" y="2057"/>
                  <a:pt x="515" y="2057"/>
                </a:cubicBezTo>
                <a:cubicBezTo>
                  <a:pt x="532" y="2057"/>
                  <a:pt x="539" y="2049"/>
                  <a:pt x="542" y="2044"/>
                </a:cubicBezTo>
                <a:cubicBezTo>
                  <a:pt x="549" y="2031"/>
                  <a:pt x="541" y="2017"/>
                  <a:pt x="528" y="1993"/>
                </a:cubicBezTo>
                <a:cubicBezTo>
                  <a:pt x="522" y="1982"/>
                  <a:pt x="516" y="1970"/>
                  <a:pt x="511" y="1959"/>
                </a:cubicBezTo>
                <a:cubicBezTo>
                  <a:pt x="509" y="1954"/>
                  <a:pt x="509" y="1954"/>
                  <a:pt x="509" y="1954"/>
                </a:cubicBezTo>
                <a:cubicBezTo>
                  <a:pt x="505" y="1943"/>
                  <a:pt x="498" y="1924"/>
                  <a:pt x="497" y="1916"/>
                </a:cubicBezTo>
                <a:cubicBezTo>
                  <a:pt x="500" y="1916"/>
                  <a:pt x="505" y="1915"/>
                  <a:pt x="514" y="1915"/>
                </a:cubicBezTo>
                <a:cubicBezTo>
                  <a:pt x="542" y="1915"/>
                  <a:pt x="586" y="1920"/>
                  <a:pt x="617" y="1927"/>
                </a:cubicBezTo>
                <a:cubicBezTo>
                  <a:pt x="621" y="1928"/>
                  <a:pt x="621" y="1928"/>
                  <a:pt x="621" y="1928"/>
                </a:cubicBezTo>
                <a:cubicBezTo>
                  <a:pt x="621" y="1594"/>
                  <a:pt x="621" y="1594"/>
                  <a:pt x="621" y="1594"/>
                </a:cubicBezTo>
                <a:cubicBezTo>
                  <a:pt x="604" y="1590"/>
                  <a:pt x="589" y="1583"/>
                  <a:pt x="570" y="1573"/>
                </a:cubicBezTo>
                <a:close/>
              </a:path>
            </a:pathLst>
          </a:custGeom>
          <a:solidFill>
            <a:srgbClr val="6BD600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0" name="leaf piece"/>
          <p:cNvSpPr>
            <a:spLocks/>
          </p:cNvSpPr>
          <p:nvPr/>
        </p:nvSpPr>
        <p:spPr bwMode="auto">
          <a:xfrm>
            <a:off x="6530976" y="5595044"/>
            <a:ext cx="944563" cy="746125"/>
          </a:xfrm>
          <a:custGeom>
            <a:avLst/>
            <a:gdLst>
              <a:gd name="T0" fmla="*/ 292 w 449"/>
              <a:gd name="T1" fmla="*/ 141 h 355"/>
              <a:gd name="T2" fmla="*/ 268 w 449"/>
              <a:gd name="T3" fmla="*/ 133 h 355"/>
              <a:gd name="T4" fmla="*/ 273 w 449"/>
              <a:gd name="T5" fmla="*/ 121 h 355"/>
              <a:gd name="T6" fmla="*/ 131 w 449"/>
              <a:gd name="T7" fmla="*/ 58 h 355"/>
              <a:gd name="T8" fmla="*/ 154 w 449"/>
              <a:gd name="T9" fmla="*/ 23 h 355"/>
              <a:gd name="T10" fmla="*/ 79 w 449"/>
              <a:gd name="T11" fmla="*/ 2 h 355"/>
              <a:gd name="T12" fmla="*/ 32 w 449"/>
              <a:gd name="T13" fmla="*/ 2 h 355"/>
              <a:gd name="T14" fmla="*/ 20 w 449"/>
              <a:gd name="T15" fmla="*/ 2 h 355"/>
              <a:gd name="T16" fmla="*/ 0 w 449"/>
              <a:gd name="T17" fmla="*/ 0 h 355"/>
              <a:gd name="T18" fmla="*/ 0 w 449"/>
              <a:gd name="T19" fmla="*/ 334 h 355"/>
              <a:gd name="T20" fmla="*/ 21 w 449"/>
              <a:gd name="T21" fmla="*/ 339 h 355"/>
              <a:gd name="T22" fmla="*/ 105 w 449"/>
              <a:gd name="T23" fmla="*/ 340 h 355"/>
              <a:gd name="T24" fmla="*/ 97 w 449"/>
              <a:gd name="T25" fmla="*/ 298 h 355"/>
              <a:gd name="T26" fmla="*/ 93 w 449"/>
              <a:gd name="T27" fmla="*/ 290 h 355"/>
              <a:gd name="T28" fmla="*/ 143 w 449"/>
              <a:gd name="T29" fmla="*/ 292 h 355"/>
              <a:gd name="T30" fmla="*/ 191 w 449"/>
              <a:gd name="T31" fmla="*/ 294 h 355"/>
              <a:gd name="T32" fmla="*/ 225 w 449"/>
              <a:gd name="T33" fmla="*/ 281 h 355"/>
              <a:gd name="T34" fmla="*/ 223 w 449"/>
              <a:gd name="T35" fmla="*/ 264 h 355"/>
              <a:gd name="T36" fmla="*/ 269 w 449"/>
              <a:gd name="T37" fmla="*/ 263 h 355"/>
              <a:gd name="T38" fmla="*/ 446 w 449"/>
              <a:gd name="T39" fmla="*/ 228 h 355"/>
              <a:gd name="T40" fmla="*/ 292 w 449"/>
              <a:gd name="T41" fmla="*/ 141 h 3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449" h="355">
                <a:moveTo>
                  <a:pt x="292" y="141"/>
                </a:moveTo>
                <a:cubicBezTo>
                  <a:pt x="284" y="138"/>
                  <a:pt x="276" y="136"/>
                  <a:pt x="268" y="133"/>
                </a:cubicBezTo>
                <a:cubicBezTo>
                  <a:pt x="270" y="130"/>
                  <a:pt x="272" y="126"/>
                  <a:pt x="273" y="121"/>
                </a:cubicBezTo>
                <a:cubicBezTo>
                  <a:pt x="275" y="107"/>
                  <a:pt x="276" y="97"/>
                  <a:pt x="131" y="58"/>
                </a:cubicBezTo>
                <a:cubicBezTo>
                  <a:pt x="141" y="55"/>
                  <a:pt x="162" y="46"/>
                  <a:pt x="154" y="23"/>
                </a:cubicBezTo>
                <a:cubicBezTo>
                  <a:pt x="148" y="5"/>
                  <a:pt x="125" y="2"/>
                  <a:pt x="79" y="2"/>
                </a:cubicBezTo>
                <a:cubicBezTo>
                  <a:pt x="32" y="2"/>
                  <a:pt x="32" y="2"/>
                  <a:pt x="32" y="2"/>
                </a:cubicBezTo>
                <a:cubicBezTo>
                  <a:pt x="20" y="2"/>
                  <a:pt x="20" y="2"/>
                  <a:pt x="20" y="2"/>
                </a:cubicBezTo>
                <a:cubicBezTo>
                  <a:pt x="13" y="2"/>
                  <a:pt x="6" y="1"/>
                  <a:pt x="0" y="0"/>
                </a:cubicBezTo>
                <a:cubicBezTo>
                  <a:pt x="0" y="334"/>
                  <a:pt x="0" y="334"/>
                  <a:pt x="0" y="334"/>
                </a:cubicBezTo>
                <a:cubicBezTo>
                  <a:pt x="21" y="339"/>
                  <a:pt x="21" y="339"/>
                  <a:pt x="21" y="339"/>
                </a:cubicBezTo>
                <a:cubicBezTo>
                  <a:pt x="69" y="350"/>
                  <a:pt x="95" y="355"/>
                  <a:pt x="105" y="340"/>
                </a:cubicBezTo>
                <a:cubicBezTo>
                  <a:pt x="112" y="327"/>
                  <a:pt x="105" y="312"/>
                  <a:pt x="97" y="298"/>
                </a:cubicBezTo>
                <a:cubicBezTo>
                  <a:pt x="96" y="296"/>
                  <a:pt x="95" y="293"/>
                  <a:pt x="93" y="290"/>
                </a:cubicBezTo>
                <a:cubicBezTo>
                  <a:pt x="106" y="290"/>
                  <a:pt x="125" y="291"/>
                  <a:pt x="143" y="292"/>
                </a:cubicBezTo>
                <a:cubicBezTo>
                  <a:pt x="161" y="293"/>
                  <a:pt x="179" y="294"/>
                  <a:pt x="191" y="294"/>
                </a:cubicBezTo>
                <a:cubicBezTo>
                  <a:pt x="206" y="294"/>
                  <a:pt x="221" y="294"/>
                  <a:pt x="225" y="281"/>
                </a:cubicBezTo>
                <a:cubicBezTo>
                  <a:pt x="228" y="274"/>
                  <a:pt x="226" y="269"/>
                  <a:pt x="223" y="264"/>
                </a:cubicBezTo>
                <a:cubicBezTo>
                  <a:pt x="236" y="264"/>
                  <a:pt x="253" y="263"/>
                  <a:pt x="269" y="263"/>
                </a:cubicBezTo>
                <a:cubicBezTo>
                  <a:pt x="404" y="259"/>
                  <a:pt x="444" y="254"/>
                  <a:pt x="446" y="228"/>
                </a:cubicBezTo>
                <a:cubicBezTo>
                  <a:pt x="449" y="201"/>
                  <a:pt x="408" y="181"/>
                  <a:pt x="292" y="141"/>
                </a:cubicBezTo>
                <a:close/>
              </a:path>
            </a:pathLst>
          </a:custGeom>
          <a:solidFill>
            <a:srgbClr val="97FF2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1" name="leaf piece"/>
          <p:cNvSpPr>
            <a:spLocks noEditPoints="1"/>
          </p:cNvSpPr>
          <p:nvPr/>
        </p:nvSpPr>
        <p:spPr bwMode="auto">
          <a:xfrm>
            <a:off x="2613026" y="3180456"/>
            <a:ext cx="1306513" cy="3435350"/>
          </a:xfrm>
          <a:custGeom>
            <a:avLst/>
            <a:gdLst>
              <a:gd name="T0" fmla="*/ 520 w 621"/>
              <a:gd name="T1" fmla="*/ 348 h 1633"/>
              <a:gd name="T2" fmla="*/ 402 w 621"/>
              <a:gd name="T3" fmla="*/ 178 h 1633"/>
              <a:gd name="T4" fmla="*/ 359 w 621"/>
              <a:gd name="T5" fmla="*/ 115 h 1633"/>
              <a:gd name="T6" fmla="*/ 337 w 621"/>
              <a:gd name="T7" fmla="*/ 103 h 1633"/>
              <a:gd name="T8" fmla="*/ 282 w 621"/>
              <a:gd name="T9" fmla="*/ 187 h 1633"/>
              <a:gd name="T10" fmla="*/ 277 w 621"/>
              <a:gd name="T11" fmla="*/ 200 h 1633"/>
              <a:gd name="T12" fmla="*/ 250 w 621"/>
              <a:gd name="T13" fmla="*/ 165 h 1633"/>
              <a:gd name="T14" fmla="*/ 184 w 621"/>
              <a:gd name="T15" fmla="*/ 96 h 1633"/>
              <a:gd name="T16" fmla="*/ 174 w 621"/>
              <a:gd name="T17" fmla="*/ 100 h 1633"/>
              <a:gd name="T18" fmla="*/ 145 w 621"/>
              <a:gd name="T19" fmla="*/ 71 h 1633"/>
              <a:gd name="T20" fmla="*/ 110 w 621"/>
              <a:gd name="T21" fmla="*/ 27 h 1633"/>
              <a:gd name="T22" fmla="*/ 83 w 621"/>
              <a:gd name="T23" fmla="*/ 0 h 1633"/>
              <a:gd name="T24" fmla="*/ 79 w 621"/>
              <a:gd name="T25" fmla="*/ 0 h 1633"/>
              <a:gd name="T26" fmla="*/ 36 w 621"/>
              <a:gd name="T27" fmla="*/ 64 h 1633"/>
              <a:gd name="T28" fmla="*/ 25 w 621"/>
              <a:gd name="T29" fmla="*/ 93 h 1633"/>
              <a:gd name="T30" fmla="*/ 1 w 621"/>
              <a:gd name="T31" fmla="*/ 73 h 1633"/>
              <a:gd name="T32" fmla="*/ 0 w 621"/>
              <a:gd name="T33" fmla="*/ 72 h 1633"/>
              <a:gd name="T34" fmla="*/ 0 w 621"/>
              <a:gd name="T35" fmla="*/ 841 h 1633"/>
              <a:gd name="T36" fmla="*/ 76 w 621"/>
              <a:gd name="T37" fmla="*/ 864 h 1633"/>
              <a:gd name="T38" fmla="*/ 63 w 621"/>
              <a:gd name="T39" fmla="*/ 875 h 1633"/>
              <a:gd name="T40" fmla="*/ 37 w 621"/>
              <a:gd name="T41" fmla="*/ 909 h 1633"/>
              <a:gd name="T42" fmla="*/ 50 w 621"/>
              <a:gd name="T43" fmla="*/ 923 h 1633"/>
              <a:gd name="T44" fmla="*/ 100 w 621"/>
              <a:gd name="T45" fmla="*/ 932 h 1633"/>
              <a:gd name="T46" fmla="*/ 183 w 621"/>
              <a:gd name="T47" fmla="*/ 954 h 1633"/>
              <a:gd name="T48" fmla="*/ 218 w 621"/>
              <a:gd name="T49" fmla="*/ 980 h 1633"/>
              <a:gd name="T50" fmla="*/ 297 w 621"/>
              <a:gd name="T51" fmla="*/ 1042 h 1633"/>
              <a:gd name="T52" fmla="*/ 125 w 621"/>
              <a:gd name="T53" fmla="*/ 1106 h 1633"/>
              <a:gd name="T54" fmla="*/ 79 w 621"/>
              <a:gd name="T55" fmla="*/ 1116 h 1633"/>
              <a:gd name="T56" fmla="*/ 61 w 621"/>
              <a:gd name="T57" fmla="*/ 1118 h 1633"/>
              <a:gd name="T58" fmla="*/ 0 w 621"/>
              <a:gd name="T59" fmla="*/ 1121 h 1633"/>
              <a:gd name="T60" fmla="*/ 0 w 621"/>
              <a:gd name="T61" fmla="*/ 1476 h 1633"/>
              <a:gd name="T62" fmla="*/ 16 w 621"/>
              <a:gd name="T63" fmla="*/ 1473 h 1633"/>
              <a:gd name="T64" fmla="*/ 163 w 621"/>
              <a:gd name="T65" fmla="*/ 1461 h 1633"/>
              <a:gd name="T66" fmla="*/ 195 w 621"/>
              <a:gd name="T67" fmla="*/ 1462 h 1633"/>
              <a:gd name="T68" fmla="*/ 196 w 621"/>
              <a:gd name="T69" fmla="*/ 1502 h 1633"/>
              <a:gd name="T70" fmla="*/ 185 w 621"/>
              <a:gd name="T71" fmla="*/ 1538 h 1633"/>
              <a:gd name="T72" fmla="*/ 180 w 621"/>
              <a:gd name="T73" fmla="*/ 1574 h 1633"/>
              <a:gd name="T74" fmla="*/ 204 w 621"/>
              <a:gd name="T75" fmla="*/ 1588 h 1633"/>
              <a:gd name="T76" fmla="*/ 275 w 621"/>
              <a:gd name="T77" fmla="*/ 1549 h 1633"/>
              <a:gd name="T78" fmla="*/ 282 w 621"/>
              <a:gd name="T79" fmla="*/ 1543 h 1633"/>
              <a:gd name="T80" fmla="*/ 391 w 621"/>
              <a:gd name="T81" fmla="*/ 1493 h 1633"/>
              <a:gd name="T82" fmla="*/ 426 w 621"/>
              <a:gd name="T83" fmla="*/ 1481 h 1633"/>
              <a:gd name="T84" fmla="*/ 444 w 621"/>
              <a:gd name="T85" fmla="*/ 1473 h 1633"/>
              <a:gd name="T86" fmla="*/ 509 w 621"/>
              <a:gd name="T87" fmla="*/ 1453 h 1633"/>
              <a:gd name="T88" fmla="*/ 519 w 621"/>
              <a:gd name="T89" fmla="*/ 1454 h 1633"/>
              <a:gd name="T90" fmla="*/ 510 w 621"/>
              <a:gd name="T91" fmla="*/ 1508 h 1633"/>
              <a:gd name="T92" fmla="*/ 504 w 621"/>
              <a:gd name="T93" fmla="*/ 1528 h 1633"/>
              <a:gd name="T94" fmla="*/ 484 w 621"/>
              <a:gd name="T95" fmla="*/ 1586 h 1633"/>
              <a:gd name="T96" fmla="*/ 482 w 621"/>
              <a:gd name="T97" fmla="*/ 1622 h 1633"/>
              <a:gd name="T98" fmla="*/ 504 w 621"/>
              <a:gd name="T99" fmla="*/ 1633 h 1633"/>
              <a:gd name="T100" fmla="*/ 505 w 621"/>
              <a:gd name="T101" fmla="*/ 1633 h 1633"/>
              <a:gd name="T102" fmla="*/ 533 w 621"/>
              <a:gd name="T103" fmla="*/ 1611 h 1633"/>
              <a:gd name="T104" fmla="*/ 540 w 621"/>
              <a:gd name="T105" fmla="*/ 1603 h 1633"/>
              <a:gd name="T106" fmla="*/ 621 w 621"/>
              <a:gd name="T107" fmla="*/ 1561 h 1633"/>
              <a:gd name="T108" fmla="*/ 621 w 621"/>
              <a:gd name="T109" fmla="*/ 457 h 1633"/>
              <a:gd name="T110" fmla="*/ 520 w 621"/>
              <a:gd name="T111" fmla="*/ 348 h 1633"/>
              <a:gd name="T112" fmla="*/ 83 w 621"/>
              <a:gd name="T113" fmla="*/ 862 h 1633"/>
              <a:gd name="T114" fmla="*/ 82 w 621"/>
              <a:gd name="T115" fmla="*/ 861 h 1633"/>
              <a:gd name="T116" fmla="*/ 83 w 621"/>
              <a:gd name="T117" fmla="*/ 859 h 1633"/>
              <a:gd name="T118" fmla="*/ 98 w 621"/>
              <a:gd name="T119" fmla="*/ 858 h 1633"/>
              <a:gd name="T120" fmla="*/ 83 w 621"/>
              <a:gd name="T121" fmla="*/ 862 h 16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621" h="1633">
                <a:moveTo>
                  <a:pt x="520" y="348"/>
                </a:moveTo>
                <a:cubicBezTo>
                  <a:pt x="483" y="300"/>
                  <a:pt x="436" y="230"/>
                  <a:pt x="402" y="178"/>
                </a:cubicBezTo>
                <a:cubicBezTo>
                  <a:pt x="384" y="151"/>
                  <a:pt x="368" y="128"/>
                  <a:pt x="359" y="115"/>
                </a:cubicBezTo>
                <a:cubicBezTo>
                  <a:pt x="352" y="105"/>
                  <a:pt x="343" y="103"/>
                  <a:pt x="337" y="103"/>
                </a:cubicBezTo>
                <a:cubicBezTo>
                  <a:pt x="313" y="103"/>
                  <a:pt x="300" y="136"/>
                  <a:pt x="282" y="187"/>
                </a:cubicBezTo>
                <a:cubicBezTo>
                  <a:pt x="280" y="191"/>
                  <a:pt x="278" y="196"/>
                  <a:pt x="277" y="200"/>
                </a:cubicBezTo>
                <a:cubicBezTo>
                  <a:pt x="269" y="190"/>
                  <a:pt x="258" y="176"/>
                  <a:pt x="250" y="165"/>
                </a:cubicBezTo>
                <a:cubicBezTo>
                  <a:pt x="209" y="109"/>
                  <a:pt x="198" y="96"/>
                  <a:pt x="184" y="96"/>
                </a:cubicBezTo>
                <a:cubicBezTo>
                  <a:pt x="180" y="96"/>
                  <a:pt x="177" y="98"/>
                  <a:pt x="174" y="100"/>
                </a:cubicBezTo>
                <a:cubicBezTo>
                  <a:pt x="170" y="95"/>
                  <a:pt x="162" y="88"/>
                  <a:pt x="145" y="71"/>
                </a:cubicBezTo>
                <a:cubicBezTo>
                  <a:pt x="129" y="55"/>
                  <a:pt x="119" y="40"/>
                  <a:pt x="110" y="27"/>
                </a:cubicBezTo>
                <a:cubicBezTo>
                  <a:pt x="101" y="13"/>
                  <a:pt x="95" y="3"/>
                  <a:pt x="83" y="0"/>
                </a:cubicBezTo>
                <a:cubicBezTo>
                  <a:pt x="82" y="0"/>
                  <a:pt x="80" y="0"/>
                  <a:pt x="79" y="0"/>
                </a:cubicBezTo>
                <a:cubicBezTo>
                  <a:pt x="61" y="0"/>
                  <a:pt x="53" y="20"/>
                  <a:pt x="36" y="64"/>
                </a:cubicBezTo>
                <a:cubicBezTo>
                  <a:pt x="32" y="74"/>
                  <a:pt x="28" y="86"/>
                  <a:pt x="25" y="93"/>
                </a:cubicBezTo>
                <a:cubicBezTo>
                  <a:pt x="19" y="89"/>
                  <a:pt x="8" y="79"/>
                  <a:pt x="1" y="73"/>
                </a:cubicBezTo>
                <a:cubicBezTo>
                  <a:pt x="1" y="73"/>
                  <a:pt x="0" y="72"/>
                  <a:pt x="0" y="72"/>
                </a:cubicBezTo>
                <a:cubicBezTo>
                  <a:pt x="0" y="841"/>
                  <a:pt x="0" y="841"/>
                  <a:pt x="0" y="841"/>
                </a:cubicBezTo>
                <a:cubicBezTo>
                  <a:pt x="21" y="846"/>
                  <a:pt x="45" y="852"/>
                  <a:pt x="76" y="864"/>
                </a:cubicBezTo>
                <a:cubicBezTo>
                  <a:pt x="72" y="868"/>
                  <a:pt x="67" y="872"/>
                  <a:pt x="63" y="875"/>
                </a:cubicBezTo>
                <a:cubicBezTo>
                  <a:pt x="46" y="888"/>
                  <a:pt x="35" y="897"/>
                  <a:pt x="37" y="909"/>
                </a:cubicBezTo>
                <a:cubicBezTo>
                  <a:pt x="39" y="915"/>
                  <a:pt x="44" y="921"/>
                  <a:pt x="50" y="923"/>
                </a:cubicBezTo>
                <a:cubicBezTo>
                  <a:pt x="63" y="927"/>
                  <a:pt x="81" y="930"/>
                  <a:pt x="100" y="932"/>
                </a:cubicBezTo>
                <a:cubicBezTo>
                  <a:pt x="130" y="936"/>
                  <a:pt x="171" y="942"/>
                  <a:pt x="183" y="954"/>
                </a:cubicBezTo>
                <a:cubicBezTo>
                  <a:pt x="188" y="959"/>
                  <a:pt x="199" y="967"/>
                  <a:pt x="218" y="980"/>
                </a:cubicBezTo>
                <a:cubicBezTo>
                  <a:pt x="238" y="995"/>
                  <a:pt x="284" y="1028"/>
                  <a:pt x="297" y="1042"/>
                </a:cubicBezTo>
                <a:cubicBezTo>
                  <a:pt x="270" y="1059"/>
                  <a:pt x="175" y="1104"/>
                  <a:pt x="125" y="1106"/>
                </a:cubicBezTo>
                <a:cubicBezTo>
                  <a:pt x="94" y="1108"/>
                  <a:pt x="87" y="1111"/>
                  <a:pt x="79" y="1116"/>
                </a:cubicBezTo>
                <a:cubicBezTo>
                  <a:pt x="79" y="1116"/>
                  <a:pt x="76" y="1117"/>
                  <a:pt x="61" y="1118"/>
                </a:cubicBezTo>
                <a:cubicBezTo>
                  <a:pt x="36" y="1118"/>
                  <a:pt x="16" y="1119"/>
                  <a:pt x="0" y="1121"/>
                </a:cubicBezTo>
                <a:cubicBezTo>
                  <a:pt x="0" y="1476"/>
                  <a:pt x="0" y="1476"/>
                  <a:pt x="0" y="1476"/>
                </a:cubicBezTo>
                <a:cubicBezTo>
                  <a:pt x="5" y="1475"/>
                  <a:pt x="10" y="1474"/>
                  <a:pt x="16" y="1473"/>
                </a:cubicBezTo>
                <a:cubicBezTo>
                  <a:pt x="47" y="1466"/>
                  <a:pt x="118" y="1461"/>
                  <a:pt x="163" y="1461"/>
                </a:cubicBezTo>
                <a:cubicBezTo>
                  <a:pt x="188" y="1461"/>
                  <a:pt x="195" y="1462"/>
                  <a:pt x="195" y="1462"/>
                </a:cubicBezTo>
                <a:cubicBezTo>
                  <a:pt x="198" y="1465"/>
                  <a:pt x="200" y="1472"/>
                  <a:pt x="196" y="1502"/>
                </a:cubicBezTo>
                <a:cubicBezTo>
                  <a:pt x="194" y="1516"/>
                  <a:pt x="189" y="1528"/>
                  <a:pt x="185" y="1538"/>
                </a:cubicBezTo>
                <a:cubicBezTo>
                  <a:pt x="179" y="1552"/>
                  <a:pt x="174" y="1563"/>
                  <a:pt x="180" y="1574"/>
                </a:cubicBezTo>
                <a:cubicBezTo>
                  <a:pt x="185" y="1583"/>
                  <a:pt x="194" y="1588"/>
                  <a:pt x="204" y="1588"/>
                </a:cubicBezTo>
                <a:cubicBezTo>
                  <a:pt x="225" y="1588"/>
                  <a:pt x="252" y="1567"/>
                  <a:pt x="275" y="1549"/>
                </a:cubicBezTo>
                <a:cubicBezTo>
                  <a:pt x="278" y="1546"/>
                  <a:pt x="281" y="1544"/>
                  <a:pt x="282" y="1543"/>
                </a:cubicBezTo>
                <a:cubicBezTo>
                  <a:pt x="314" y="1521"/>
                  <a:pt x="353" y="1507"/>
                  <a:pt x="391" y="1493"/>
                </a:cubicBezTo>
                <a:cubicBezTo>
                  <a:pt x="403" y="1489"/>
                  <a:pt x="415" y="1485"/>
                  <a:pt x="426" y="1481"/>
                </a:cubicBezTo>
                <a:cubicBezTo>
                  <a:pt x="432" y="1479"/>
                  <a:pt x="438" y="1476"/>
                  <a:pt x="444" y="1473"/>
                </a:cubicBezTo>
                <a:cubicBezTo>
                  <a:pt x="463" y="1465"/>
                  <a:pt x="490" y="1453"/>
                  <a:pt x="509" y="1453"/>
                </a:cubicBezTo>
                <a:cubicBezTo>
                  <a:pt x="513" y="1453"/>
                  <a:pt x="517" y="1454"/>
                  <a:pt x="519" y="1454"/>
                </a:cubicBezTo>
                <a:cubicBezTo>
                  <a:pt x="522" y="1459"/>
                  <a:pt x="519" y="1484"/>
                  <a:pt x="510" y="1508"/>
                </a:cubicBezTo>
                <a:cubicBezTo>
                  <a:pt x="508" y="1513"/>
                  <a:pt x="506" y="1520"/>
                  <a:pt x="504" y="1528"/>
                </a:cubicBezTo>
                <a:cubicBezTo>
                  <a:pt x="500" y="1542"/>
                  <a:pt x="496" y="1561"/>
                  <a:pt x="484" y="1586"/>
                </a:cubicBezTo>
                <a:cubicBezTo>
                  <a:pt x="474" y="1605"/>
                  <a:pt x="479" y="1616"/>
                  <a:pt x="482" y="1622"/>
                </a:cubicBezTo>
                <a:cubicBezTo>
                  <a:pt x="487" y="1629"/>
                  <a:pt x="494" y="1633"/>
                  <a:pt x="504" y="1633"/>
                </a:cubicBezTo>
                <a:cubicBezTo>
                  <a:pt x="505" y="1633"/>
                  <a:pt x="505" y="1633"/>
                  <a:pt x="505" y="1633"/>
                </a:cubicBezTo>
                <a:cubicBezTo>
                  <a:pt x="517" y="1632"/>
                  <a:pt x="525" y="1622"/>
                  <a:pt x="533" y="1611"/>
                </a:cubicBezTo>
                <a:cubicBezTo>
                  <a:pt x="536" y="1608"/>
                  <a:pt x="540" y="1603"/>
                  <a:pt x="540" y="1603"/>
                </a:cubicBezTo>
                <a:cubicBezTo>
                  <a:pt x="572" y="1591"/>
                  <a:pt x="599" y="1575"/>
                  <a:pt x="621" y="1561"/>
                </a:cubicBezTo>
                <a:cubicBezTo>
                  <a:pt x="621" y="457"/>
                  <a:pt x="621" y="457"/>
                  <a:pt x="621" y="457"/>
                </a:cubicBezTo>
                <a:cubicBezTo>
                  <a:pt x="601" y="442"/>
                  <a:pt x="566" y="405"/>
                  <a:pt x="520" y="348"/>
                </a:cubicBezTo>
                <a:close/>
                <a:moveTo>
                  <a:pt x="83" y="862"/>
                </a:moveTo>
                <a:cubicBezTo>
                  <a:pt x="83" y="862"/>
                  <a:pt x="83" y="861"/>
                  <a:pt x="82" y="861"/>
                </a:cubicBezTo>
                <a:cubicBezTo>
                  <a:pt x="83" y="860"/>
                  <a:pt x="83" y="860"/>
                  <a:pt x="83" y="859"/>
                </a:cubicBezTo>
                <a:cubicBezTo>
                  <a:pt x="98" y="858"/>
                  <a:pt x="98" y="858"/>
                  <a:pt x="98" y="858"/>
                </a:cubicBezTo>
                <a:lnTo>
                  <a:pt x="83" y="862"/>
                </a:lnTo>
                <a:close/>
              </a:path>
            </a:pathLst>
          </a:custGeom>
          <a:solidFill>
            <a:srgbClr val="438600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2" name="leaf piece"/>
          <p:cNvSpPr>
            <a:spLocks/>
          </p:cNvSpPr>
          <p:nvPr/>
        </p:nvSpPr>
        <p:spPr bwMode="auto">
          <a:xfrm>
            <a:off x="1925638" y="2986781"/>
            <a:ext cx="687388" cy="1962150"/>
          </a:xfrm>
          <a:custGeom>
            <a:avLst/>
            <a:gdLst>
              <a:gd name="T0" fmla="*/ 304 w 327"/>
              <a:gd name="T1" fmla="*/ 145 h 933"/>
              <a:gd name="T2" fmla="*/ 271 w 327"/>
              <a:gd name="T3" fmla="*/ 112 h 933"/>
              <a:gd name="T4" fmla="*/ 233 w 327"/>
              <a:gd name="T5" fmla="*/ 84 h 933"/>
              <a:gd name="T6" fmla="*/ 225 w 327"/>
              <a:gd name="T7" fmla="*/ 86 h 933"/>
              <a:gd name="T8" fmla="*/ 208 w 327"/>
              <a:gd name="T9" fmla="*/ 129 h 933"/>
              <a:gd name="T10" fmla="*/ 207 w 327"/>
              <a:gd name="T11" fmla="*/ 135 h 933"/>
              <a:gd name="T12" fmla="*/ 145 w 327"/>
              <a:gd name="T13" fmla="*/ 75 h 933"/>
              <a:gd name="T14" fmla="*/ 132 w 327"/>
              <a:gd name="T15" fmla="*/ 63 h 933"/>
              <a:gd name="T16" fmla="*/ 44 w 327"/>
              <a:gd name="T17" fmla="*/ 0 h 933"/>
              <a:gd name="T18" fmla="*/ 36 w 327"/>
              <a:gd name="T19" fmla="*/ 2 h 933"/>
              <a:gd name="T20" fmla="*/ 23 w 327"/>
              <a:gd name="T21" fmla="*/ 14 h 933"/>
              <a:gd name="T22" fmla="*/ 47 w 327"/>
              <a:gd name="T23" fmla="*/ 105 h 933"/>
              <a:gd name="T24" fmla="*/ 50 w 327"/>
              <a:gd name="T25" fmla="*/ 112 h 933"/>
              <a:gd name="T26" fmla="*/ 101 w 327"/>
              <a:gd name="T27" fmla="*/ 218 h 933"/>
              <a:gd name="T28" fmla="*/ 78 w 327"/>
              <a:gd name="T29" fmla="*/ 228 h 933"/>
              <a:gd name="T30" fmla="*/ 101 w 327"/>
              <a:gd name="T31" fmla="*/ 284 h 933"/>
              <a:gd name="T32" fmla="*/ 127 w 327"/>
              <a:gd name="T33" fmla="*/ 320 h 933"/>
              <a:gd name="T34" fmla="*/ 134 w 327"/>
              <a:gd name="T35" fmla="*/ 328 h 933"/>
              <a:gd name="T36" fmla="*/ 163 w 327"/>
              <a:gd name="T37" fmla="*/ 368 h 933"/>
              <a:gd name="T38" fmla="*/ 122 w 327"/>
              <a:gd name="T39" fmla="*/ 358 h 933"/>
              <a:gd name="T40" fmla="*/ 94 w 327"/>
              <a:gd name="T41" fmla="*/ 352 h 933"/>
              <a:gd name="T42" fmla="*/ 80 w 327"/>
              <a:gd name="T43" fmla="*/ 359 h 933"/>
              <a:gd name="T44" fmla="*/ 139 w 327"/>
              <a:gd name="T45" fmla="*/ 492 h 933"/>
              <a:gd name="T46" fmla="*/ 202 w 327"/>
              <a:gd name="T47" fmla="*/ 569 h 933"/>
              <a:gd name="T48" fmla="*/ 259 w 327"/>
              <a:gd name="T49" fmla="*/ 642 h 933"/>
              <a:gd name="T50" fmla="*/ 181 w 327"/>
              <a:gd name="T51" fmla="*/ 686 h 933"/>
              <a:gd name="T52" fmla="*/ 126 w 327"/>
              <a:gd name="T53" fmla="*/ 708 h 933"/>
              <a:gd name="T54" fmla="*/ 94 w 327"/>
              <a:gd name="T55" fmla="*/ 722 h 933"/>
              <a:gd name="T56" fmla="*/ 1 w 327"/>
              <a:gd name="T57" fmla="*/ 789 h 933"/>
              <a:gd name="T58" fmla="*/ 5 w 327"/>
              <a:gd name="T59" fmla="*/ 803 h 933"/>
              <a:gd name="T60" fmla="*/ 21 w 327"/>
              <a:gd name="T61" fmla="*/ 810 h 933"/>
              <a:gd name="T62" fmla="*/ 32 w 327"/>
              <a:gd name="T63" fmla="*/ 809 h 933"/>
              <a:gd name="T64" fmla="*/ 54 w 327"/>
              <a:gd name="T65" fmla="*/ 808 h 933"/>
              <a:gd name="T66" fmla="*/ 101 w 327"/>
              <a:gd name="T67" fmla="*/ 821 h 933"/>
              <a:gd name="T68" fmla="*/ 182 w 327"/>
              <a:gd name="T69" fmla="*/ 858 h 933"/>
              <a:gd name="T70" fmla="*/ 197 w 327"/>
              <a:gd name="T71" fmla="*/ 861 h 933"/>
              <a:gd name="T72" fmla="*/ 222 w 327"/>
              <a:gd name="T73" fmla="*/ 869 h 933"/>
              <a:gd name="T74" fmla="*/ 237 w 327"/>
              <a:gd name="T75" fmla="*/ 869 h 933"/>
              <a:gd name="T76" fmla="*/ 243 w 327"/>
              <a:gd name="T77" fmla="*/ 868 h 933"/>
              <a:gd name="T78" fmla="*/ 243 w 327"/>
              <a:gd name="T79" fmla="*/ 904 h 933"/>
              <a:gd name="T80" fmla="*/ 269 w 327"/>
              <a:gd name="T81" fmla="*/ 922 h 933"/>
              <a:gd name="T82" fmla="*/ 297 w 327"/>
              <a:gd name="T83" fmla="*/ 927 h 933"/>
              <a:gd name="T84" fmla="*/ 327 w 327"/>
              <a:gd name="T85" fmla="*/ 933 h 933"/>
              <a:gd name="T86" fmla="*/ 327 w 327"/>
              <a:gd name="T87" fmla="*/ 164 h 933"/>
              <a:gd name="T88" fmla="*/ 304 w 327"/>
              <a:gd name="T89" fmla="*/ 145 h 9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327" h="933">
                <a:moveTo>
                  <a:pt x="304" y="145"/>
                </a:moveTo>
                <a:cubicBezTo>
                  <a:pt x="292" y="136"/>
                  <a:pt x="281" y="123"/>
                  <a:pt x="271" y="112"/>
                </a:cubicBezTo>
                <a:cubicBezTo>
                  <a:pt x="255" y="95"/>
                  <a:pt x="246" y="84"/>
                  <a:pt x="233" y="84"/>
                </a:cubicBezTo>
                <a:cubicBezTo>
                  <a:pt x="231" y="84"/>
                  <a:pt x="227" y="85"/>
                  <a:pt x="225" y="86"/>
                </a:cubicBezTo>
                <a:cubicBezTo>
                  <a:pt x="214" y="92"/>
                  <a:pt x="212" y="106"/>
                  <a:pt x="208" y="129"/>
                </a:cubicBezTo>
                <a:cubicBezTo>
                  <a:pt x="208" y="131"/>
                  <a:pt x="208" y="133"/>
                  <a:pt x="207" y="135"/>
                </a:cubicBezTo>
                <a:cubicBezTo>
                  <a:pt x="192" y="119"/>
                  <a:pt x="169" y="97"/>
                  <a:pt x="145" y="75"/>
                </a:cubicBezTo>
                <a:cubicBezTo>
                  <a:pt x="132" y="63"/>
                  <a:pt x="132" y="63"/>
                  <a:pt x="132" y="63"/>
                </a:cubicBezTo>
                <a:cubicBezTo>
                  <a:pt x="85" y="17"/>
                  <a:pt x="62" y="0"/>
                  <a:pt x="44" y="0"/>
                </a:cubicBezTo>
                <a:cubicBezTo>
                  <a:pt x="42" y="0"/>
                  <a:pt x="38" y="1"/>
                  <a:pt x="36" y="2"/>
                </a:cubicBezTo>
                <a:cubicBezTo>
                  <a:pt x="30" y="4"/>
                  <a:pt x="25" y="8"/>
                  <a:pt x="23" y="14"/>
                </a:cubicBezTo>
                <a:cubicBezTo>
                  <a:pt x="16" y="32"/>
                  <a:pt x="27" y="62"/>
                  <a:pt x="47" y="105"/>
                </a:cubicBezTo>
                <a:cubicBezTo>
                  <a:pt x="48" y="108"/>
                  <a:pt x="50" y="111"/>
                  <a:pt x="50" y="112"/>
                </a:cubicBezTo>
                <a:cubicBezTo>
                  <a:pt x="51" y="113"/>
                  <a:pt x="77" y="178"/>
                  <a:pt x="101" y="218"/>
                </a:cubicBezTo>
                <a:cubicBezTo>
                  <a:pt x="97" y="219"/>
                  <a:pt x="85" y="219"/>
                  <a:pt x="78" y="228"/>
                </a:cubicBezTo>
                <a:cubicBezTo>
                  <a:pt x="68" y="241"/>
                  <a:pt x="79" y="256"/>
                  <a:pt x="101" y="284"/>
                </a:cubicBezTo>
                <a:cubicBezTo>
                  <a:pt x="109" y="295"/>
                  <a:pt x="119" y="307"/>
                  <a:pt x="127" y="320"/>
                </a:cubicBezTo>
                <a:cubicBezTo>
                  <a:pt x="130" y="324"/>
                  <a:pt x="132" y="326"/>
                  <a:pt x="134" y="328"/>
                </a:cubicBezTo>
                <a:cubicBezTo>
                  <a:pt x="138" y="330"/>
                  <a:pt x="144" y="336"/>
                  <a:pt x="163" y="368"/>
                </a:cubicBezTo>
                <a:cubicBezTo>
                  <a:pt x="152" y="367"/>
                  <a:pt x="135" y="362"/>
                  <a:pt x="122" y="358"/>
                </a:cubicBezTo>
                <a:cubicBezTo>
                  <a:pt x="107" y="354"/>
                  <a:pt x="100" y="352"/>
                  <a:pt x="94" y="352"/>
                </a:cubicBezTo>
                <a:cubicBezTo>
                  <a:pt x="89" y="352"/>
                  <a:pt x="83" y="355"/>
                  <a:pt x="80" y="359"/>
                </a:cubicBezTo>
                <a:cubicBezTo>
                  <a:pt x="62" y="383"/>
                  <a:pt x="139" y="491"/>
                  <a:pt x="139" y="492"/>
                </a:cubicBezTo>
                <a:cubicBezTo>
                  <a:pt x="158" y="517"/>
                  <a:pt x="181" y="545"/>
                  <a:pt x="202" y="569"/>
                </a:cubicBezTo>
                <a:cubicBezTo>
                  <a:pt x="224" y="597"/>
                  <a:pt x="252" y="630"/>
                  <a:pt x="259" y="642"/>
                </a:cubicBezTo>
                <a:cubicBezTo>
                  <a:pt x="252" y="651"/>
                  <a:pt x="225" y="673"/>
                  <a:pt x="181" y="686"/>
                </a:cubicBezTo>
                <a:cubicBezTo>
                  <a:pt x="150" y="694"/>
                  <a:pt x="138" y="701"/>
                  <a:pt x="126" y="708"/>
                </a:cubicBezTo>
                <a:cubicBezTo>
                  <a:pt x="118" y="712"/>
                  <a:pt x="110" y="717"/>
                  <a:pt x="94" y="722"/>
                </a:cubicBezTo>
                <a:cubicBezTo>
                  <a:pt x="60" y="734"/>
                  <a:pt x="6" y="771"/>
                  <a:pt x="1" y="789"/>
                </a:cubicBezTo>
                <a:cubicBezTo>
                  <a:pt x="0" y="793"/>
                  <a:pt x="2" y="799"/>
                  <a:pt x="5" y="803"/>
                </a:cubicBezTo>
                <a:cubicBezTo>
                  <a:pt x="10" y="810"/>
                  <a:pt x="18" y="810"/>
                  <a:pt x="21" y="810"/>
                </a:cubicBezTo>
                <a:cubicBezTo>
                  <a:pt x="24" y="810"/>
                  <a:pt x="28" y="809"/>
                  <a:pt x="32" y="809"/>
                </a:cubicBezTo>
                <a:cubicBezTo>
                  <a:pt x="38" y="808"/>
                  <a:pt x="46" y="808"/>
                  <a:pt x="54" y="808"/>
                </a:cubicBezTo>
                <a:cubicBezTo>
                  <a:pt x="75" y="808"/>
                  <a:pt x="90" y="812"/>
                  <a:pt x="101" y="821"/>
                </a:cubicBezTo>
                <a:cubicBezTo>
                  <a:pt x="127" y="845"/>
                  <a:pt x="160" y="853"/>
                  <a:pt x="182" y="858"/>
                </a:cubicBezTo>
                <a:cubicBezTo>
                  <a:pt x="189" y="859"/>
                  <a:pt x="196" y="861"/>
                  <a:pt x="197" y="861"/>
                </a:cubicBezTo>
                <a:cubicBezTo>
                  <a:pt x="204" y="868"/>
                  <a:pt x="214" y="869"/>
                  <a:pt x="222" y="869"/>
                </a:cubicBezTo>
                <a:cubicBezTo>
                  <a:pt x="226" y="869"/>
                  <a:pt x="232" y="869"/>
                  <a:pt x="237" y="869"/>
                </a:cubicBezTo>
                <a:cubicBezTo>
                  <a:pt x="239" y="868"/>
                  <a:pt x="241" y="868"/>
                  <a:pt x="243" y="868"/>
                </a:cubicBezTo>
                <a:cubicBezTo>
                  <a:pt x="239" y="878"/>
                  <a:pt x="236" y="892"/>
                  <a:pt x="243" y="904"/>
                </a:cubicBezTo>
                <a:cubicBezTo>
                  <a:pt x="248" y="913"/>
                  <a:pt x="257" y="919"/>
                  <a:pt x="269" y="922"/>
                </a:cubicBezTo>
                <a:cubicBezTo>
                  <a:pt x="278" y="924"/>
                  <a:pt x="287" y="925"/>
                  <a:pt x="297" y="927"/>
                </a:cubicBezTo>
                <a:cubicBezTo>
                  <a:pt x="306" y="929"/>
                  <a:pt x="316" y="931"/>
                  <a:pt x="327" y="933"/>
                </a:cubicBezTo>
                <a:cubicBezTo>
                  <a:pt x="327" y="164"/>
                  <a:pt x="327" y="164"/>
                  <a:pt x="327" y="164"/>
                </a:cubicBezTo>
                <a:cubicBezTo>
                  <a:pt x="320" y="158"/>
                  <a:pt x="312" y="151"/>
                  <a:pt x="304" y="145"/>
                </a:cubicBezTo>
                <a:close/>
              </a:path>
            </a:pathLst>
          </a:custGeom>
          <a:solidFill>
            <a:srgbClr val="336600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3" name="1."/>
          <p:cNvSpPr txBox="1"/>
          <p:nvPr/>
        </p:nvSpPr>
        <p:spPr>
          <a:xfrm>
            <a:off x="151738" y="3305102"/>
            <a:ext cx="140083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/>
              <a:t>Filtram o dióxido de carbono.</a:t>
            </a:r>
            <a:endParaRPr lang="en-US" sz="2000" dirty="0"/>
          </a:p>
        </p:txBody>
      </p:sp>
      <p:cxnSp>
        <p:nvCxnSpPr>
          <p:cNvPr id="14" name="line"/>
          <p:cNvCxnSpPr/>
          <p:nvPr/>
        </p:nvCxnSpPr>
        <p:spPr>
          <a:xfrm>
            <a:off x="1474398" y="3769419"/>
            <a:ext cx="977604" cy="788946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15" name="2."/>
          <p:cNvSpPr txBox="1"/>
          <p:nvPr/>
        </p:nvSpPr>
        <p:spPr>
          <a:xfrm>
            <a:off x="944512" y="1213385"/>
            <a:ext cx="203737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/>
              <a:t>São uma fonte de rendimento para a população local.</a:t>
            </a:r>
          </a:p>
        </p:txBody>
      </p:sp>
      <p:cxnSp>
        <p:nvCxnSpPr>
          <p:cNvPr id="16" name="line"/>
          <p:cNvCxnSpPr/>
          <p:nvPr/>
        </p:nvCxnSpPr>
        <p:spPr>
          <a:xfrm>
            <a:off x="2467711" y="2310787"/>
            <a:ext cx="798571" cy="2203555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17" name="3."/>
          <p:cNvSpPr txBox="1"/>
          <p:nvPr/>
        </p:nvSpPr>
        <p:spPr>
          <a:xfrm>
            <a:off x="4798384" y="1167219"/>
            <a:ext cx="211364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/>
              <a:t>Protegem os solos contra a erosão.</a:t>
            </a:r>
          </a:p>
        </p:txBody>
      </p:sp>
      <p:cxnSp>
        <p:nvCxnSpPr>
          <p:cNvPr id="18" name="line"/>
          <p:cNvCxnSpPr/>
          <p:nvPr/>
        </p:nvCxnSpPr>
        <p:spPr>
          <a:xfrm flipH="1">
            <a:off x="4593780" y="1916832"/>
            <a:ext cx="722715" cy="247841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20" name="4."/>
          <p:cNvSpPr txBox="1"/>
          <p:nvPr/>
        </p:nvSpPr>
        <p:spPr>
          <a:xfrm>
            <a:off x="7367589" y="1753887"/>
            <a:ext cx="1590159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/>
              <a:t>Promovem a </a:t>
            </a:r>
            <a:r>
              <a:rPr lang="en-US" sz="2000" dirty="0" err="1" smtClean="0"/>
              <a:t>infiltração</a:t>
            </a:r>
            <a:r>
              <a:rPr lang="en-US" sz="2000" dirty="0" smtClean="0"/>
              <a:t> da água da chuva.</a:t>
            </a:r>
          </a:p>
        </p:txBody>
      </p:sp>
      <p:cxnSp>
        <p:nvCxnSpPr>
          <p:cNvPr id="21" name="line"/>
          <p:cNvCxnSpPr/>
          <p:nvPr/>
        </p:nvCxnSpPr>
        <p:spPr>
          <a:xfrm flipH="1">
            <a:off x="5855207" y="2583556"/>
            <a:ext cx="1543803" cy="1811686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22" name="5."/>
          <p:cNvSpPr txBox="1"/>
          <p:nvPr/>
        </p:nvSpPr>
        <p:spPr>
          <a:xfrm>
            <a:off x="7306690" y="3733522"/>
            <a:ext cx="178646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/>
              <a:t>Concentram uma </a:t>
            </a:r>
            <a:r>
              <a:rPr lang="en-US" sz="2000" dirty="0" err="1" smtClean="0"/>
              <a:t>grande</a:t>
            </a:r>
            <a:r>
              <a:rPr lang="en-US" sz="2000" dirty="0" smtClean="0"/>
              <a:t> </a:t>
            </a:r>
            <a:r>
              <a:rPr lang="en-US" sz="2000" dirty="0" err="1" smtClean="0"/>
              <a:t>biodiversidade</a:t>
            </a:r>
            <a:r>
              <a:rPr lang="en-US" sz="2000" dirty="0" smtClean="0"/>
              <a:t> terrestre.</a:t>
            </a:r>
          </a:p>
        </p:txBody>
      </p:sp>
      <p:cxnSp>
        <p:nvCxnSpPr>
          <p:cNvPr id="23" name="line"/>
          <p:cNvCxnSpPr/>
          <p:nvPr/>
        </p:nvCxnSpPr>
        <p:spPr>
          <a:xfrm flipV="1">
            <a:off x="6679860" y="4250711"/>
            <a:ext cx="719150" cy="46456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25" name="leaf piece"/>
          <p:cNvSpPr>
            <a:spLocks/>
          </p:cNvSpPr>
          <p:nvPr/>
        </p:nvSpPr>
        <p:spPr bwMode="auto">
          <a:xfrm>
            <a:off x="1668463" y="5548907"/>
            <a:ext cx="944563" cy="760413"/>
          </a:xfrm>
          <a:custGeom>
            <a:avLst/>
            <a:gdLst>
              <a:gd name="T0" fmla="*/ 386 w 449"/>
              <a:gd name="T1" fmla="*/ 26 h 361"/>
              <a:gd name="T2" fmla="*/ 409 w 449"/>
              <a:gd name="T3" fmla="*/ 62 h 361"/>
              <a:gd name="T4" fmla="*/ 360 w 449"/>
              <a:gd name="T5" fmla="*/ 82 h 361"/>
              <a:gd name="T6" fmla="*/ 207 w 449"/>
              <a:gd name="T7" fmla="*/ 148 h 361"/>
              <a:gd name="T8" fmla="*/ 209 w 449"/>
              <a:gd name="T9" fmla="*/ 156 h 361"/>
              <a:gd name="T10" fmla="*/ 181 w 449"/>
              <a:gd name="T11" fmla="*/ 162 h 361"/>
              <a:gd name="T12" fmla="*/ 3 w 449"/>
              <a:gd name="T13" fmla="*/ 233 h 361"/>
              <a:gd name="T14" fmla="*/ 157 w 449"/>
              <a:gd name="T15" fmla="*/ 263 h 361"/>
              <a:gd name="T16" fmla="*/ 208 w 449"/>
              <a:gd name="T17" fmla="*/ 262 h 361"/>
              <a:gd name="T18" fmla="*/ 248 w 449"/>
              <a:gd name="T19" fmla="*/ 262 h 361"/>
              <a:gd name="T20" fmla="*/ 278 w 449"/>
              <a:gd name="T21" fmla="*/ 263 h 361"/>
              <a:gd name="T22" fmla="*/ 277 w 449"/>
              <a:gd name="T23" fmla="*/ 266 h 361"/>
              <a:gd name="T24" fmla="*/ 274 w 449"/>
              <a:gd name="T25" fmla="*/ 291 h 361"/>
              <a:gd name="T26" fmla="*/ 308 w 449"/>
              <a:gd name="T27" fmla="*/ 304 h 361"/>
              <a:gd name="T28" fmla="*/ 308 w 449"/>
              <a:gd name="T29" fmla="*/ 304 h 361"/>
              <a:gd name="T30" fmla="*/ 359 w 449"/>
              <a:gd name="T31" fmla="*/ 302 h 361"/>
              <a:gd name="T32" fmla="*/ 401 w 449"/>
              <a:gd name="T33" fmla="*/ 300 h 361"/>
              <a:gd name="T34" fmla="*/ 388 w 449"/>
              <a:gd name="T35" fmla="*/ 340 h 361"/>
              <a:gd name="T36" fmla="*/ 449 w 449"/>
              <a:gd name="T37" fmla="*/ 355 h 361"/>
              <a:gd name="T38" fmla="*/ 449 w 449"/>
              <a:gd name="T39" fmla="*/ 0 h 361"/>
              <a:gd name="T40" fmla="*/ 386 w 449"/>
              <a:gd name="T41" fmla="*/ 26 h 3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449" h="361">
                <a:moveTo>
                  <a:pt x="386" y="26"/>
                </a:moveTo>
                <a:cubicBezTo>
                  <a:pt x="378" y="50"/>
                  <a:pt x="399" y="58"/>
                  <a:pt x="409" y="62"/>
                </a:cubicBezTo>
                <a:cubicBezTo>
                  <a:pt x="397" y="68"/>
                  <a:pt x="378" y="76"/>
                  <a:pt x="360" y="82"/>
                </a:cubicBezTo>
                <a:cubicBezTo>
                  <a:pt x="203" y="124"/>
                  <a:pt x="205" y="134"/>
                  <a:pt x="207" y="148"/>
                </a:cubicBezTo>
                <a:cubicBezTo>
                  <a:pt x="207" y="151"/>
                  <a:pt x="208" y="154"/>
                  <a:pt x="209" y="156"/>
                </a:cubicBezTo>
                <a:cubicBezTo>
                  <a:pt x="200" y="158"/>
                  <a:pt x="191" y="160"/>
                  <a:pt x="181" y="162"/>
                </a:cubicBezTo>
                <a:cubicBezTo>
                  <a:pt x="45" y="190"/>
                  <a:pt x="0" y="204"/>
                  <a:pt x="3" y="233"/>
                </a:cubicBezTo>
                <a:cubicBezTo>
                  <a:pt x="5" y="255"/>
                  <a:pt x="28" y="263"/>
                  <a:pt x="157" y="263"/>
                </a:cubicBezTo>
                <a:cubicBezTo>
                  <a:pt x="174" y="263"/>
                  <a:pt x="192" y="262"/>
                  <a:pt x="208" y="262"/>
                </a:cubicBezTo>
                <a:cubicBezTo>
                  <a:pt x="248" y="262"/>
                  <a:pt x="248" y="262"/>
                  <a:pt x="248" y="262"/>
                </a:cubicBezTo>
                <a:cubicBezTo>
                  <a:pt x="262" y="262"/>
                  <a:pt x="271" y="262"/>
                  <a:pt x="278" y="263"/>
                </a:cubicBezTo>
                <a:cubicBezTo>
                  <a:pt x="277" y="264"/>
                  <a:pt x="277" y="265"/>
                  <a:pt x="277" y="266"/>
                </a:cubicBezTo>
                <a:cubicBezTo>
                  <a:pt x="274" y="274"/>
                  <a:pt x="271" y="283"/>
                  <a:pt x="274" y="291"/>
                </a:cubicBezTo>
                <a:cubicBezTo>
                  <a:pt x="278" y="304"/>
                  <a:pt x="293" y="304"/>
                  <a:pt x="308" y="304"/>
                </a:cubicBezTo>
                <a:cubicBezTo>
                  <a:pt x="308" y="304"/>
                  <a:pt x="308" y="304"/>
                  <a:pt x="308" y="304"/>
                </a:cubicBezTo>
                <a:cubicBezTo>
                  <a:pt x="322" y="304"/>
                  <a:pt x="340" y="303"/>
                  <a:pt x="359" y="302"/>
                </a:cubicBezTo>
                <a:cubicBezTo>
                  <a:pt x="374" y="301"/>
                  <a:pt x="389" y="301"/>
                  <a:pt x="401" y="300"/>
                </a:cubicBezTo>
                <a:cubicBezTo>
                  <a:pt x="390" y="312"/>
                  <a:pt x="380" y="326"/>
                  <a:pt x="388" y="340"/>
                </a:cubicBezTo>
                <a:cubicBezTo>
                  <a:pt x="398" y="356"/>
                  <a:pt x="414" y="361"/>
                  <a:pt x="449" y="355"/>
                </a:cubicBezTo>
                <a:cubicBezTo>
                  <a:pt x="449" y="0"/>
                  <a:pt x="449" y="0"/>
                  <a:pt x="449" y="0"/>
                </a:cubicBezTo>
                <a:cubicBezTo>
                  <a:pt x="404" y="5"/>
                  <a:pt x="390" y="14"/>
                  <a:pt x="386" y="26"/>
                </a:cubicBezTo>
                <a:close/>
              </a:path>
            </a:pathLst>
          </a:custGeom>
          <a:solidFill>
            <a:srgbClr val="336600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26" name="leaf piece"/>
          <p:cNvSpPr>
            <a:spLocks/>
          </p:cNvSpPr>
          <p:nvPr/>
        </p:nvSpPr>
        <p:spPr bwMode="auto">
          <a:xfrm>
            <a:off x="3519488" y="2315169"/>
            <a:ext cx="400050" cy="1465263"/>
          </a:xfrm>
          <a:custGeom>
            <a:avLst/>
            <a:gdLst>
              <a:gd name="T0" fmla="*/ 160 w 190"/>
              <a:gd name="T1" fmla="*/ 131 h 697"/>
              <a:gd name="T2" fmla="*/ 153 w 190"/>
              <a:gd name="T3" fmla="*/ 132 h 697"/>
              <a:gd name="T4" fmla="*/ 150 w 190"/>
              <a:gd name="T5" fmla="*/ 132 h 697"/>
              <a:gd name="T6" fmla="*/ 125 w 190"/>
              <a:gd name="T7" fmla="*/ 121 h 697"/>
              <a:gd name="T8" fmla="*/ 111 w 190"/>
              <a:gd name="T9" fmla="*/ 111 h 697"/>
              <a:gd name="T10" fmla="*/ 77 w 190"/>
              <a:gd name="T11" fmla="*/ 80 h 697"/>
              <a:gd name="T12" fmla="*/ 45 w 190"/>
              <a:gd name="T13" fmla="*/ 24 h 697"/>
              <a:gd name="T14" fmla="*/ 21 w 190"/>
              <a:gd name="T15" fmla="*/ 0 h 697"/>
              <a:gd name="T16" fmla="*/ 12 w 190"/>
              <a:gd name="T17" fmla="*/ 2 h 697"/>
              <a:gd name="T18" fmla="*/ 0 w 190"/>
              <a:gd name="T19" fmla="*/ 94 h 697"/>
              <a:gd name="T20" fmla="*/ 0 w 190"/>
              <a:gd name="T21" fmla="*/ 126 h 697"/>
              <a:gd name="T22" fmla="*/ 5 w 190"/>
              <a:gd name="T23" fmla="*/ 145 h 697"/>
              <a:gd name="T24" fmla="*/ 9 w 190"/>
              <a:gd name="T25" fmla="*/ 185 h 697"/>
              <a:gd name="T26" fmla="*/ 33 w 190"/>
              <a:gd name="T27" fmla="*/ 253 h 697"/>
              <a:gd name="T28" fmla="*/ 17 w 190"/>
              <a:gd name="T29" fmla="*/ 254 h 697"/>
              <a:gd name="T30" fmla="*/ 45 w 190"/>
              <a:gd name="T31" fmla="*/ 359 h 697"/>
              <a:gd name="T32" fmla="*/ 81 w 190"/>
              <a:gd name="T33" fmla="*/ 441 h 697"/>
              <a:gd name="T34" fmla="*/ 40 w 190"/>
              <a:gd name="T35" fmla="*/ 441 h 697"/>
              <a:gd name="T36" fmla="*/ 35 w 190"/>
              <a:gd name="T37" fmla="*/ 454 h 697"/>
              <a:gd name="T38" fmla="*/ 66 w 190"/>
              <a:gd name="T39" fmla="*/ 498 h 697"/>
              <a:gd name="T40" fmla="*/ 137 w 190"/>
              <a:gd name="T41" fmla="*/ 588 h 697"/>
              <a:gd name="T42" fmla="*/ 158 w 190"/>
              <a:gd name="T43" fmla="*/ 628 h 697"/>
              <a:gd name="T44" fmla="*/ 190 w 190"/>
              <a:gd name="T45" fmla="*/ 697 h 697"/>
              <a:gd name="T46" fmla="*/ 190 w 190"/>
              <a:gd name="T47" fmla="*/ 144 h 697"/>
              <a:gd name="T48" fmla="*/ 160 w 190"/>
              <a:gd name="T49" fmla="*/ 131 h 69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190" h="697">
                <a:moveTo>
                  <a:pt x="160" y="131"/>
                </a:moveTo>
                <a:cubicBezTo>
                  <a:pt x="157" y="131"/>
                  <a:pt x="155" y="132"/>
                  <a:pt x="153" y="132"/>
                </a:cubicBezTo>
                <a:cubicBezTo>
                  <a:pt x="152" y="132"/>
                  <a:pt x="151" y="132"/>
                  <a:pt x="150" y="132"/>
                </a:cubicBezTo>
                <a:cubicBezTo>
                  <a:pt x="143" y="131"/>
                  <a:pt x="128" y="129"/>
                  <a:pt x="125" y="121"/>
                </a:cubicBezTo>
                <a:cubicBezTo>
                  <a:pt x="121" y="113"/>
                  <a:pt x="114" y="111"/>
                  <a:pt x="111" y="111"/>
                </a:cubicBezTo>
                <a:cubicBezTo>
                  <a:pt x="105" y="109"/>
                  <a:pt x="93" y="98"/>
                  <a:pt x="77" y="80"/>
                </a:cubicBezTo>
                <a:cubicBezTo>
                  <a:pt x="59" y="58"/>
                  <a:pt x="50" y="38"/>
                  <a:pt x="45" y="24"/>
                </a:cubicBezTo>
                <a:cubicBezTo>
                  <a:pt x="39" y="11"/>
                  <a:pt x="35" y="0"/>
                  <a:pt x="21" y="0"/>
                </a:cubicBezTo>
                <a:cubicBezTo>
                  <a:pt x="19" y="0"/>
                  <a:pt x="15" y="1"/>
                  <a:pt x="12" y="2"/>
                </a:cubicBezTo>
                <a:cubicBezTo>
                  <a:pt x="1" y="9"/>
                  <a:pt x="0" y="21"/>
                  <a:pt x="0" y="94"/>
                </a:cubicBezTo>
                <a:cubicBezTo>
                  <a:pt x="1" y="108"/>
                  <a:pt x="1" y="121"/>
                  <a:pt x="0" y="126"/>
                </a:cubicBezTo>
                <a:cubicBezTo>
                  <a:pt x="0" y="133"/>
                  <a:pt x="2" y="138"/>
                  <a:pt x="5" y="145"/>
                </a:cubicBezTo>
                <a:cubicBezTo>
                  <a:pt x="9" y="155"/>
                  <a:pt x="14" y="169"/>
                  <a:pt x="9" y="185"/>
                </a:cubicBezTo>
                <a:cubicBezTo>
                  <a:pt x="4" y="203"/>
                  <a:pt x="15" y="225"/>
                  <a:pt x="33" y="253"/>
                </a:cubicBezTo>
                <a:cubicBezTo>
                  <a:pt x="28" y="252"/>
                  <a:pt x="21" y="252"/>
                  <a:pt x="17" y="254"/>
                </a:cubicBezTo>
                <a:cubicBezTo>
                  <a:pt x="1" y="263"/>
                  <a:pt x="4" y="268"/>
                  <a:pt x="45" y="359"/>
                </a:cubicBezTo>
                <a:cubicBezTo>
                  <a:pt x="56" y="385"/>
                  <a:pt x="72" y="420"/>
                  <a:pt x="81" y="441"/>
                </a:cubicBezTo>
                <a:cubicBezTo>
                  <a:pt x="64" y="436"/>
                  <a:pt x="49" y="433"/>
                  <a:pt x="40" y="441"/>
                </a:cubicBezTo>
                <a:cubicBezTo>
                  <a:pt x="37" y="444"/>
                  <a:pt x="35" y="449"/>
                  <a:pt x="35" y="454"/>
                </a:cubicBezTo>
                <a:cubicBezTo>
                  <a:pt x="34" y="465"/>
                  <a:pt x="43" y="474"/>
                  <a:pt x="66" y="498"/>
                </a:cubicBezTo>
                <a:cubicBezTo>
                  <a:pt x="89" y="522"/>
                  <a:pt x="121" y="556"/>
                  <a:pt x="137" y="588"/>
                </a:cubicBezTo>
                <a:cubicBezTo>
                  <a:pt x="144" y="602"/>
                  <a:pt x="151" y="615"/>
                  <a:pt x="158" y="628"/>
                </a:cubicBezTo>
                <a:cubicBezTo>
                  <a:pt x="172" y="654"/>
                  <a:pt x="183" y="675"/>
                  <a:pt x="190" y="697"/>
                </a:cubicBezTo>
                <a:cubicBezTo>
                  <a:pt x="190" y="144"/>
                  <a:pt x="190" y="144"/>
                  <a:pt x="190" y="144"/>
                </a:cubicBezTo>
                <a:cubicBezTo>
                  <a:pt x="175" y="134"/>
                  <a:pt x="167" y="131"/>
                  <a:pt x="160" y="131"/>
                </a:cubicBezTo>
                <a:close/>
              </a:path>
            </a:pathLst>
          </a:custGeom>
          <a:solidFill>
            <a:srgbClr val="438600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985173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"/>
                            </p:stCondLst>
                            <p:childTnLst>
                              <p:par>
                                <p:cTn id="3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0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00"/>
                            </p:stCondLst>
                            <p:childTnLst>
                              <p:par>
                                <p:cTn id="46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1000"/>
                            </p:stCondLst>
                            <p:childTnLst>
                              <p:par>
                                <p:cTn id="5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500"/>
                            </p:stCondLst>
                            <p:childTnLst>
                              <p:par>
                                <p:cTn id="5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1000"/>
                            </p:stCondLst>
                            <p:childTnLst>
                              <p:par>
                                <p:cTn id="6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500"/>
                            </p:stCondLst>
                            <p:childTnLst>
                              <p:par>
                                <p:cTn id="7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1000"/>
                            </p:stCondLst>
                            <p:childTnLst>
                              <p:par>
                                <p:cTn id="7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5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/>
      <p:bldP spid="15" grpId="0"/>
      <p:bldP spid="17" grpId="0"/>
      <p:bldP spid="20" grpId="0"/>
      <p:bldP spid="22" grpId="0"/>
      <p:bldP spid="25" grpId="0" animBg="1"/>
      <p:bldP spid="26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pt-PT" altLang="zh-CN" dirty="0" smtClean="0"/>
              <a:t>Funções da floresta</a:t>
            </a:r>
            <a:endParaRPr lang="zh-CN" altLang="en-US" dirty="0"/>
          </a:p>
        </p:txBody>
      </p:sp>
      <p:sp>
        <p:nvSpPr>
          <p:cNvPr id="5" name="leaf piece"/>
          <p:cNvSpPr>
            <a:spLocks/>
          </p:cNvSpPr>
          <p:nvPr/>
        </p:nvSpPr>
        <p:spPr bwMode="auto">
          <a:xfrm>
            <a:off x="6530976" y="3010594"/>
            <a:ext cx="836613" cy="2189163"/>
          </a:xfrm>
          <a:custGeom>
            <a:avLst/>
            <a:gdLst>
              <a:gd name="T0" fmla="*/ 4 w 398"/>
              <a:gd name="T1" fmla="*/ 1040 h 1041"/>
              <a:gd name="T2" fmla="*/ 84 w 398"/>
              <a:gd name="T3" fmla="*/ 1004 h 1041"/>
              <a:gd name="T4" fmla="*/ 72 w 398"/>
              <a:gd name="T5" fmla="*/ 983 h 1041"/>
              <a:gd name="T6" fmla="*/ 126 w 398"/>
              <a:gd name="T7" fmla="*/ 966 h 1041"/>
              <a:gd name="T8" fmla="*/ 144 w 398"/>
              <a:gd name="T9" fmla="*/ 962 h 1041"/>
              <a:gd name="T10" fmla="*/ 226 w 398"/>
              <a:gd name="T11" fmla="*/ 928 h 1041"/>
              <a:gd name="T12" fmla="*/ 222 w 398"/>
              <a:gd name="T13" fmla="*/ 906 h 1041"/>
              <a:gd name="T14" fmla="*/ 277 w 398"/>
              <a:gd name="T15" fmla="*/ 885 h 1041"/>
              <a:gd name="T16" fmla="*/ 305 w 398"/>
              <a:gd name="T17" fmla="*/ 874 h 1041"/>
              <a:gd name="T18" fmla="*/ 392 w 398"/>
              <a:gd name="T19" fmla="*/ 814 h 1041"/>
              <a:gd name="T20" fmla="*/ 312 w 398"/>
              <a:gd name="T21" fmla="*/ 778 h 1041"/>
              <a:gd name="T22" fmla="*/ 260 w 398"/>
              <a:gd name="T23" fmla="*/ 762 h 1041"/>
              <a:gd name="T24" fmla="*/ 245 w 398"/>
              <a:gd name="T25" fmla="*/ 757 h 1041"/>
              <a:gd name="T26" fmla="*/ 208 w 398"/>
              <a:gd name="T27" fmla="*/ 745 h 1041"/>
              <a:gd name="T28" fmla="*/ 185 w 398"/>
              <a:gd name="T29" fmla="*/ 738 h 1041"/>
              <a:gd name="T30" fmla="*/ 108 w 398"/>
              <a:gd name="T31" fmla="*/ 699 h 1041"/>
              <a:gd name="T32" fmla="*/ 247 w 398"/>
              <a:gd name="T33" fmla="*/ 526 h 1041"/>
              <a:gd name="T34" fmla="*/ 263 w 398"/>
              <a:gd name="T35" fmla="*/ 510 h 1041"/>
              <a:gd name="T36" fmla="*/ 329 w 398"/>
              <a:gd name="T37" fmla="*/ 419 h 1041"/>
              <a:gd name="T38" fmla="*/ 295 w 398"/>
              <a:gd name="T39" fmla="*/ 413 h 1041"/>
              <a:gd name="T40" fmla="*/ 263 w 398"/>
              <a:gd name="T41" fmla="*/ 416 h 1041"/>
              <a:gd name="T42" fmla="*/ 233 w 398"/>
              <a:gd name="T43" fmla="*/ 416 h 1041"/>
              <a:gd name="T44" fmla="*/ 267 w 398"/>
              <a:gd name="T45" fmla="*/ 344 h 1041"/>
              <a:gd name="T46" fmla="*/ 301 w 398"/>
              <a:gd name="T47" fmla="*/ 297 h 1041"/>
              <a:gd name="T48" fmla="*/ 306 w 398"/>
              <a:gd name="T49" fmla="*/ 261 h 1041"/>
              <a:gd name="T50" fmla="*/ 283 w 398"/>
              <a:gd name="T51" fmla="*/ 254 h 1041"/>
              <a:gd name="T52" fmla="*/ 282 w 398"/>
              <a:gd name="T53" fmla="*/ 254 h 1041"/>
              <a:gd name="T54" fmla="*/ 294 w 398"/>
              <a:gd name="T55" fmla="*/ 241 h 1041"/>
              <a:gd name="T56" fmla="*/ 324 w 398"/>
              <a:gd name="T57" fmla="*/ 182 h 1041"/>
              <a:gd name="T58" fmla="*/ 315 w 398"/>
              <a:gd name="T59" fmla="*/ 175 h 1041"/>
              <a:gd name="T60" fmla="*/ 350 w 398"/>
              <a:gd name="T61" fmla="*/ 107 h 1041"/>
              <a:gd name="T62" fmla="*/ 351 w 398"/>
              <a:gd name="T63" fmla="*/ 103 h 1041"/>
              <a:gd name="T64" fmla="*/ 371 w 398"/>
              <a:gd name="T65" fmla="*/ 14 h 1041"/>
              <a:gd name="T66" fmla="*/ 358 w 398"/>
              <a:gd name="T67" fmla="*/ 1 h 1041"/>
              <a:gd name="T68" fmla="*/ 350 w 398"/>
              <a:gd name="T69" fmla="*/ 0 h 1041"/>
              <a:gd name="T70" fmla="*/ 259 w 398"/>
              <a:gd name="T71" fmla="*/ 78 h 1041"/>
              <a:gd name="T72" fmla="*/ 245 w 398"/>
              <a:gd name="T73" fmla="*/ 94 h 1041"/>
              <a:gd name="T74" fmla="*/ 240 w 398"/>
              <a:gd name="T75" fmla="*/ 99 h 1041"/>
              <a:gd name="T76" fmla="*/ 183 w 398"/>
              <a:gd name="T77" fmla="*/ 149 h 1041"/>
              <a:gd name="T78" fmla="*/ 170 w 398"/>
              <a:gd name="T79" fmla="*/ 120 h 1041"/>
              <a:gd name="T80" fmla="*/ 161 w 398"/>
              <a:gd name="T81" fmla="*/ 118 h 1041"/>
              <a:gd name="T82" fmla="*/ 121 w 398"/>
              <a:gd name="T83" fmla="*/ 142 h 1041"/>
              <a:gd name="T84" fmla="*/ 96 w 398"/>
              <a:gd name="T85" fmla="*/ 163 h 1041"/>
              <a:gd name="T86" fmla="*/ 71 w 398"/>
              <a:gd name="T87" fmla="*/ 185 h 1041"/>
              <a:gd name="T88" fmla="*/ 51 w 398"/>
              <a:gd name="T89" fmla="*/ 202 h 1041"/>
              <a:gd name="T90" fmla="*/ 48 w 398"/>
              <a:gd name="T91" fmla="*/ 191 h 1041"/>
              <a:gd name="T92" fmla="*/ 25 w 398"/>
              <a:gd name="T93" fmla="*/ 165 h 1041"/>
              <a:gd name="T94" fmla="*/ 19 w 398"/>
              <a:gd name="T95" fmla="*/ 166 h 1041"/>
              <a:gd name="T96" fmla="*/ 0 w 398"/>
              <a:gd name="T97" fmla="*/ 178 h 1041"/>
              <a:gd name="T98" fmla="*/ 0 w 398"/>
              <a:gd name="T99" fmla="*/ 1041 h 1041"/>
              <a:gd name="T100" fmla="*/ 4 w 398"/>
              <a:gd name="T101" fmla="*/ 1040 h 10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398" h="1041">
                <a:moveTo>
                  <a:pt x="4" y="1040"/>
                </a:moveTo>
                <a:cubicBezTo>
                  <a:pt x="60" y="1029"/>
                  <a:pt x="83" y="1022"/>
                  <a:pt x="84" y="1004"/>
                </a:cubicBezTo>
                <a:cubicBezTo>
                  <a:pt x="85" y="993"/>
                  <a:pt x="78" y="987"/>
                  <a:pt x="72" y="983"/>
                </a:cubicBezTo>
                <a:cubicBezTo>
                  <a:pt x="86" y="977"/>
                  <a:pt x="107" y="970"/>
                  <a:pt x="126" y="966"/>
                </a:cubicBezTo>
                <a:cubicBezTo>
                  <a:pt x="144" y="962"/>
                  <a:pt x="144" y="962"/>
                  <a:pt x="144" y="962"/>
                </a:cubicBezTo>
                <a:cubicBezTo>
                  <a:pt x="200" y="950"/>
                  <a:pt x="221" y="944"/>
                  <a:pt x="226" y="928"/>
                </a:cubicBezTo>
                <a:cubicBezTo>
                  <a:pt x="229" y="919"/>
                  <a:pt x="226" y="911"/>
                  <a:pt x="222" y="906"/>
                </a:cubicBezTo>
                <a:cubicBezTo>
                  <a:pt x="234" y="900"/>
                  <a:pt x="258" y="891"/>
                  <a:pt x="277" y="885"/>
                </a:cubicBezTo>
                <a:cubicBezTo>
                  <a:pt x="305" y="874"/>
                  <a:pt x="305" y="874"/>
                  <a:pt x="305" y="874"/>
                </a:cubicBezTo>
                <a:cubicBezTo>
                  <a:pt x="398" y="840"/>
                  <a:pt x="394" y="823"/>
                  <a:pt x="392" y="814"/>
                </a:cubicBezTo>
                <a:cubicBezTo>
                  <a:pt x="389" y="801"/>
                  <a:pt x="379" y="798"/>
                  <a:pt x="312" y="778"/>
                </a:cubicBezTo>
                <a:cubicBezTo>
                  <a:pt x="293" y="772"/>
                  <a:pt x="274" y="766"/>
                  <a:pt x="260" y="762"/>
                </a:cubicBezTo>
                <a:cubicBezTo>
                  <a:pt x="245" y="757"/>
                  <a:pt x="245" y="757"/>
                  <a:pt x="245" y="757"/>
                </a:cubicBezTo>
                <a:cubicBezTo>
                  <a:pt x="228" y="751"/>
                  <a:pt x="228" y="751"/>
                  <a:pt x="208" y="745"/>
                </a:cubicBezTo>
                <a:cubicBezTo>
                  <a:pt x="185" y="738"/>
                  <a:pt x="185" y="738"/>
                  <a:pt x="185" y="738"/>
                </a:cubicBezTo>
                <a:cubicBezTo>
                  <a:pt x="140" y="726"/>
                  <a:pt x="114" y="706"/>
                  <a:pt x="108" y="699"/>
                </a:cubicBezTo>
                <a:cubicBezTo>
                  <a:pt x="119" y="677"/>
                  <a:pt x="193" y="586"/>
                  <a:pt x="247" y="526"/>
                </a:cubicBezTo>
                <a:cubicBezTo>
                  <a:pt x="249" y="523"/>
                  <a:pt x="255" y="518"/>
                  <a:pt x="263" y="510"/>
                </a:cubicBezTo>
                <a:cubicBezTo>
                  <a:pt x="331" y="444"/>
                  <a:pt x="339" y="433"/>
                  <a:pt x="329" y="419"/>
                </a:cubicBezTo>
                <a:cubicBezTo>
                  <a:pt x="325" y="413"/>
                  <a:pt x="318" y="408"/>
                  <a:pt x="295" y="413"/>
                </a:cubicBezTo>
                <a:cubicBezTo>
                  <a:pt x="287" y="414"/>
                  <a:pt x="277" y="415"/>
                  <a:pt x="263" y="416"/>
                </a:cubicBezTo>
                <a:cubicBezTo>
                  <a:pt x="251" y="416"/>
                  <a:pt x="235" y="415"/>
                  <a:pt x="233" y="416"/>
                </a:cubicBezTo>
                <a:cubicBezTo>
                  <a:pt x="233" y="413"/>
                  <a:pt x="235" y="399"/>
                  <a:pt x="267" y="344"/>
                </a:cubicBezTo>
                <a:cubicBezTo>
                  <a:pt x="282" y="319"/>
                  <a:pt x="294" y="305"/>
                  <a:pt x="301" y="297"/>
                </a:cubicBezTo>
                <a:cubicBezTo>
                  <a:pt x="308" y="289"/>
                  <a:pt x="320" y="274"/>
                  <a:pt x="306" y="261"/>
                </a:cubicBezTo>
                <a:cubicBezTo>
                  <a:pt x="300" y="255"/>
                  <a:pt x="291" y="254"/>
                  <a:pt x="283" y="254"/>
                </a:cubicBezTo>
                <a:cubicBezTo>
                  <a:pt x="282" y="254"/>
                  <a:pt x="282" y="254"/>
                  <a:pt x="282" y="254"/>
                </a:cubicBezTo>
                <a:cubicBezTo>
                  <a:pt x="286" y="250"/>
                  <a:pt x="290" y="245"/>
                  <a:pt x="294" y="241"/>
                </a:cubicBezTo>
                <a:cubicBezTo>
                  <a:pt x="322" y="209"/>
                  <a:pt x="334" y="196"/>
                  <a:pt x="324" y="182"/>
                </a:cubicBezTo>
                <a:cubicBezTo>
                  <a:pt x="322" y="180"/>
                  <a:pt x="319" y="177"/>
                  <a:pt x="315" y="175"/>
                </a:cubicBezTo>
                <a:cubicBezTo>
                  <a:pt x="332" y="146"/>
                  <a:pt x="349" y="107"/>
                  <a:pt x="350" y="107"/>
                </a:cubicBezTo>
                <a:cubicBezTo>
                  <a:pt x="351" y="103"/>
                  <a:pt x="351" y="103"/>
                  <a:pt x="351" y="103"/>
                </a:cubicBezTo>
                <a:cubicBezTo>
                  <a:pt x="372" y="55"/>
                  <a:pt x="378" y="30"/>
                  <a:pt x="371" y="14"/>
                </a:cubicBezTo>
                <a:cubicBezTo>
                  <a:pt x="369" y="8"/>
                  <a:pt x="364" y="4"/>
                  <a:pt x="358" y="1"/>
                </a:cubicBezTo>
                <a:cubicBezTo>
                  <a:pt x="356" y="1"/>
                  <a:pt x="352" y="0"/>
                  <a:pt x="350" y="0"/>
                </a:cubicBezTo>
                <a:cubicBezTo>
                  <a:pt x="333" y="0"/>
                  <a:pt x="312" y="18"/>
                  <a:pt x="259" y="78"/>
                </a:cubicBezTo>
                <a:cubicBezTo>
                  <a:pt x="252" y="86"/>
                  <a:pt x="247" y="91"/>
                  <a:pt x="245" y="94"/>
                </a:cubicBezTo>
                <a:cubicBezTo>
                  <a:pt x="240" y="99"/>
                  <a:pt x="240" y="99"/>
                  <a:pt x="240" y="99"/>
                </a:cubicBezTo>
                <a:cubicBezTo>
                  <a:pt x="209" y="130"/>
                  <a:pt x="192" y="143"/>
                  <a:pt x="183" y="149"/>
                </a:cubicBezTo>
                <a:cubicBezTo>
                  <a:pt x="184" y="139"/>
                  <a:pt x="183" y="126"/>
                  <a:pt x="170" y="120"/>
                </a:cubicBezTo>
                <a:cubicBezTo>
                  <a:pt x="168" y="119"/>
                  <a:pt x="163" y="118"/>
                  <a:pt x="161" y="118"/>
                </a:cubicBezTo>
                <a:cubicBezTo>
                  <a:pt x="149" y="118"/>
                  <a:pt x="138" y="128"/>
                  <a:pt x="121" y="142"/>
                </a:cubicBezTo>
                <a:cubicBezTo>
                  <a:pt x="114" y="149"/>
                  <a:pt x="105" y="156"/>
                  <a:pt x="96" y="163"/>
                </a:cubicBezTo>
                <a:cubicBezTo>
                  <a:pt x="88" y="170"/>
                  <a:pt x="79" y="177"/>
                  <a:pt x="71" y="185"/>
                </a:cubicBezTo>
                <a:cubicBezTo>
                  <a:pt x="65" y="190"/>
                  <a:pt x="56" y="198"/>
                  <a:pt x="51" y="202"/>
                </a:cubicBezTo>
                <a:cubicBezTo>
                  <a:pt x="49" y="199"/>
                  <a:pt x="49" y="195"/>
                  <a:pt x="48" y="191"/>
                </a:cubicBezTo>
                <a:cubicBezTo>
                  <a:pt x="46" y="183"/>
                  <a:pt x="42" y="165"/>
                  <a:pt x="25" y="165"/>
                </a:cubicBezTo>
                <a:cubicBezTo>
                  <a:pt x="23" y="165"/>
                  <a:pt x="20" y="166"/>
                  <a:pt x="19" y="166"/>
                </a:cubicBezTo>
                <a:cubicBezTo>
                  <a:pt x="14" y="167"/>
                  <a:pt x="8" y="171"/>
                  <a:pt x="0" y="178"/>
                </a:cubicBezTo>
                <a:cubicBezTo>
                  <a:pt x="0" y="1041"/>
                  <a:pt x="0" y="1041"/>
                  <a:pt x="0" y="1041"/>
                </a:cubicBezTo>
                <a:cubicBezTo>
                  <a:pt x="1" y="1041"/>
                  <a:pt x="2" y="1041"/>
                  <a:pt x="4" y="1040"/>
                </a:cubicBezTo>
                <a:close/>
              </a:path>
            </a:pathLst>
          </a:custGeom>
          <a:solidFill>
            <a:srgbClr val="97FF2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8" name="leaf piece"/>
          <p:cNvSpPr>
            <a:spLocks/>
          </p:cNvSpPr>
          <p:nvPr/>
        </p:nvSpPr>
        <p:spPr bwMode="auto">
          <a:xfrm>
            <a:off x="3919538" y="1469131"/>
            <a:ext cx="1304925" cy="6856413"/>
          </a:xfrm>
          <a:custGeom>
            <a:avLst/>
            <a:gdLst>
              <a:gd name="T0" fmla="*/ 546 w 621"/>
              <a:gd name="T1" fmla="*/ 554 h 3260"/>
              <a:gd name="T2" fmla="*/ 537 w 621"/>
              <a:gd name="T3" fmla="*/ 478 h 3260"/>
              <a:gd name="T4" fmla="*/ 533 w 621"/>
              <a:gd name="T5" fmla="*/ 383 h 3260"/>
              <a:gd name="T6" fmla="*/ 528 w 621"/>
              <a:gd name="T7" fmla="*/ 274 h 3260"/>
              <a:gd name="T8" fmla="*/ 455 w 621"/>
              <a:gd name="T9" fmla="*/ 292 h 3260"/>
              <a:gd name="T10" fmla="*/ 427 w 621"/>
              <a:gd name="T11" fmla="*/ 255 h 3260"/>
              <a:gd name="T12" fmla="*/ 414 w 621"/>
              <a:gd name="T13" fmla="*/ 168 h 3260"/>
              <a:gd name="T14" fmla="*/ 381 w 621"/>
              <a:gd name="T15" fmla="*/ 184 h 3260"/>
              <a:gd name="T16" fmla="*/ 367 w 621"/>
              <a:gd name="T17" fmla="*/ 126 h 3260"/>
              <a:gd name="T18" fmla="*/ 326 w 621"/>
              <a:gd name="T19" fmla="*/ 0 h 3260"/>
              <a:gd name="T20" fmla="*/ 288 w 621"/>
              <a:gd name="T21" fmla="*/ 111 h 3260"/>
              <a:gd name="T22" fmla="*/ 250 w 621"/>
              <a:gd name="T23" fmla="*/ 119 h 3260"/>
              <a:gd name="T24" fmla="*/ 233 w 621"/>
              <a:gd name="T25" fmla="*/ 178 h 3260"/>
              <a:gd name="T26" fmla="*/ 196 w 621"/>
              <a:gd name="T27" fmla="*/ 159 h 3260"/>
              <a:gd name="T28" fmla="*/ 167 w 621"/>
              <a:gd name="T29" fmla="*/ 327 h 3260"/>
              <a:gd name="T30" fmla="*/ 69 w 621"/>
              <a:gd name="T31" fmla="*/ 252 h 3260"/>
              <a:gd name="T32" fmla="*/ 57 w 621"/>
              <a:gd name="T33" fmla="*/ 298 h 3260"/>
              <a:gd name="T34" fmla="*/ 69 w 621"/>
              <a:gd name="T35" fmla="*/ 536 h 3260"/>
              <a:gd name="T36" fmla="*/ 14 w 621"/>
              <a:gd name="T37" fmla="*/ 551 h 3260"/>
              <a:gd name="T38" fmla="*/ 0 w 621"/>
              <a:gd name="T39" fmla="*/ 1094 h 3260"/>
              <a:gd name="T40" fmla="*/ 9 w 621"/>
              <a:gd name="T41" fmla="*/ 1278 h 3260"/>
              <a:gd name="T42" fmla="*/ 0 w 621"/>
              <a:gd name="T43" fmla="*/ 2375 h 3260"/>
              <a:gd name="T44" fmla="*/ 45 w 621"/>
              <a:gd name="T45" fmla="*/ 2385 h 3260"/>
              <a:gd name="T46" fmla="*/ 132 w 621"/>
              <a:gd name="T47" fmla="*/ 2286 h 3260"/>
              <a:gd name="T48" fmla="*/ 346 w 621"/>
              <a:gd name="T49" fmla="*/ 2386 h 3260"/>
              <a:gd name="T50" fmla="*/ 343 w 621"/>
              <a:gd name="T51" fmla="*/ 2588 h 3260"/>
              <a:gd name="T52" fmla="*/ 343 w 621"/>
              <a:gd name="T53" fmla="*/ 2855 h 3260"/>
              <a:gd name="T54" fmla="*/ 385 w 621"/>
              <a:gd name="T55" fmla="*/ 3173 h 3260"/>
              <a:gd name="T56" fmla="*/ 440 w 621"/>
              <a:gd name="T57" fmla="*/ 3258 h 3260"/>
              <a:gd name="T58" fmla="*/ 452 w 621"/>
              <a:gd name="T59" fmla="*/ 3260 h 3260"/>
              <a:gd name="T60" fmla="*/ 449 w 621"/>
              <a:gd name="T61" fmla="*/ 3122 h 3260"/>
              <a:gd name="T62" fmla="*/ 399 w 621"/>
              <a:gd name="T63" fmla="*/ 2563 h 3260"/>
              <a:gd name="T64" fmla="*/ 416 w 621"/>
              <a:gd name="T65" fmla="*/ 2175 h 3260"/>
              <a:gd name="T66" fmla="*/ 475 w 621"/>
              <a:gd name="T67" fmla="*/ 2231 h 3260"/>
              <a:gd name="T68" fmla="*/ 587 w 621"/>
              <a:gd name="T69" fmla="*/ 2371 h 3260"/>
              <a:gd name="T70" fmla="*/ 621 w 621"/>
              <a:gd name="T71" fmla="*/ 513 h 32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621" h="3260">
                <a:moveTo>
                  <a:pt x="618" y="515"/>
                </a:moveTo>
                <a:cubicBezTo>
                  <a:pt x="591" y="537"/>
                  <a:pt x="559" y="550"/>
                  <a:pt x="546" y="554"/>
                </a:cubicBezTo>
                <a:cubicBezTo>
                  <a:pt x="544" y="542"/>
                  <a:pt x="542" y="520"/>
                  <a:pt x="541" y="508"/>
                </a:cubicBezTo>
                <a:cubicBezTo>
                  <a:pt x="539" y="491"/>
                  <a:pt x="539" y="483"/>
                  <a:pt x="537" y="478"/>
                </a:cubicBezTo>
                <a:cubicBezTo>
                  <a:pt x="531" y="460"/>
                  <a:pt x="532" y="443"/>
                  <a:pt x="533" y="425"/>
                </a:cubicBezTo>
                <a:cubicBezTo>
                  <a:pt x="534" y="412"/>
                  <a:pt x="535" y="398"/>
                  <a:pt x="533" y="383"/>
                </a:cubicBezTo>
                <a:cubicBezTo>
                  <a:pt x="528" y="328"/>
                  <a:pt x="530" y="308"/>
                  <a:pt x="532" y="298"/>
                </a:cubicBezTo>
                <a:cubicBezTo>
                  <a:pt x="533" y="290"/>
                  <a:pt x="534" y="283"/>
                  <a:pt x="528" y="274"/>
                </a:cubicBezTo>
                <a:cubicBezTo>
                  <a:pt x="523" y="266"/>
                  <a:pt x="515" y="261"/>
                  <a:pt x="506" y="261"/>
                </a:cubicBezTo>
                <a:cubicBezTo>
                  <a:pt x="497" y="261"/>
                  <a:pt x="482" y="264"/>
                  <a:pt x="455" y="292"/>
                </a:cubicBezTo>
                <a:cubicBezTo>
                  <a:pt x="448" y="299"/>
                  <a:pt x="440" y="306"/>
                  <a:pt x="434" y="310"/>
                </a:cubicBezTo>
                <a:cubicBezTo>
                  <a:pt x="432" y="297"/>
                  <a:pt x="429" y="277"/>
                  <a:pt x="427" y="255"/>
                </a:cubicBezTo>
                <a:cubicBezTo>
                  <a:pt x="426" y="242"/>
                  <a:pt x="426" y="228"/>
                  <a:pt x="426" y="216"/>
                </a:cubicBezTo>
                <a:cubicBezTo>
                  <a:pt x="426" y="186"/>
                  <a:pt x="426" y="174"/>
                  <a:pt x="414" y="168"/>
                </a:cubicBezTo>
                <a:cubicBezTo>
                  <a:pt x="412" y="167"/>
                  <a:pt x="409" y="167"/>
                  <a:pt x="406" y="167"/>
                </a:cubicBezTo>
                <a:cubicBezTo>
                  <a:pt x="397" y="167"/>
                  <a:pt x="390" y="174"/>
                  <a:pt x="381" y="184"/>
                </a:cubicBezTo>
                <a:cubicBezTo>
                  <a:pt x="377" y="174"/>
                  <a:pt x="375" y="162"/>
                  <a:pt x="372" y="151"/>
                </a:cubicBezTo>
                <a:cubicBezTo>
                  <a:pt x="371" y="143"/>
                  <a:pt x="369" y="134"/>
                  <a:pt x="367" y="126"/>
                </a:cubicBezTo>
                <a:cubicBezTo>
                  <a:pt x="364" y="117"/>
                  <a:pt x="362" y="101"/>
                  <a:pt x="360" y="83"/>
                </a:cubicBezTo>
                <a:cubicBezTo>
                  <a:pt x="351" y="25"/>
                  <a:pt x="347" y="1"/>
                  <a:pt x="326" y="0"/>
                </a:cubicBezTo>
                <a:cubicBezTo>
                  <a:pt x="304" y="0"/>
                  <a:pt x="300" y="28"/>
                  <a:pt x="292" y="83"/>
                </a:cubicBezTo>
                <a:cubicBezTo>
                  <a:pt x="291" y="93"/>
                  <a:pt x="290" y="102"/>
                  <a:pt x="288" y="111"/>
                </a:cubicBezTo>
                <a:cubicBezTo>
                  <a:pt x="283" y="107"/>
                  <a:pt x="278" y="104"/>
                  <a:pt x="271" y="104"/>
                </a:cubicBezTo>
                <a:cubicBezTo>
                  <a:pt x="267" y="104"/>
                  <a:pt x="256" y="105"/>
                  <a:pt x="250" y="119"/>
                </a:cubicBezTo>
                <a:cubicBezTo>
                  <a:pt x="250" y="120"/>
                  <a:pt x="249" y="125"/>
                  <a:pt x="246" y="132"/>
                </a:cubicBezTo>
                <a:cubicBezTo>
                  <a:pt x="244" y="141"/>
                  <a:pt x="238" y="162"/>
                  <a:pt x="233" y="178"/>
                </a:cubicBezTo>
                <a:cubicBezTo>
                  <a:pt x="220" y="164"/>
                  <a:pt x="213" y="157"/>
                  <a:pt x="203" y="157"/>
                </a:cubicBezTo>
                <a:cubicBezTo>
                  <a:pt x="201" y="157"/>
                  <a:pt x="198" y="158"/>
                  <a:pt x="196" y="159"/>
                </a:cubicBezTo>
                <a:cubicBezTo>
                  <a:pt x="182" y="165"/>
                  <a:pt x="179" y="181"/>
                  <a:pt x="177" y="223"/>
                </a:cubicBezTo>
                <a:cubicBezTo>
                  <a:pt x="174" y="258"/>
                  <a:pt x="170" y="307"/>
                  <a:pt x="167" y="327"/>
                </a:cubicBezTo>
                <a:cubicBezTo>
                  <a:pt x="164" y="326"/>
                  <a:pt x="160" y="324"/>
                  <a:pt x="157" y="320"/>
                </a:cubicBezTo>
                <a:cubicBezTo>
                  <a:pt x="156" y="320"/>
                  <a:pt x="88" y="252"/>
                  <a:pt x="69" y="252"/>
                </a:cubicBezTo>
                <a:cubicBezTo>
                  <a:pt x="62" y="252"/>
                  <a:pt x="54" y="259"/>
                  <a:pt x="53" y="267"/>
                </a:cubicBezTo>
                <a:cubicBezTo>
                  <a:pt x="52" y="274"/>
                  <a:pt x="54" y="282"/>
                  <a:pt x="57" y="298"/>
                </a:cubicBezTo>
                <a:cubicBezTo>
                  <a:pt x="63" y="327"/>
                  <a:pt x="73" y="375"/>
                  <a:pt x="70" y="437"/>
                </a:cubicBezTo>
                <a:cubicBezTo>
                  <a:pt x="69" y="475"/>
                  <a:pt x="69" y="509"/>
                  <a:pt x="69" y="536"/>
                </a:cubicBezTo>
                <a:cubicBezTo>
                  <a:pt x="69" y="554"/>
                  <a:pt x="69" y="571"/>
                  <a:pt x="69" y="582"/>
                </a:cubicBezTo>
                <a:cubicBezTo>
                  <a:pt x="57" y="578"/>
                  <a:pt x="37" y="569"/>
                  <a:pt x="14" y="551"/>
                </a:cubicBezTo>
                <a:cubicBezTo>
                  <a:pt x="9" y="547"/>
                  <a:pt x="4" y="544"/>
                  <a:pt x="0" y="541"/>
                </a:cubicBezTo>
                <a:cubicBezTo>
                  <a:pt x="0" y="1094"/>
                  <a:pt x="0" y="1094"/>
                  <a:pt x="0" y="1094"/>
                </a:cubicBezTo>
                <a:cubicBezTo>
                  <a:pt x="3" y="1104"/>
                  <a:pt x="5" y="1113"/>
                  <a:pt x="7" y="1124"/>
                </a:cubicBezTo>
                <a:cubicBezTo>
                  <a:pt x="18" y="1222"/>
                  <a:pt x="14" y="1265"/>
                  <a:pt x="9" y="1278"/>
                </a:cubicBezTo>
                <a:cubicBezTo>
                  <a:pt x="7" y="1277"/>
                  <a:pt x="4" y="1274"/>
                  <a:pt x="0" y="1271"/>
                </a:cubicBezTo>
                <a:cubicBezTo>
                  <a:pt x="0" y="2375"/>
                  <a:pt x="0" y="2375"/>
                  <a:pt x="0" y="2375"/>
                </a:cubicBezTo>
                <a:cubicBezTo>
                  <a:pt x="10" y="2369"/>
                  <a:pt x="19" y="2363"/>
                  <a:pt x="26" y="2358"/>
                </a:cubicBezTo>
                <a:cubicBezTo>
                  <a:pt x="26" y="2370"/>
                  <a:pt x="29" y="2383"/>
                  <a:pt x="45" y="2385"/>
                </a:cubicBezTo>
                <a:cubicBezTo>
                  <a:pt x="58" y="2388"/>
                  <a:pt x="66" y="2377"/>
                  <a:pt x="82" y="2352"/>
                </a:cubicBezTo>
                <a:cubicBezTo>
                  <a:pt x="94" y="2333"/>
                  <a:pt x="111" y="2306"/>
                  <a:pt x="132" y="2286"/>
                </a:cubicBezTo>
                <a:cubicBezTo>
                  <a:pt x="214" y="2207"/>
                  <a:pt x="314" y="2157"/>
                  <a:pt x="348" y="2151"/>
                </a:cubicBezTo>
                <a:cubicBezTo>
                  <a:pt x="351" y="2185"/>
                  <a:pt x="348" y="2304"/>
                  <a:pt x="346" y="2386"/>
                </a:cubicBezTo>
                <a:cubicBezTo>
                  <a:pt x="345" y="2439"/>
                  <a:pt x="344" y="2489"/>
                  <a:pt x="344" y="2520"/>
                </a:cubicBezTo>
                <a:cubicBezTo>
                  <a:pt x="344" y="2542"/>
                  <a:pt x="343" y="2565"/>
                  <a:pt x="343" y="2588"/>
                </a:cubicBezTo>
                <a:cubicBezTo>
                  <a:pt x="342" y="2615"/>
                  <a:pt x="342" y="2615"/>
                  <a:pt x="342" y="2615"/>
                </a:cubicBezTo>
                <a:cubicBezTo>
                  <a:pt x="342" y="2688"/>
                  <a:pt x="341" y="2772"/>
                  <a:pt x="343" y="2855"/>
                </a:cubicBezTo>
                <a:cubicBezTo>
                  <a:pt x="345" y="2939"/>
                  <a:pt x="347" y="3033"/>
                  <a:pt x="379" y="3126"/>
                </a:cubicBezTo>
                <a:cubicBezTo>
                  <a:pt x="384" y="3140"/>
                  <a:pt x="384" y="3156"/>
                  <a:pt x="385" y="3173"/>
                </a:cubicBezTo>
                <a:cubicBezTo>
                  <a:pt x="385" y="3189"/>
                  <a:pt x="385" y="3206"/>
                  <a:pt x="390" y="3222"/>
                </a:cubicBezTo>
                <a:cubicBezTo>
                  <a:pt x="399" y="3256"/>
                  <a:pt x="415" y="3258"/>
                  <a:pt x="440" y="3258"/>
                </a:cubicBezTo>
                <a:cubicBezTo>
                  <a:pt x="443" y="3258"/>
                  <a:pt x="443" y="3258"/>
                  <a:pt x="443" y="3258"/>
                </a:cubicBezTo>
                <a:cubicBezTo>
                  <a:pt x="445" y="3259"/>
                  <a:pt x="449" y="3260"/>
                  <a:pt x="452" y="3260"/>
                </a:cubicBezTo>
                <a:cubicBezTo>
                  <a:pt x="457" y="3260"/>
                  <a:pt x="461" y="3258"/>
                  <a:pt x="467" y="3255"/>
                </a:cubicBezTo>
                <a:cubicBezTo>
                  <a:pt x="488" y="3244"/>
                  <a:pt x="480" y="3217"/>
                  <a:pt x="449" y="3122"/>
                </a:cubicBezTo>
                <a:cubicBezTo>
                  <a:pt x="441" y="3100"/>
                  <a:pt x="433" y="3075"/>
                  <a:pt x="426" y="3051"/>
                </a:cubicBezTo>
                <a:cubicBezTo>
                  <a:pt x="396" y="2952"/>
                  <a:pt x="398" y="2680"/>
                  <a:pt x="399" y="2563"/>
                </a:cubicBezTo>
                <a:cubicBezTo>
                  <a:pt x="399" y="2546"/>
                  <a:pt x="400" y="2532"/>
                  <a:pt x="400" y="2522"/>
                </a:cubicBezTo>
                <a:cubicBezTo>
                  <a:pt x="400" y="2439"/>
                  <a:pt x="410" y="2243"/>
                  <a:pt x="416" y="2175"/>
                </a:cubicBezTo>
                <a:cubicBezTo>
                  <a:pt x="418" y="2177"/>
                  <a:pt x="420" y="2179"/>
                  <a:pt x="422" y="2180"/>
                </a:cubicBezTo>
                <a:cubicBezTo>
                  <a:pt x="440" y="2197"/>
                  <a:pt x="458" y="2214"/>
                  <a:pt x="475" y="2231"/>
                </a:cubicBezTo>
                <a:cubicBezTo>
                  <a:pt x="519" y="2276"/>
                  <a:pt x="554" y="2324"/>
                  <a:pt x="583" y="2365"/>
                </a:cubicBezTo>
                <a:cubicBezTo>
                  <a:pt x="583" y="2366"/>
                  <a:pt x="585" y="2368"/>
                  <a:pt x="587" y="2371"/>
                </a:cubicBezTo>
                <a:cubicBezTo>
                  <a:pt x="600" y="2393"/>
                  <a:pt x="611" y="2408"/>
                  <a:pt x="621" y="2416"/>
                </a:cubicBezTo>
                <a:cubicBezTo>
                  <a:pt x="621" y="513"/>
                  <a:pt x="621" y="513"/>
                  <a:pt x="621" y="513"/>
                </a:cubicBezTo>
                <a:cubicBezTo>
                  <a:pt x="620" y="514"/>
                  <a:pt x="619" y="515"/>
                  <a:pt x="618" y="515"/>
                </a:cubicBezTo>
                <a:close/>
              </a:path>
            </a:pathLst>
          </a:custGeom>
          <a:solidFill>
            <a:srgbClr val="52A400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9" name="leaf piece"/>
          <p:cNvSpPr>
            <a:spLocks/>
          </p:cNvSpPr>
          <p:nvPr/>
        </p:nvSpPr>
        <p:spPr bwMode="auto">
          <a:xfrm>
            <a:off x="5224463" y="2242244"/>
            <a:ext cx="1306513" cy="4484688"/>
          </a:xfrm>
          <a:custGeom>
            <a:avLst/>
            <a:gdLst>
              <a:gd name="T0" fmla="*/ 533 w 621"/>
              <a:gd name="T1" fmla="*/ 1554 h 2132"/>
              <a:gd name="T2" fmla="*/ 526 w 621"/>
              <a:gd name="T3" fmla="*/ 1456 h 2132"/>
              <a:gd name="T4" fmla="*/ 621 w 621"/>
              <a:gd name="T5" fmla="*/ 1406 h 2132"/>
              <a:gd name="T6" fmla="*/ 567 w 621"/>
              <a:gd name="T7" fmla="*/ 595 h 2132"/>
              <a:gd name="T8" fmla="*/ 520 w 621"/>
              <a:gd name="T9" fmla="*/ 642 h 2132"/>
              <a:gd name="T10" fmla="*/ 495 w 621"/>
              <a:gd name="T11" fmla="*/ 642 h 2132"/>
              <a:gd name="T12" fmla="*/ 477 w 621"/>
              <a:gd name="T13" fmla="*/ 575 h 2132"/>
              <a:gd name="T14" fmla="*/ 342 w 621"/>
              <a:gd name="T15" fmla="*/ 700 h 2132"/>
              <a:gd name="T16" fmla="*/ 302 w 621"/>
              <a:gd name="T17" fmla="*/ 765 h 2132"/>
              <a:gd name="T18" fmla="*/ 234 w 621"/>
              <a:gd name="T19" fmla="*/ 844 h 2132"/>
              <a:gd name="T20" fmla="*/ 154 w 621"/>
              <a:gd name="T21" fmla="*/ 884 h 2132"/>
              <a:gd name="T22" fmla="*/ 95 w 621"/>
              <a:gd name="T23" fmla="*/ 798 h 2132"/>
              <a:gd name="T24" fmla="*/ 181 w 621"/>
              <a:gd name="T25" fmla="*/ 484 h 2132"/>
              <a:gd name="T26" fmla="*/ 145 w 621"/>
              <a:gd name="T27" fmla="*/ 481 h 2132"/>
              <a:gd name="T28" fmla="*/ 204 w 621"/>
              <a:gd name="T29" fmla="*/ 283 h 2132"/>
              <a:gd name="T30" fmla="*/ 181 w 621"/>
              <a:gd name="T31" fmla="*/ 284 h 2132"/>
              <a:gd name="T32" fmla="*/ 211 w 621"/>
              <a:gd name="T33" fmla="*/ 225 h 2132"/>
              <a:gd name="T34" fmla="*/ 189 w 621"/>
              <a:gd name="T35" fmla="*/ 190 h 2132"/>
              <a:gd name="T36" fmla="*/ 244 w 621"/>
              <a:gd name="T37" fmla="*/ 3 h 2132"/>
              <a:gd name="T38" fmla="*/ 139 w 621"/>
              <a:gd name="T39" fmla="*/ 54 h 2132"/>
              <a:gd name="T40" fmla="*/ 69 w 621"/>
              <a:gd name="T41" fmla="*/ 74 h 2132"/>
              <a:gd name="T42" fmla="*/ 43 w 621"/>
              <a:gd name="T43" fmla="*/ 95 h 2132"/>
              <a:gd name="T44" fmla="*/ 0 w 621"/>
              <a:gd name="T45" fmla="*/ 2048 h 2132"/>
              <a:gd name="T46" fmla="*/ 39 w 621"/>
              <a:gd name="T47" fmla="*/ 2040 h 2132"/>
              <a:gd name="T48" fmla="*/ 114 w 621"/>
              <a:gd name="T49" fmla="*/ 2114 h 2132"/>
              <a:gd name="T50" fmla="*/ 150 w 621"/>
              <a:gd name="T51" fmla="*/ 2112 h 2132"/>
              <a:gd name="T52" fmla="*/ 236 w 621"/>
              <a:gd name="T53" fmla="*/ 2127 h 2132"/>
              <a:gd name="T54" fmla="*/ 215 w 621"/>
              <a:gd name="T55" fmla="*/ 2007 h 2132"/>
              <a:gd name="T56" fmla="*/ 200 w 621"/>
              <a:gd name="T57" fmla="*/ 1956 h 2132"/>
              <a:gd name="T58" fmla="*/ 309 w 621"/>
              <a:gd name="T59" fmla="*/ 1972 h 2132"/>
              <a:gd name="T60" fmla="*/ 418 w 621"/>
              <a:gd name="T61" fmla="*/ 2018 h 2132"/>
              <a:gd name="T62" fmla="*/ 515 w 621"/>
              <a:gd name="T63" fmla="*/ 2057 h 2132"/>
              <a:gd name="T64" fmla="*/ 528 w 621"/>
              <a:gd name="T65" fmla="*/ 1993 h 2132"/>
              <a:gd name="T66" fmla="*/ 509 w 621"/>
              <a:gd name="T67" fmla="*/ 1954 h 2132"/>
              <a:gd name="T68" fmla="*/ 514 w 621"/>
              <a:gd name="T69" fmla="*/ 1915 h 2132"/>
              <a:gd name="T70" fmla="*/ 621 w 621"/>
              <a:gd name="T71" fmla="*/ 1928 h 2132"/>
              <a:gd name="T72" fmla="*/ 570 w 621"/>
              <a:gd name="T73" fmla="*/ 1573 h 21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621" h="2132">
                <a:moveTo>
                  <a:pt x="570" y="1573"/>
                </a:moveTo>
                <a:cubicBezTo>
                  <a:pt x="559" y="1567"/>
                  <a:pt x="547" y="1561"/>
                  <a:pt x="533" y="1554"/>
                </a:cubicBezTo>
                <a:cubicBezTo>
                  <a:pt x="485" y="1532"/>
                  <a:pt x="482" y="1514"/>
                  <a:pt x="482" y="1514"/>
                </a:cubicBezTo>
                <a:cubicBezTo>
                  <a:pt x="482" y="1504"/>
                  <a:pt x="496" y="1485"/>
                  <a:pt x="526" y="1456"/>
                </a:cubicBezTo>
                <a:cubicBezTo>
                  <a:pt x="547" y="1435"/>
                  <a:pt x="574" y="1420"/>
                  <a:pt x="607" y="1409"/>
                </a:cubicBezTo>
                <a:cubicBezTo>
                  <a:pt x="609" y="1408"/>
                  <a:pt x="614" y="1407"/>
                  <a:pt x="621" y="1406"/>
                </a:cubicBezTo>
                <a:cubicBezTo>
                  <a:pt x="621" y="543"/>
                  <a:pt x="621" y="543"/>
                  <a:pt x="621" y="543"/>
                </a:cubicBezTo>
                <a:cubicBezTo>
                  <a:pt x="610" y="552"/>
                  <a:pt x="593" y="568"/>
                  <a:pt x="567" y="595"/>
                </a:cubicBezTo>
                <a:cubicBezTo>
                  <a:pt x="556" y="606"/>
                  <a:pt x="545" y="617"/>
                  <a:pt x="536" y="626"/>
                </a:cubicBezTo>
                <a:cubicBezTo>
                  <a:pt x="520" y="642"/>
                  <a:pt x="520" y="642"/>
                  <a:pt x="520" y="642"/>
                </a:cubicBezTo>
                <a:cubicBezTo>
                  <a:pt x="511" y="650"/>
                  <a:pt x="503" y="658"/>
                  <a:pt x="498" y="663"/>
                </a:cubicBezTo>
                <a:cubicBezTo>
                  <a:pt x="497" y="657"/>
                  <a:pt x="495" y="647"/>
                  <a:pt x="495" y="642"/>
                </a:cubicBezTo>
                <a:cubicBezTo>
                  <a:pt x="494" y="635"/>
                  <a:pt x="494" y="627"/>
                  <a:pt x="494" y="618"/>
                </a:cubicBezTo>
                <a:cubicBezTo>
                  <a:pt x="495" y="601"/>
                  <a:pt x="496" y="580"/>
                  <a:pt x="477" y="575"/>
                </a:cubicBezTo>
                <a:cubicBezTo>
                  <a:pt x="476" y="575"/>
                  <a:pt x="474" y="575"/>
                  <a:pt x="473" y="575"/>
                </a:cubicBezTo>
                <a:cubicBezTo>
                  <a:pt x="447" y="575"/>
                  <a:pt x="352" y="686"/>
                  <a:pt x="342" y="700"/>
                </a:cubicBezTo>
                <a:cubicBezTo>
                  <a:pt x="338" y="706"/>
                  <a:pt x="334" y="713"/>
                  <a:pt x="330" y="721"/>
                </a:cubicBezTo>
                <a:cubicBezTo>
                  <a:pt x="324" y="734"/>
                  <a:pt x="316" y="749"/>
                  <a:pt x="302" y="765"/>
                </a:cubicBezTo>
                <a:cubicBezTo>
                  <a:pt x="295" y="773"/>
                  <a:pt x="288" y="782"/>
                  <a:pt x="281" y="791"/>
                </a:cubicBezTo>
                <a:cubicBezTo>
                  <a:pt x="266" y="810"/>
                  <a:pt x="250" y="829"/>
                  <a:pt x="234" y="844"/>
                </a:cubicBezTo>
                <a:cubicBezTo>
                  <a:pt x="221" y="855"/>
                  <a:pt x="202" y="863"/>
                  <a:pt x="183" y="871"/>
                </a:cubicBezTo>
                <a:cubicBezTo>
                  <a:pt x="173" y="875"/>
                  <a:pt x="163" y="879"/>
                  <a:pt x="154" y="884"/>
                </a:cubicBezTo>
                <a:cubicBezTo>
                  <a:pt x="124" y="900"/>
                  <a:pt x="108" y="907"/>
                  <a:pt x="98" y="911"/>
                </a:cubicBezTo>
                <a:cubicBezTo>
                  <a:pt x="96" y="886"/>
                  <a:pt x="91" y="833"/>
                  <a:pt x="95" y="798"/>
                </a:cubicBezTo>
                <a:cubicBezTo>
                  <a:pt x="101" y="754"/>
                  <a:pt x="118" y="681"/>
                  <a:pt x="148" y="621"/>
                </a:cubicBezTo>
                <a:cubicBezTo>
                  <a:pt x="169" y="578"/>
                  <a:pt x="202" y="502"/>
                  <a:pt x="181" y="484"/>
                </a:cubicBezTo>
                <a:cubicBezTo>
                  <a:pt x="174" y="477"/>
                  <a:pt x="161" y="478"/>
                  <a:pt x="146" y="481"/>
                </a:cubicBezTo>
                <a:cubicBezTo>
                  <a:pt x="146" y="481"/>
                  <a:pt x="145" y="481"/>
                  <a:pt x="145" y="481"/>
                </a:cubicBezTo>
                <a:cubicBezTo>
                  <a:pt x="152" y="459"/>
                  <a:pt x="168" y="420"/>
                  <a:pt x="180" y="391"/>
                </a:cubicBezTo>
                <a:cubicBezTo>
                  <a:pt x="218" y="295"/>
                  <a:pt x="219" y="292"/>
                  <a:pt x="204" y="283"/>
                </a:cubicBezTo>
                <a:cubicBezTo>
                  <a:pt x="202" y="282"/>
                  <a:pt x="197" y="281"/>
                  <a:pt x="194" y="281"/>
                </a:cubicBezTo>
                <a:cubicBezTo>
                  <a:pt x="190" y="281"/>
                  <a:pt x="186" y="282"/>
                  <a:pt x="181" y="284"/>
                </a:cubicBezTo>
                <a:cubicBezTo>
                  <a:pt x="186" y="273"/>
                  <a:pt x="193" y="261"/>
                  <a:pt x="197" y="253"/>
                </a:cubicBezTo>
                <a:cubicBezTo>
                  <a:pt x="203" y="242"/>
                  <a:pt x="208" y="232"/>
                  <a:pt x="211" y="225"/>
                </a:cubicBezTo>
                <a:cubicBezTo>
                  <a:pt x="215" y="215"/>
                  <a:pt x="215" y="206"/>
                  <a:pt x="211" y="199"/>
                </a:cubicBezTo>
                <a:cubicBezTo>
                  <a:pt x="208" y="195"/>
                  <a:pt x="202" y="190"/>
                  <a:pt x="189" y="190"/>
                </a:cubicBezTo>
                <a:cubicBezTo>
                  <a:pt x="195" y="172"/>
                  <a:pt x="206" y="145"/>
                  <a:pt x="215" y="123"/>
                </a:cubicBezTo>
                <a:cubicBezTo>
                  <a:pt x="256" y="20"/>
                  <a:pt x="259" y="12"/>
                  <a:pt x="244" y="3"/>
                </a:cubicBezTo>
                <a:cubicBezTo>
                  <a:pt x="241" y="1"/>
                  <a:pt x="236" y="0"/>
                  <a:pt x="233" y="0"/>
                </a:cubicBezTo>
                <a:cubicBezTo>
                  <a:pt x="220" y="0"/>
                  <a:pt x="198" y="13"/>
                  <a:pt x="139" y="54"/>
                </a:cubicBezTo>
                <a:cubicBezTo>
                  <a:pt x="117" y="69"/>
                  <a:pt x="101" y="84"/>
                  <a:pt x="88" y="94"/>
                </a:cubicBezTo>
                <a:cubicBezTo>
                  <a:pt x="87" y="84"/>
                  <a:pt x="82" y="74"/>
                  <a:pt x="69" y="74"/>
                </a:cubicBezTo>
                <a:cubicBezTo>
                  <a:pt x="68" y="74"/>
                  <a:pt x="67" y="74"/>
                  <a:pt x="66" y="74"/>
                </a:cubicBezTo>
                <a:cubicBezTo>
                  <a:pt x="57" y="76"/>
                  <a:pt x="53" y="82"/>
                  <a:pt x="43" y="95"/>
                </a:cubicBezTo>
                <a:cubicBezTo>
                  <a:pt x="34" y="109"/>
                  <a:pt x="19" y="129"/>
                  <a:pt x="0" y="145"/>
                </a:cubicBezTo>
                <a:cubicBezTo>
                  <a:pt x="0" y="2048"/>
                  <a:pt x="0" y="2048"/>
                  <a:pt x="0" y="2048"/>
                </a:cubicBezTo>
                <a:cubicBezTo>
                  <a:pt x="7" y="2055"/>
                  <a:pt x="15" y="2058"/>
                  <a:pt x="22" y="2056"/>
                </a:cubicBezTo>
                <a:cubicBezTo>
                  <a:pt x="29" y="2055"/>
                  <a:pt x="37" y="2050"/>
                  <a:pt x="39" y="2040"/>
                </a:cubicBezTo>
                <a:cubicBezTo>
                  <a:pt x="48" y="2050"/>
                  <a:pt x="58" y="2061"/>
                  <a:pt x="66" y="2070"/>
                </a:cubicBezTo>
                <a:cubicBezTo>
                  <a:pt x="102" y="2112"/>
                  <a:pt x="103" y="2114"/>
                  <a:pt x="114" y="2114"/>
                </a:cubicBezTo>
                <a:cubicBezTo>
                  <a:pt x="123" y="2114"/>
                  <a:pt x="129" y="2110"/>
                  <a:pt x="132" y="2105"/>
                </a:cubicBezTo>
                <a:cubicBezTo>
                  <a:pt x="136" y="2107"/>
                  <a:pt x="143" y="2109"/>
                  <a:pt x="150" y="2112"/>
                </a:cubicBezTo>
                <a:cubicBezTo>
                  <a:pt x="181" y="2123"/>
                  <a:pt x="207" y="2132"/>
                  <a:pt x="221" y="2132"/>
                </a:cubicBezTo>
                <a:cubicBezTo>
                  <a:pt x="227" y="2132"/>
                  <a:pt x="232" y="2131"/>
                  <a:pt x="236" y="2127"/>
                </a:cubicBezTo>
                <a:cubicBezTo>
                  <a:pt x="251" y="2114"/>
                  <a:pt x="247" y="2085"/>
                  <a:pt x="217" y="2012"/>
                </a:cubicBezTo>
                <a:cubicBezTo>
                  <a:pt x="215" y="2007"/>
                  <a:pt x="215" y="2007"/>
                  <a:pt x="215" y="2007"/>
                </a:cubicBezTo>
                <a:cubicBezTo>
                  <a:pt x="214" y="2004"/>
                  <a:pt x="212" y="2001"/>
                  <a:pt x="211" y="1997"/>
                </a:cubicBezTo>
                <a:cubicBezTo>
                  <a:pt x="206" y="1987"/>
                  <a:pt x="196" y="1963"/>
                  <a:pt x="200" y="1956"/>
                </a:cubicBezTo>
                <a:cubicBezTo>
                  <a:pt x="201" y="1954"/>
                  <a:pt x="203" y="1953"/>
                  <a:pt x="207" y="1953"/>
                </a:cubicBezTo>
                <a:cubicBezTo>
                  <a:pt x="240" y="1948"/>
                  <a:pt x="277" y="1961"/>
                  <a:pt x="309" y="1972"/>
                </a:cubicBezTo>
                <a:cubicBezTo>
                  <a:pt x="315" y="1974"/>
                  <a:pt x="315" y="1974"/>
                  <a:pt x="315" y="1974"/>
                </a:cubicBezTo>
                <a:cubicBezTo>
                  <a:pt x="349" y="1985"/>
                  <a:pt x="384" y="2000"/>
                  <a:pt x="418" y="2018"/>
                </a:cubicBezTo>
                <a:cubicBezTo>
                  <a:pt x="424" y="2022"/>
                  <a:pt x="424" y="2022"/>
                  <a:pt x="424" y="2022"/>
                </a:cubicBezTo>
                <a:cubicBezTo>
                  <a:pt x="456" y="2039"/>
                  <a:pt x="492" y="2057"/>
                  <a:pt x="515" y="2057"/>
                </a:cubicBezTo>
                <a:cubicBezTo>
                  <a:pt x="532" y="2057"/>
                  <a:pt x="539" y="2049"/>
                  <a:pt x="542" y="2044"/>
                </a:cubicBezTo>
                <a:cubicBezTo>
                  <a:pt x="549" y="2031"/>
                  <a:pt x="541" y="2017"/>
                  <a:pt x="528" y="1993"/>
                </a:cubicBezTo>
                <a:cubicBezTo>
                  <a:pt x="522" y="1982"/>
                  <a:pt x="516" y="1970"/>
                  <a:pt x="511" y="1959"/>
                </a:cubicBezTo>
                <a:cubicBezTo>
                  <a:pt x="509" y="1954"/>
                  <a:pt x="509" y="1954"/>
                  <a:pt x="509" y="1954"/>
                </a:cubicBezTo>
                <a:cubicBezTo>
                  <a:pt x="505" y="1943"/>
                  <a:pt x="498" y="1924"/>
                  <a:pt x="497" y="1916"/>
                </a:cubicBezTo>
                <a:cubicBezTo>
                  <a:pt x="500" y="1916"/>
                  <a:pt x="505" y="1915"/>
                  <a:pt x="514" y="1915"/>
                </a:cubicBezTo>
                <a:cubicBezTo>
                  <a:pt x="542" y="1915"/>
                  <a:pt x="586" y="1920"/>
                  <a:pt x="617" y="1927"/>
                </a:cubicBezTo>
                <a:cubicBezTo>
                  <a:pt x="621" y="1928"/>
                  <a:pt x="621" y="1928"/>
                  <a:pt x="621" y="1928"/>
                </a:cubicBezTo>
                <a:cubicBezTo>
                  <a:pt x="621" y="1594"/>
                  <a:pt x="621" y="1594"/>
                  <a:pt x="621" y="1594"/>
                </a:cubicBezTo>
                <a:cubicBezTo>
                  <a:pt x="604" y="1590"/>
                  <a:pt x="589" y="1583"/>
                  <a:pt x="570" y="1573"/>
                </a:cubicBezTo>
                <a:close/>
              </a:path>
            </a:pathLst>
          </a:custGeom>
          <a:solidFill>
            <a:srgbClr val="6BD600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0" name="leaf piece"/>
          <p:cNvSpPr>
            <a:spLocks/>
          </p:cNvSpPr>
          <p:nvPr/>
        </p:nvSpPr>
        <p:spPr bwMode="auto">
          <a:xfrm>
            <a:off x="6530976" y="5595044"/>
            <a:ext cx="944563" cy="746125"/>
          </a:xfrm>
          <a:custGeom>
            <a:avLst/>
            <a:gdLst>
              <a:gd name="T0" fmla="*/ 292 w 449"/>
              <a:gd name="T1" fmla="*/ 141 h 355"/>
              <a:gd name="T2" fmla="*/ 268 w 449"/>
              <a:gd name="T3" fmla="*/ 133 h 355"/>
              <a:gd name="T4" fmla="*/ 273 w 449"/>
              <a:gd name="T5" fmla="*/ 121 h 355"/>
              <a:gd name="T6" fmla="*/ 131 w 449"/>
              <a:gd name="T7" fmla="*/ 58 h 355"/>
              <a:gd name="T8" fmla="*/ 154 w 449"/>
              <a:gd name="T9" fmla="*/ 23 h 355"/>
              <a:gd name="T10" fmla="*/ 79 w 449"/>
              <a:gd name="T11" fmla="*/ 2 h 355"/>
              <a:gd name="T12" fmla="*/ 32 w 449"/>
              <a:gd name="T13" fmla="*/ 2 h 355"/>
              <a:gd name="T14" fmla="*/ 20 w 449"/>
              <a:gd name="T15" fmla="*/ 2 h 355"/>
              <a:gd name="T16" fmla="*/ 0 w 449"/>
              <a:gd name="T17" fmla="*/ 0 h 355"/>
              <a:gd name="T18" fmla="*/ 0 w 449"/>
              <a:gd name="T19" fmla="*/ 334 h 355"/>
              <a:gd name="T20" fmla="*/ 21 w 449"/>
              <a:gd name="T21" fmla="*/ 339 h 355"/>
              <a:gd name="T22" fmla="*/ 105 w 449"/>
              <a:gd name="T23" fmla="*/ 340 h 355"/>
              <a:gd name="T24" fmla="*/ 97 w 449"/>
              <a:gd name="T25" fmla="*/ 298 h 355"/>
              <a:gd name="T26" fmla="*/ 93 w 449"/>
              <a:gd name="T27" fmla="*/ 290 h 355"/>
              <a:gd name="T28" fmla="*/ 143 w 449"/>
              <a:gd name="T29" fmla="*/ 292 h 355"/>
              <a:gd name="T30" fmla="*/ 191 w 449"/>
              <a:gd name="T31" fmla="*/ 294 h 355"/>
              <a:gd name="T32" fmla="*/ 225 w 449"/>
              <a:gd name="T33" fmla="*/ 281 h 355"/>
              <a:gd name="T34" fmla="*/ 223 w 449"/>
              <a:gd name="T35" fmla="*/ 264 h 355"/>
              <a:gd name="T36" fmla="*/ 269 w 449"/>
              <a:gd name="T37" fmla="*/ 263 h 355"/>
              <a:gd name="T38" fmla="*/ 446 w 449"/>
              <a:gd name="T39" fmla="*/ 228 h 355"/>
              <a:gd name="T40" fmla="*/ 292 w 449"/>
              <a:gd name="T41" fmla="*/ 141 h 3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449" h="355">
                <a:moveTo>
                  <a:pt x="292" y="141"/>
                </a:moveTo>
                <a:cubicBezTo>
                  <a:pt x="284" y="138"/>
                  <a:pt x="276" y="136"/>
                  <a:pt x="268" y="133"/>
                </a:cubicBezTo>
                <a:cubicBezTo>
                  <a:pt x="270" y="130"/>
                  <a:pt x="272" y="126"/>
                  <a:pt x="273" y="121"/>
                </a:cubicBezTo>
                <a:cubicBezTo>
                  <a:pt x="275" y="107"/>
                  <a:pt x="276" y="97"/>
                  <a:pt x="131" y="58"/>
                </a:cubicBezTo>
                <a:cubicBezTo>
                  <a:pt x="141" y="55"/>
                  <a:pt x="162" y="46"/>
                  <a:pt x="154" y="23"/>
                </a:cubicBezTo>
                <a:cubicBezTo>
                  <a:pt x="148" y="5"/>
                  <a:pt x="125" y="2"/>
                  <a:pt x="79" y="2"/>
                </a:cubicBezTo>
                <a:cubicBezTo>
                  <a:pt x="32" y="2"/>
                  <a:pt x="32" y="2"/>
                  <a:pt x="32" y="2"/>
                </a:cubicBezTo>
                <a:cubicBezTo>
                  <a:pt x="20" y="2"/>
                  <a:pt x="20" y="2"/>
                  <a:pt x="20" y="2"/>
                </a:cubicBezTo>
                <a:cubicBezTo>
                  <a:pt x="13" y="2"/>
                  <a:pt x="6" y="1"/>
                  <a:pt x="0" y="0"/>
                </a:cubicBezTo>
                <a:cubicBezTo>
                  <a:pt x="0" y="334"/>
                  <a:pt x="0" y="334"/>
                  <a:pt x="0" y="334"/>
                </a:cubicBezTo>
                <a:cubicBezTo>
                  <a:pt x="21" y="339"/>
                  <a:pt x="21" y="339"/>
                  <a:pt x="21" y="339"/>
                </a:cubicBezTo>
                <a:cubicBezTo>
                  <a:pt x="69" y="350"/>
                  <a:pt x="95" y="355"/>
                  <a:pt x="105" y="340"/>
                </a:cubicBezTo>
                <a:cubicBezTo>
                  <a:pt x="112" y="327"/>
                  <a:pt x="105" y="312"/>
                  <a:pt x="97" y="298"/>
                </a:cubicBezTo>
                <a:cubicBezTo>
                  <a:pt x="96" y="296"/>
                  <a:pt x="95" y="293"/>
                  <a:pt x="93" y="290"/>
                </a:cubicBezTo>
                <a:cubicBezTo>
                  <a:pt x="106" y="290"/>
                  <a:pt x="125" y="291"/>
                  <a:pt x="143" y="292"/>
                </a:cubicBezTo>
                <a:cubicBezTo>
                  <a:pt x="161" y="293"/>
                  <a:pt x="179" y="294"/>
                  <a:pt x="191" y="294"/>
                </a:cubicBezTo>
                <a:cubicBezTo>
                  <a:pt x="206" y="294"/>
                  <a:pt x="221" y="294"/>
                  <a:pt x="225" y="281"/>
                </a:cubicBezTo>
                <a:cubicBezTo>
                  <a:pt x="228" y="274"/>
                  <a:pt x="226" y="269"/>
                  <a:pt x="223" y="264"/>
                </a:cubicBezTo>
                <a:cubicBezTo>
                  <a:pt x="236" y="264"/>
                  <a:pt x="253" y="263"/>
                  <a:pt x="269" y="263"/>
                </a:cubicBezTo>
                <a:cubicBezTo>
                  <a:pt x="404" y="259"/>
                  <a:pt x="444" y="254"/>
                  <a:pt x="446" y="228"/>
                </a:cubicBezTo>
                <a:cubicBezTo>
                  <a:pt x="449" y="201"/>
                  <a:pt x="408" y="181"/>
                  <a:pt x="292" y="141"/>
                </a:cubicBezTo>
                <a:close/>
              </a:path>
            </a:pathLst>
          </a:custGeom>
          <a:solidFill>
            <a:srgbClr val="97FF2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1" name="leaf piece"/>
          <p:cNvSpPr>
            <a:spLocks noEditPoints="1"/>
          </p:cNvSpPr>
          <p:nvPr/>
        </p:nvSpPr>
        <p:spPr bwMode="auto">
          <a:xfrm>
            <a:off x="2613026" y="3180456"/>
            <a:ext cx="1306513" cy="3435350"/>
          </a:xfrm>
          <a:custGeom>
            <a:avLst/>
            <a:gdLst>
              <a:gd name="T0" fmla="*/ 520 w 621"/>
              <a:gd name="T1" fmla="*/ 348 h 1633"/>
              <a:gd name="T2" fmla="*/ 402 w 621"/>
              <a:gd name="T3" fmla="*/ 178 h 1633"/>
              <a:gd name="T4" fmla="*/ 359 w 621"/>
              <a:gd name="T5" fmla="*/ 115 h 1633"/>
              <a:gd name="T6" fmla="*/ 337 w 621"/>
              <a:gd name="T7" fmla="*/ 103 h 1633"/>
              <a:gd name="T8" fmla="*/ 282 w 621"/>
              <a:gd name="T9" fmla="*/ 187 h 1633"/>
              <a:gd name="T10" fmla="*/ 277 w 621"/>
              <a:gd name="T11" fmla="*/ 200 h 1633"/>
              <a:gd name="T12" fmla="*/ 250 w 621"/>
              <a:gd name="T13" fmla="*/ 165 h 1633"/>
              <a:gd name="T14" fmla="*/ 184 w 621"/>
              <a:gd name="T15" fmla="*/ 96 h 1633"/>
              <a:gd name="T16" fmla="*/ 174 w 621"/>
              <a:gd name="T17" fmla="*/ 100 h 1633"/>
              <a:gd name="T18" fmla="*/ 145 w 621"/>
              <a:gd name="T19" fmla="*/ 71 h 1633"/>
              <a:gd name="T20" fmla="*/ 110 w 621"/>
              <a:gd name="T21" fmla="*/ 27 h 1633"/>
              <a:gd name="T22" fmla="*/ 83 w 621"/>
              <a:gd name="T23" fmla="*/ 0 h 1633"/>
              <a:gd name="T24" fmla="*/ 79 w 621"/>
              <a:gd name="T25" fmla="*/ 0 h 1633"/>
              <a:gd name="T26" fmla="*/ 36 w 621"/>
              <a:gd name="T27" fmla="*/ 64 h 1633"/>
              <a:gd name="T28" fmla="*/ 25 w 621"/>
              <a:gd name="T29" fmla="*/ 93 h 1633"/>
              <a:gd name="T30" fmla="*/ 1 w 621"/>
              <a:gd name="T31" fmla="*/ 73 h 1633"/>
              <a:gd name="T32" fmla="*/ 0 w 621"/>
              <a:gd name="T33" fmla="*/ 72 h 1633"/>
              <a:gd name="T34" fmla="*/ 0 w 621"/>
              <a:gd name="T35" fmla="*/ 841 h 1633"/>
              <a:gd name="T36" fmla="*/ 76 w 621"/>
              <a:gd name="T37" fmla="*/ 864 h 1633"/>
              <a:gd name="T38" fmla="*/ 63 w 621"/>
              <a:gd name="T39" fmla="*/ 875 h 1633"/>
              <a:gd name="T40" fmla="*/ 37 w 621"/>
              <a:gd name="T41" fmla="*/ 909 h 1633"/>
              <a:gd name="T42" fmla="*/ 50 w 621"/>
              <a:gd name="T43" fmla="*/ 923 h 1633"/>
              <a:gd name="T44" fmla="*/ 100 w 621"/>
              <a:gd name="T45" fmla="*/ 932 h 1633"/>
              <a:gd name="T46" fmla="*/ 183 w 621"/>
              <a:gd name="T47" fmla="*/ 954 h 1633"/>
              <a:gd name="T48" fmla="*/ 218 w 621"/>
              <a:gd name="T49" fmla="*/ 980 h 1633"/>
              <a:gd name="T50" fmla="*/ 297 w 621"/>
              <a:gd name="T51" fmla="*/ 1042 h 1633"/>
              <a:gd name="T52" fmla="*/ 125 w 621"/>
              <a:gd name="T53" fmla="*/ 1106 h 1633"/>
              <a:gd name="T54" fmla="*/ 79 w 621"/>
              <a:gd name="T55" fmla="*/ 1116 h 1633"/>
              <a:gd name="T56" fmla="*/ 61 w 621"/>
              <a:gd name="T57" fmla="*/ 1118 h 1633"/>
              <a:gd name="T58" fmla="*/ 0 w 621"/>
              <a:gd name="T59" fmla="*/ 1121 h 1633"/>
              <a:gd name="T60" fmla="*/ 0 w 621"/>
              <a:gd name="T61" fmla="*/ 1476 h 1633"/>
              <a:gd name="T62" fmla="*/ 16 w 621"/>
              <a:gd name="T63" fmla="*/ 1473 h 1633"/>
              <a:gd name="T64" fmla="*/ 163 w 621"/>
              <a:gd name="T65" fmla="*/ 1461 h 1633"/>
              <a:gd name="T66" fmla="*/ 195 w 621"/>
              <a:gd name="T67" fmla="*/ 1462 h 1633"/>
              <a:gd name="T68" fmla="*/ 196 w 621"/>
              <a:gd name="T69" fmla="*/ 1502 h 1633"/>
              <a:gd name="T70" fmla="*/ 185 w 621"/>
              <a:gd name="T71" fmla="*/ 1538 h 1633"/>
              <a:gd name="T72" fmla="*/ 180 w 621"/>
              <a:gd name="T73" fmla="*/ 1574 h 1633"/>
              <a:gd name="T74" fmla="*/ 204 w 621"/>
              <a:gd name="T75" fmla="*/ 1588 h 1633"/>
              <a:gd name="T76" fmla="*/ 275 w 621"/>
              <a:gd name="T77" fmla="*/ 1549 h 1633"/>
              <a:gd name="T78" fmla="*/ 282 w 621"/>
              <a:gd name="T79" fmla="*/ 1543 h 1633"/>
              <a:gd name="T80" fmla="*/ 391 w 621"/>
              <a:gd name="T81" fmla="*/ 1493 h 1633"/>
              <a:gd name="T82" fmla="*/ 426 w 621"/>
              <a:gd name="T83" fmla="*/ 1481 h 1633"/>
              <a:gd name="T84" fmla="*/ 444 w 621"/>
              <a:gd name="T85" fmla="*/ 1473 h 1633"/>
              <a:gd name="T86" fmla="*/ 509 w 621"/>
              <a:gd name="T87" fmla="*/ 1453 h 1633"/>
              <a:gd name="T88" fmla="*/ 519 w 621"/>
              <a:gd name="T89" fmla="*/ 1454 h 1633"/>
              <a:gd name="T90" fmla="*/ 510 w 621"/>
              <a:gd name="T91" fmla="*/ 1508 h 1633"/>
              <a:gd name="T92" fmla="*/ 504 w 621"/>
              <a:gd name="T93" fmla="*/ 1528 h 1633"/>
              <a:gd name="T94" fmla="*/ 484 w 621"/>
              <a:gd name="T95" fmla="*/ 1586 h 1633"/>
              <a:gd name="T96" fmla="*/ 482 w 621"/>
              <a:gd name="T97" fmla="*/ 1622 h 1633"/>
              <a:gd name="T98" fmla="*/ 504 w 621"/>
              <a:gd name="T99" fmla="*/ 1633 h 1633"/>
              <a:gd name="T100" fmla="*/ 505 w 621"/>
              <a:gd name="T101" fmla="*/ 1633 h 1633"/>
              <a:gd name="T102" fmla="*/ 533 w 621"/>
              <a:gd name="T103" fmla="*/ 1611 h 1633"/>
              <a:gd name="T104" fmla="*/ 540 w 621"/>
              <a:gd name="T105" fmla="*/ 1603 h 1633"/>
              <a:gd name="T106" fmla="*/ 621 w 621"/>
              <a:gd name="T107" fmla="*/ 1561 h 1633"/>
              <a:gd name="T108" fmla="*/ 621 w 621"/>
              <a:gd name="T109" fmla="*/ 457 h 1633"/>
              <a:gd name="T110" fmla="*/ 520 w 621"/>
              <a:gd name="T111" fmla="*/ 348 h 1633"/>
              <a:gd name="T112" fmla="*/ 83 w 621"/>
              <a:gd name="T113" fmla="*/ 862 h 1633"/>
              <a:gd name="T114" fmla="*/ 82 w 621"/>
              <a:gd name="T115" fmla="*/ 861 h 1633"/>
              <a:gd name="T116" fmla="*/ 83 w 621"/>
              <a:gd name="T117" fmla="*/ 859 h 1633"/>
              <a:gd name="T118" fmla="*/ 98 w 621"/>
              <a:gd name="T119" fmla="*/ 858 h 1633"/>
              <a:gd name="T120" fmla="*/ 83 w 621"/>
              <a:gd name="T121" fmla="*/ 862 h 16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621" h="1633">
                <a:moveTo>
                  <a:pt x="520" y="348"/>
                </a:moveTo>
                <a:cubicBezTo>
                  <a:pt x="483" y="300"/>
                  <a:pt x="436" y="230"/>
                  <a:pt x="402" y="178"/>
                </a:cubicBezTo>
                <a:cubicBezTo>
                  <a:pt x="384" y="151"/>
                  <a:pt x="368" y="128"/>
                  <a:pt x="359" y="115"/>
                </a:cubicBezTo>
                <a:cubicBezTo>
                  <a:pt x="352" y="105"/>
                  <a:pt x="343" y="103"/>
                  <a:pt x="337" y="103"/>
                </a:cubicBezTo>
                <a:cubicBezTo>
                  <a:pt x="313" y="103"/>
                  <a:pt x="300" y="136"/>
                  <a:pt x="282" y="187"/>
                </a:cubicBezTo>
                <a:cubicBezTo>
                  <a:pt x="280" y="191"/>
                  <a:pt x="278" y="196"/>
                  <a:pt x="277" y="200"/>
                </a:cubicBezTo>
                <a:cubicBezTo>
                  <a:pt x="269" y="190"/>
                  <a:pt x="258" y="176"/>
                  <a:pt x="250" y="165"/>
                </a:cubicBezTo>
                <a:cubicBezTo>
                  <a:pt x="209" y="109"/>
                  <a:pt x="198" y="96"/>
                  <a:pt x="184" y="96"/>
                </a:cubicBezTo>
                <a:cubicBezTo>
                  <a:pt x="180" y="96"/>
                  <a:pt x="177" y="98"/>
                  <a:pt x="174" y="100"/>
                </a:cubicBezTo>
                <a:cubicBezTo>
                  <a:pt x="170" y="95"/>
                  <a:pt x="162" y="88"/>
                  <a:pt x="145" y="71"/>
                </a:cubicBezTo>
                <a:cubicBezTo>
                  <a:pt x="129" y="55"/>
                  <a:pt x="119" y="40"/>
                  <a:pt x="110" y="27"/>
                </a:cubicBezTo>
                <a:cubicBezTo>
                  <a:pt x="101" y="13"/>
                  <a:pt x="95" y="3"/>
                  <a:pt x="83" y="0"/>
                </a:cubicBezTo>
                <a:cubicBezTo>
                  <a:pt x="82" y="0"/>
                  <a:pt x="80" y="0"/>
                  <a:pt x="79" y="0"/>
                </a:cubicBezTo>
                <a:cubicBezTo>
                  <a:pt x="61" y="0"/>
                  <a:pt x="53" y="20"/>
                  <a:pt x="36" y="64"/>
                </a:cubicBezTo>
                <a:cubicBezTo>
                  <a:pt x="32" y="74"/>
                  <a:pt x="28" y="86"/>
                  <a:pt x="25" y="93"/>
                </a:cubicBezTo>
                <a:cubicBezTo>
                  <a:pt x="19" y="89"/>
                  <a:pt x="8" y="79"/>
                  <a:pt x="1" y="73"/>
                </a:cubicBezTo>
                <a:cubicBezTo>
                  <a:pt x="1" y="73"/>
                  <a:pt x="0" y="72"/>
                  <a:pt x="0" y="72"/>
                </a:cubicBezTo>
                <a:cubicBezTo>
                  <a:pt x="0" y="841"/>
                  <a:pt x="0" y="841"/>
                  <a:pt x="0" y="841"/>
                </a:cubicBezTo>
                <a:cubicBezTo>
                  <a:pt x="21" y="846"/>
                  <a:pt x="45" y="852"/>
                  <a:pt x="76" y="864"/>
                </a:cubicBezTo>
                <a:cubicBezTo>
                  <a:pt x="72" y="868"/>
                  <a:pt x="67" y="872"/>
                  <a:pt x="63" y="875"/>
                </a:cubicBezTo>
                <a:cubicBezTo>
                  <a:pt x="46" y="888"/>
                  <a:pt x="35" y="897"/>
                  <a:pt x="37" y="909"/>
                </a:cubicBezTo>
                <a:cubicBezTo>
                  <a:pt x="39" y="915"/>
                  <a:pt x="44" y="921"/>
                  <a:pt x="50" y="923"/>
                </a:cubicBezTo>
                <a:cubicBezTo>
                  <a:pt x="63" y="927"/>
                  <a:pt x="81" y="930"/>
                  <a:pt x="100" y="932"/>
                </a:cubicBezTo>
                <a:cubicBezTo>
                  <a:pt x="130" y="936"/>
                  <a:pt x="171" y="942"/>
                  <a:pt x="183" y="954"/>
                </a:cubicBezTo>
                <a:cubicBezTo>
                  <a:pt x="188" y="959"/>
                  <a:pt x="199" y="967"/>
                  <a:pt x="218" y="980"/>
                </a:cubicBezTo>
                <a:cubicBezTo>
                  <a:pt x="238" y="995"/>
                  <a:pt x="284" y="1028"/>
                  <a:pt x="297" y="1042"/>
                </a:cubicBezTo>
                <a:cubicBezTo>
                  <a:pt x="270" y="1059"/>
                  <a:pt x="175" y="1104"/>
                  <a:pt x="125" y="1106"/>
                </a:cubicBezTo>
                <a:cubicBezTo>
                  <a:pt x="94" y="1108"/>
                  <a:pt x="87" y="1111"/>
                  <a:pt x="79" y="1116"/>
                </a:cubicBezTo>
                <a:cubicBezTo>
                  <a:pt x="79" y="1116"/>
                  <a:pt x="76" y="1117"/>
                  <a:pt x="61" y="1118"/>
                </a:cubicBezTo>
                <a:cubicBezTo>
                  <a:pt x="36" y="1118"/>
                  <a:pt x="16" y="1119"/>
                  <a:pt x="0" y="1121"/>
                </a:cubicBezTo>
                <a:cubicBezTo>
                  <a:pt x="0" y="1476"/>
                  <a:pt x="0" y="1476"/>
                  <a:pt x="0" y="1476"/>
                </a:cubicBezTo>
                <a:cubicBezTo>
                  <a:pt x="5" y="1475"/>
                  <a:pt x="10" y="1474"/>
                  <a:pt x="16" y="1473"/>
                </a:cubicBezTo>
                <a:cubicBezTo>
                  <a:pt x="47" y="1466"/>
                  <a:pt x="118" y="1461"/>
                  <a:pt x="163" y="1461"/>
                </a:cubicBezTo>
                <a:cubicBezTo>
                  <a:pt x="188" y="1461"/>
                  <a:pt x="195" y="1462"/>
                  <a:pt x="195" y="1462"/>
                </a:cubicBezTo>
                <a:cubicBezTo>
                  <a:pt x="198" y="1465"/>
                  <a:pt x="200" y="1472"/>
                  <a:pt x="196" y="1502"/>
                </a:cubicBezTo>
                <a:cubicBezTo>
                  <a:pt x="194" y="1516"/>
                  <a:pt x="189" y="1528"/>
                  <a:pt x="185" y="1538"/>
                </a:cubicBezTo>
                <a:cubicBezTo>
                  <a:pt x="179" y="1552"/>
                  <a:pt x="174" y="1563"/>
                  <a:pt x="180" y="1574"/>
                </a:cubicBezTo>
                <a:cubicBezTo>
                  <a:pt x="185" y="1583"/>
                  <a:pt x="194" y="1588"/>
                  <a:pt x="204" y="1588"/>
                </a:cubicBezTo>
                <a:cubicBezTo>
                  <a:pt x="225" y="1588"/>
                  <a:pt x="252" y="1567"/>
                  <a:pt x="275" y="1549"/>
                </a:cubicBezTo>
                <a:cubicBezTo>
                  <a:pt x="278" y="1546"/>
                  <a:pt x="281" y="1544"/>
                  <a:pt x="282" y="1543"/>
                </a:cubicBezTo>
                <a:cubicBezTo>
                  <a:pt x="314" y="1521"/>
                  <a:pt x="353" y="1507"/>
                  <a:pt x="391" y="1493"/>
                </a:cubicBezTo>
                <a:cubicBezTo>
                  <a:pt x="403" y="1489"/>
                  <a:pt x="415" y="1485"/>
                  <a:pt x="426" y="1481"/>
                </a:cubicBezTo>
                <a:cubicBezTo>
                  <a:pt x="432" y="1479"/>
                  <a:pt x="438" y="1476"/>
                  <a:pt x="444" y="1473"/>
                </a:cubicBezTo>
                <a:cubicBezTo>
                  <a:pt x="463" y="1465"/>
                  <a:pt x="490" y="1453"/>
                  <a:pt x="509" y="1453"/>
                </a:cubicBezTo>
                <a:cubicBezTo>
                  <a:pt x="513" y="1453"/>
                  <a:pt x="517" y="1454"/>
                  <a:pt x="519" y="1454"/>
                </a:cubicBezTo>
                <a:cubicBezTo>
                  <a:pt x="522" y="1459"/>
                  <a:pt x="519" y="1484"/>
                  <a:pt x="510" y="1508"/>
                </a:cubicBezTo>
                <a:cubicBezTo>
                  <a:pt x="508" y="1513"/>
                  <a:pt x="506" y="1520"/>
                  <a:pt x="504" y="1528"/>
                </a:cubicBezTo>
                <a:cubicBezTo>
                  <a:pt x="500" y="1542"/>
                  <a:pt x="496" y="1561"/>
                  <a:pt x="484" y="1586"/>
                </a:cubicBezTo>
                <a:cubicBezTo>
                  <a:pt x="474" y="1605"/>
                  <a:pt x="479" y="1616"/>
                  <a:pt x="482" y="1622"/>
                </a:cubicBezTo>
                <a:cubicBezTo>
                  <a:pt x="487" y="1629"/>
                  <a:pt x="494" y="1633"/>
                  <a:pt x="504" y="1633"/>
                </a:cubicBezTo>
                <a:cubicBezTo>
                  <a:pt x="505" y="1633"/>
                  <a:pt x="505" y="1633"/>
                  <a:pt x="505" y="1633"/>
                </a:cubicBezTo>
                <a:cubicBezTo>
                  <a:pt x="517" y="1632"/>
                  <a:pt x="525" y="1622"/>
                  <a:pt x="533" y="1611"/>
                </a:cubicBezTo>
                <a:cubicBezTo>
                  <a:pt x="536" y="1608"/>
                  <a:pt x="540" y="1603"/>
                  <a:pt x="540" y="1603"/>
                </a:cubicBezTo>
                <a:cubicBezTo>
                  <a:pt x="572" y="1591"/>
                  <a:pt x="599" y="1575"/>
                  <a:pt x="621" y="1561"/>
                </a:cubicBezTo>
                <a:cubicBezTo>
                  <a:pt x="621" y="457"/>
                  <a:pt x="621" y="457"/>
                  <a:pt x="621" y="457"/>
                </a:cubicBezTo>
                <a:cubicBezTo>
                  <a:pt x="601" y="442"/>
                  <a:pt x="566" y="405"/>
                  <a:pt x="520" y="348"/>
                </a:cubicBezTo>
                <a:close/>
                <a:moveTo>
                  <a:pt x="83" y="862"/>
                </a:moveTo>
                <a:cubicBezTo>
                  <a:pt x="83" y="862"/>
                  <a:pt x="83" y="861"/>
                  <a:pt x="82" y="861"/>
                </a:cubicBezTo>
                <a:cubicBezTo>
                  <a:pt x="83" y="860"/>
                  <a:pt x="83" y="860"/>
                  <a:pt x="83" y="859"/>
                </a:cubicBezTo>
                <a:cubicBezTo>
                  <a:pt x="98" y="858"/>
                  <a:pt x="98" y="858"/>
                  <a:pt x="98" y="858"/>
                </a:cubicBezTo>
                <a:lnTo>
                  <a:pt x="83" y="862"/>
                </a:lnTo>
                <a:close/>
              </a:path>
            </a:pathLst>
          </a:custGeom>
          <a:solidFill>
            <a:srgbClr val="438600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2" name="leaf piece"/>
          <p:cNvSpPr>
            <a:spLocks/>
          </p:cNvSpPr>
          <p:nvPr/>
        </p:nvSpPr>
        <p:spPr bwMode="auto">
          <a:xfrm>
            <a:off x="1925638" y="2986781"/>
            <a:ext cx="687388" cy="1962150"/>
          </a:xfrm>
          <a:custGeom>
            <a:avLst/>
            <a:gdLst>
              <a:gd name="T0" fmla="*/ 304 w 327"/>
              <a:gd name="T1" fmla="*/ 145 h 933"/>
              <a:gd name="T2" fmla="*/ 271 w 327"/>
              <a:gd name="T3" fmla="*/ 112 h 933"/>
              <a:gd name="T4" fmla="*/ 233 w 327"/>
              <a:gd name="T5" fmla="*/ 84 h 933"/>
              <a:gd name="T6" fmla="*/ 225 w 327"/>
              <a:gd name="T7" fmla="*/ 86 h 933"/>
              <a:gd name="T8" fmla="*/ 208 w 327"/>
              <a:gd name="T9" fmla="*/ 129 h 933"/>
              <a:gd name="T10" fmla="*/ 207 w 327"/>
              <a:gd name="T11" fmla="*/ 135 h 933"/>
              <a:gd name="T12" fmla="*/ 145 w 327"/>
              <a:gd name="T13" fmla="*/ 75 h 933"/>
              <a:gd name="T14" fmla="*/ 132 w 327"/>
              <a:gd name="T15" fmla="*/ 63 h 933"/>
              <a:gd name="T16" fmla="*/ 44 w 327"/>
              <a:gd name="T17" fmla="*/ 0 h 933"/>
              <a:gd name="T18" fmla="*/ 36 w 327"/>
              <a:gd name="T19" fmla="*/ 2 h 933"/>
              <a:gd name="T20" fmla="*/ 23 w 327"/>
              <a:gd name="T21" fmla="*/ 14 h 933"/>
              <a:gd name="T22" fmla="*/ 47 w 327"/>
              <a:gd name="T23" fmla="*/ 105 h 933"/>
              <a:gd name="T24" fmla="*/ 50 w 327"/>
              <a:gd name="T25" fmla="*/ 112 h 933"/>
              <a:gd name="T26" fmla="*/ 101 w 327"/>
              <a:gd name="T27" fmla="*/ 218 h 933"/>
              <a:gd name="T28" fmla="*/ 78 w 327"/>
              <a:gd name="T29" fmla="*/ 228 h 933"/>
              <a:gd name="T30" fmla="*/ 101 w 327"/>
              <a:gd name="T31" fmla="*/ 284 h 933"/>
              <a:gd name="T32" fmla="*/ 127 w 327"/>
              <a:gd name="T33" fmla="*/ 320 h 933"/>
              <a:gd name="T34" fmla="*/ 134 w 327"/>
              <a:gd name="T35" fmla="*/ 328 h 933"/>
              <a:gd name="T36" fmla="*/ 163 w 327"/>
              <a:gd name="T37" fmla="*/ 368 h 933"/>
              <a:gd name="T38" fmla="*/ 122 w 327"/>
              <a:gd name="T39" fmla="*/ 358 h 933"/>
              <a:gd name="T40" fmla="*/ 94 w 327"/>
              <a:gd name="T41" fmla="*/ 352 h 933"/>
              <a:gd name="T42" fmla="*/ 80 w 327"/>
              <a:gd name="T43" fmla="*/ 359 h 933"/>
              <a:gd name="T44" fmla="*/ 139 w 327"/>
              <a:gd name="T45" fmla="*/ 492 h 933"/>
              <a:gd name="T46" fmla="*/ 202 w 327"/>
              <a:gd name="T47" fmla="*/ 569 h 933"/>
              <a:gd name="T48" fmla="*/ 259 w 327"/>
              <a:gd name="T49" fmla="*/ 642 h 933"/>
              <a:gd name="T50" fmla="*/ 181 w 327"/>
              <a:gd name="T51" fmla="*/ 686 h 933"/>
              <a:gd name="T52" fmla="*/ 126 w 327"/>
              <a:gd name="T53" fmla="*/ 708 h 933"/>
              <a:gd name="T54" fmla="*/ 94 w 327"/>
              <a:gd name="T55" fmla="*/ 722 h 933"/>
              <a:gd name="T56" fmla="*/ 1 w 327"/>
              <a:gd name="T57" fmla="*/ 789 h 933"/>
              <a:gd name="T58" fmla="*/ 5 w 327"/>
              <a:gd name="T59" fmla="*/ 803 h 933"/>
              <a:gd name="T60" fmla="*/ 21 w 327"/>
              <a:gd name="T61" fmla="*/ 810 h 933"/>
              <a:gd name="T62" fmla="*/ 32 w 327"/>
              <a:gd name="T63" fmla="*/ 809 h 933"/>
              <a:gd name="T64" fmla="*/ 54 w 327"/>
              <a:gd name="T65" fmla="*/ 808 h 933"/>
              <a:gd name="T66" fmla="*/ 101 w 327"/>
              <a:gd name="T67" fmla="*/ 821 h 933"/>
              <a:gd name="T68" fmla="*/ 182 w 327"/>
              <a:gd name="T69" fmla="*/ 858 h 933"/>
              <a:gd name="T70" fmla="*/ 197 w 327"/>
              <a:gd name="T71" fmla="*/ 861 h 933"/>
              <a:gd name="T72" fmla="*/ 222 w 327"/>
              <a:gd name="T73" fmla="*/ 869 h 933"/>
              <a:gd name="T74" fmla="*/ 237 w 327"/>
              <a:gd name="T75" fmla="*/ 869 h 933"/>
              <a:gd name="T76" fmla="*/ 243 w 327"/>
              <a:gd name="T77" fmla="*/ 868 h 933"/>
              <a:gd name="T78" fmla="*/ 243 w 327"/>
              <a:gd name="T79" fmla="*/ 904 h 933"/>
              <a:gd name="T80" fmla="*/ 269 w 327"/>
              <a:gd name="T81" fmla="*/ 922 h 933"/>
              <a:gd name="T82" fmla="*/ 297 w 327"/>
              <a:gd name="T83" fmla="*/ 927 h 933"/>
              <a:gd name="T84" fmla="*/ 327 w 327"/>
              <a:gd name="T85" fmla="*/ 933 h 933"/>
              <a:gd name="T86" fmla="*/ 327 w 327"/>
              <a:gd name="T87" fmla="*/ 164 h 933"/>
              <a:gd name="T88" fmla="*/ 304 w 327"/>
              <a:gd name="T89" fmla="*/ 145 h 9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327" h="933">
                <a:moveTo>
                  <a:pt x="304" y="145"/>
                </a:moveTo>
                <a:cubicBezTo>
                  <a:pt x="292" y="136"/>
                  <a:pt x="281" y="123"/>
                  <a:pt x="271" y="112"/>
                </a:cubicBezTo>
                <a:cubicBezTo>
                  <a:pt x="255" y="95"/>
                  <a:pt x="246" y="84"/>
                  <a:pt x="233" y="84"/>
                </a:cubicBezTo>
                <a:cubicBezTo>
                  <a:pt x="231" y="84"/>
                  <a:pt x="227" y="85"/>
                  <a:pt x="225" y="86"/>
                </a:cubicBezTo>
                <a:cubicBezTo>
                  <a:pt x="214" y="92"/>
                  <a:pt x="212" y="106"/>
                  <a:pt x="208" y="129"/>
                </a:cubicBezTo>
                <a:cubicBezTo>
                  <a:pt x="208" y="131"/>
                  <a:pt x="208" y="133"/>
                  <a:pt x="207" y="135"/>
                </a:cubicBezTo>
                <a:cubicBezTo>
                  <a:pt x="192" y="119"/>
                  <a:pt x="169" y="97"/>
                  <a:pt x="145" y="75"/>
                </a:cubicBezTo>
                <a:cubicBezTo>
                  <a:pt x="132" y="63"/>
                  <a:pt x="132" y="63"/>
                  <a:pt x="132" y="63"/>
                </a:cubicBezTo>
                <a:cubicBezTo>
                  <a:pt x="85" y="17"/>
                  <a:pt x="62" y="0"/>
                  <a:pt x="44" y="0"/>
                </a:cubicBezTo>
                <a:cubicBezTo>
                  <a:pt x="42" y="0"/>
                  <a:pt x="38" y="1"/>
                  <a:pt x="36" y="2"/>
                </a:cubicBezTo>
                <a:cubicBezTo>
                  <a:pt x="30" y="4"/>
                  <a:pt x="25" y="8"/>
                  <a:pt x="23" y="14"/>
                </a:cubicBezTo>
                <a:cubicBezTo>
                  <a:pt x="16" y="32"/>
                  <a:pt x="27" y="62"/>
                  <a:pt x="47" y="105"/>
                </a:cubicBezTo>
                <a:cubicBezTo>
                  <a:pt x="48" y="108"/>
                  <a:pt x="50" y="111"/>
                  <a:pt x="50" y="112"/>
                </a:cubicBezTo>
                <a:cubicBezTo>
                  <a:pt x="51" y="113"/>
                  <a:pt x="77" y="178"/>
                  <a:pt x="101" y="218"/>
                </a:cubicBezTo>
                <a:cubicBezTo>
                  <a:pt x="97" y="219"/>
                  <a:pt x="85" y="219"/>
                  <a:pt x="78" y="228"/>
                </a:cubicBezTo>
                <a:cubicBezTo>
                  <a:pt x="68" y="241"/>
                  <a:pt x="79" y="256"/>
                  <a:pt x="101" y="284"/>
                </a:cubicBezTo>
                <a:cubicBezTo>
                  <a:pt x="109" y="295"/>
                  <a:pt x="119" y="307"/>
                  <a:pt x="127" y="320"/>
                </a:cubicBezTo>
                <a:cubicBezTo>
                  <a:pt x="130" y="324"/>
                  <a:pt x="132" y="326"/>
                  <a:pt x="134" y="328"/>
                </a:cubicBezTo>
                <a:cubicBezTo>
                  <a:pt x="138" y="330"/>
                  <a:pt x="144" y="336"/>
                  <a:pt x="163" y="368"/>
                </a:cubicBezTo>
                <a:cubicBezTo>
                  <a:pt x="152" y="367"/>
                  <a:pt x="135" y="362"/>
                  <a:pt x="122" y="358"/>
                </a:cubicBezTo>
                <a:cubicBezTo>
                  <a:pt x="107" y="354"/>
                  <a:pt x="100" y="352"/>
                  <a:pt x="94" y="352"/>
                </a:cubicBezTo>
                <a:cubicBezTo>
                  <a:pt x="89" y="352"/>
                  <a:pt x="83" y="355"/>
                  <a:pt x="80" y="359"/>
                </a:cubicBezTo>
                <a:cubicBezTo>
                  <a:pt x="62" y="383"/>
                  <a:pt x="139" y="491"/>
                  <a:pt x="139" y="492"/>
                </a:cubicBezTo>
                <a:cubicBezTo>
                  <a:pt x="158" y="517"/>
                  <a:pt x="181" y="545"/>
                  <a:pt x="202" y="569"/>
                </a:cubicBezTo>
                <a:cubicBezTo>
                  <a:pt x="224" y="597"/>
                  <a:pt x="252" y="630"/>
                  <a:pt x="259" y="642"/>
                </a:cubicBezTo>
                <a:cubicBezTo>
                  <a:pt x="252" y="651"/>
                  <a:pt x="225" y="673"/>
                  <a:pt x="181" y="686"/>
                </a:cubicBezTo>
                <a:cubicBezTo>
                  <a:pt x="150" y="694"/>
                  <a:pt x="138" y="701"/>
                  <a:pt x="126" y="708"/>
                </a:cubicBezTo>
                <a:cubicBezTo>
                  <a:pt x="118" y="712"/>
                  <a:pt x="110" y="717"/>
                  <a:pt x="94" y="722"/>
                </a:cubicBezTo>
                <a:cubicBezTo>
                  <a:pt x="60" y="734"/>
                  <a:pt x="6" y="771"/>
                  <a:pt x="1" y="789"/>
                </a:cubicBezTo>
                <a:cubicBezTo>
                  <a:pt x="0" y="793"/>
                  <a:pt x="2" y="799"/>
                  <a:pt x="5" y="803"/>
                </a:cubicBezTo>
                <a:cubicBezTo>
                  <a:pt x="10" y="810"/>
                  <a:pt x="18" y="810"/>
                  <a:pt x="21" y="810"/>
                </a:cubicBezTo>
                <a:cubicBezTo>
                  <a:pt x="24" y="810"/>
                  <a:pt x="28" y="809"/>
                  <a:pt x="32" y="809"/>
                </a:cubicBezTo>
                <a:cubicBezTo>
                  <a:pt x="38" y="808"/>
                  <a:pt x="46" y="808"/>
                  <a:pt x="54" y="808"/>
                </a:cubicBezTo>
                <a:cubicBezTo>
                  <a:pt x="75" y="808"/>
                  <a:pt x="90" y="812"/>
                  <a:pt x="101" y="821"/>
                </a:cubicBezTo>
                <a:cubicBezTo>
                  <a:pt x="127" y="845"/>
                  <a:pt x="160" y="853"/>
                  <a:pt x="182" y="858"/>
                </a:cubicBezTo>
                <a:cubicBezTo>
                  <a:pt x="189" y="859"/>
                  <a:pt x="196" y="861"/>
                  <a:pt x="197" y="861"/>
                </a:cubicBezTo>
                <a:cubicBezTo>
                  <a:pt x="204" y="868"/>
                  <a:pt x="214" y="869"/>
                  <a:pt x="222" y="869"/>
                </a:cubicBezTo>
                <a:cubicBezTo>
                  <a:pt x="226" y="869"/>
                  <a:pt x="232" y="869"/>
                  <a:pt x="237" y="869"/>
                </a:cubicBezTo>
                <a:cubicBezTo>
                  <a:pt x="239" y="868"/>
                  <a:pt x="241" y="868"/>
                  <a:pt x="243" y="868"/>
                </a:cubicBezTo>
                <a:cubicBezTo>
                  <a:pt x="239" y="878"/>
                  <a:pt x="236" y="892"/>
                  <a:pt x="243" y="904"/>
                </a:cubicBezTo>
                <a:cubicBezTo>
                  <a:pt x="248" y="913"/>
                  <a:pt x="257" y="919"/>
                  <a:pt x="269" y="922"/>
                </a:cubicBezTo>
                <a:cubicBezTo>
                  <a:pt x="278" y="924"/>
                  <a:pt x="287" y="925"/>
                  <a:pt x="297" y="927"/>
                </a:cubicBezTo>
                <a:cubicBezTo>
                  <a:pt x="306" y="929"/>
                  <a:pt x="316" y="931"/>
                  <a:pt x="327" y="933"/>
                </a:cubicBezTo>
                <a:cubicBezTo>
                  <a:pt x="327" y="164"/>
                  <a:pt x="327" y="164"/>
                  <a:pt x="327" y="164"/>
                </a:cubicBezTo>
                <a:cubicBezTo>
                  <a:pt x="320" y="158"/>
                  <a:pt x="312" y="151"/>
                  <a:pt x="304" y="145"/>
                </a:cubicBezTo>
                <a:close/>
              </a:path>
            </a:pathLst>
          </a:custGeom>
          <a:solidFill>
            <a:srgbClr val="336600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cxnSp>
        <p:nvCxnSpPr>
          <p:cNvPr id="14" name="line"/>
          <p:cNvCxnSpPr/>
          <p:nvPr/>
        </p:nvCxnSpPr>
        <p:spPr>
          <a:xfrm>
            <a:off x="1474398" y="3769419"/>
            <a:ext cx="977604" cy="788946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6" name="line"/>
          <p:cNvCxnSpPr/>
          <p:nvPr/>
        </p:nvCxnSpPr>
        <p:spPr>
          <a:xfrm>
            <a:off x="2467711" y="2310787"/>
            <a:ext cx="798571" cy="2203555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8" name="line"/>
          <p:cNvCxnSpPr/>
          <p:nvPr/>
        </p:nvCxnSpPr>
        <p:spPr>
          <a:xfrm flipH="1">
            <a:off x="4593780" y="1916832"/>
            <a:ext cx="722715" cy="247841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21" name="line"/>
          <p:cNvCxnSpPr/>
          <p:nvPr/>
        </p:nvCxnSpPr>
        <p:spPr>
          <a:xfrm flipH="1">
            <a:off x="5855207" y="2583556"/>
            <a:ext cx="1543803" cy="1811686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23" name="line"/>
          <p:cNvCxnSpPr/>
          <p:nvPr/>
        </p:nvCxnSpPr>
        <p:spPr>
          <a:xfrm flipV="1">
            <a:off x="6679860" y="4250711"/>
            <a:ext cx="719150" cy="46456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25" name="leaf piece"/>
          <p:cNvSpPr>
            <a:spLocks/>
          </p:cNvSpPr>
          <p:nvPr/>
        </p:nvSpPr>
        <p:spPr bwMode="auto">
          <a:xfrm>
            <a:off x="1668463" y="5548907"/>
            <a:ext cx="944563" cy="760413"/>
          </a:xfrm>
          <a:custGeom>
            <a:avLst/>
            <a:gdLst>
              <a:gd name="T0" fmla="*/ 386 w 449"/>
              <a:gd name="T1" fmla="*/ 26 h 361"/>
              <a:gd name="T2" fmla="*/ 409 w 449"/>
              <a:gd name="T3" fmla="*/ 62 h 361"/>
              <a:gd name="T4" fmla="*/ 360 w 449"/>
              <a:gd name="T5" fmla="*/ 82 h 361"/>
              <a:gd name="T6" fmla="*/ 207 w 449"/>
              <a:gd name="T7" fmla="*/ 148 h 361"/>
              <a:gd name="T8" fmla="*/ 209 w 449"/>
              <a:gd name="T9" fmla="*/ 156 h 361"/>
              <a:gd name="T10" fmla="*/ 181 w 449"/>
              <a:gd name="T11" fmla="*/ 162 h 361"/>
              <a:gd name="T12" fmla="*/ 3 w 449"/>
              <a:gd name="T13" fmla="*/ 233 h 361"/>
              <a:gd name="T14" fmla="*/ 157 w 449"/>
              <a:gd name="T15" fmla="*/ 263 h 361"/>
              <a:gd name="T16" fmla="*/ 208 w 449"/>
              <a:gd name="T17" fmla="*/ 262 h 361"/>
              <a:gd name="T18" fmla="*/ 248 w 449"/>
              <a:gd name="T19" fmla="*/ 262 h 361"/>
              <a:gd name="T20" fmla="*/ 278 w 449"/>
              <a:gd name="T21" fmla="*/ 263 h 361"/>
              <a:gd name="T22" fmla="*/ 277 w 449"/>
              <a:gd name="T23" fmla="*/ 266 h 361"/>
              <a:gd name="T24" fmla="*/ 274 w 449"/>
              <a:gd name="T25" fmla="*/ 291 h 361"/>
              <a:gd name="T26" fmla="*/ 308 w 449"/>
              <a:gd name="T27" fmla="*/ 304 h 361"/>
              <a:gd name="T28" fmla="*/ 308 w 449"/>
              <a:gd name="T29" fmla="*/ 304 h 361"/>
              <a:gd name="T30" fmla="*/ 359 w 449"/>
              <a:gd name="T31" fmla="*/ 302 h 361"/>
              <a:gd name="T32" fmla="*/ 401 w 449"/>
              <a:gd name="T33" fmla="*/ 300 h 361"/>
              <a:gd name="T34" fmla="*/ 388 w 449"/>
              <a:gd name="T35" fmla="*/ 340 h 361"/>
              <a:gd name="T36" fmla="*/ 449 w 449"/>
              <a:gd name="T37" fmla="*/ 355 h 361"/>
              <a:gd name="T38" fmla="*/ 449 w 449"/>
              <a:gd name="T39" fmla="*/ 0 h 361"/>
              <a:gd name="T40" fmla="*/ 386 w 449"/>
              <a:gd name="T41" fmla="*/ 26 h 3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449" h="361">
                <a:moveTo>
                  <a:pt x="386" y="26"/>
                </a:moveTo>
                <a:cubicBezTo>
                  <a:pt x="378" y="50"/>
                  <a:pt x="399" y="58"/>
                  <a:pt x="409" y="62"/>
                </a:cubicBezTo>
                <a:cubicBezTo>
                  <a:pt x="397" y="68"/>
                  <a:pt x="378" y="76"/>
                  <a:pt x="360" y="82"/>
                </a:cubicBezTo>
                <a:cubicBezTo>
                  <a:pt x="203" y="124"/>
                  <a:pt x="205" y="134"/>
                  <a:pt x="207" y="148"/>
                </a:cubicBezTo>
                <a:cubicBezTo>
                  <a:pt x="207" y="151"/>
                  <a:pt x="208" y="154"/>
                  <a:pt x="209" y="156"/>
                </a:cubicBezTo>
                <a:cubicBezTo>
                  <a:pt x="200" y="158"/>
                  <a:pt x="191" y="160"/>
                  <a:pt x="181" y="162"/>
                </a:cubicBezTo>
                <a:cubicBezTo>
                  <a:pt x="45" y="190"/>
                  <a:pt x="0" y="204"/>
                  <a:pt x="3" y="233"/>
                </a:cubicBezTo>
                <a:cubicBezTo>
                  <a:pt x="5" y="255"/>
                  <a:pt x="28" y="263"/>
                  <a:pt x="157" y="263"/>
                </a:cubicBezTo>
                <a:cubicBezTo>
                  <a:pt x="174" y="263"/>
                  <a:pt x="192" y="262"/>
                  <a:pt x="208" y="262"/>
                </a:cubicBezTo>
                <a:cubicBezTo>
                  <a:pt x="248" y="262"/>
                  <a:pt x="248" y="262"/>
                  <a:pt x="248" y="262"/>
                </a:cubicBezTo>
                <a:cubicBezTo>
                  <a:pt x="262" y="262"/>
                  <a:pt x="271" y="262"/>
                  <a:pt x="278" y="263"/>
                </a:cubicBezTo>
                <a:cubicBezTo>
                  <a:pt x="277" y="264"/>
                  <a:pt x="277" y="265"/>
                  <a:pt x="277" y="266"/>
                </a:cubicBezTo>
                <a:cubicBezTo>
                  <a:pt x="274" y="274"/>
                  <a:pt x="271" y="283"/>
                  <a:pt x="274" y="291"/>
                </a:cubicBezTo>
                <a:cubicBezTo>
                  <a:pt x="278" y="304"/>
                  <a:pt x="293" y="304"/>
                  <a:pt x="308" y="304"/>
                </a:cubicBezTo>
                <a:cubicBezTo>
                  <a:pt x="308" y="304"/>
                  <a:pt x="308" y="304"/>
                  <a:pt x="308" y="304"/>
                </a:cubicBezTo>
                <a:cubicBezTo>
                  <a:pt x="322" y="304"/>
                  <a:pt x="340" y="303"/>
                  <a:pt x="359" y="302"/>
                </a:cubicBezTo>
                <a:cubicBezTo>
                  <a:pt x="374" y="301"/>
                  <a:pt x="389" y="301"/>
                  <a:pt x="401" y="300"/>
                </a:cubicBezTo>
                <a:cubicBezTo>
                  <a:pt x="390" y="312"/>
                  <a:pt x="380" y="326"/>
                  <a:pt x="388" y="340"/>
                </a:cubicBezTo>
                <a:cubicBezTo>
                  <a:pt x="398" y="356"/>
                  <a:pt x="414" y="361"/>
                  <a:pt x="449" y="355"/>
                </a:cubicBezTo>
                <a:cubicBezTo>
                  <a:pt x="449" y="0"/>
                  <a:pt x="449" y="0"/>
                  <a:pt x="449" y="0"/>
                </a:cubicBezTo>
                <a:cubicBezTo>
                  <a:pt x="404" y="5"/>
                  <a:pt x="390" y="14"/>
                  <a:pt x="386" y="26"/>
                </a:cubicBezTo>
                <a:close/>
              </a:path>
            </a:pathLst>
          </a:custGeom>
          <a:solidFill>
            <a:srgbClr val="336600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26" name="leaf piece"/>
          <p:cNvSpPr>
            <a:spLocks/>
          </p:cNvSpPr>
          <p:nvPr/>
        </p:nvSpPr>
        <p:spPr bwMode="auto">
          <a:xfrm>
            <a:off x="3519488" y="2315169"/>
            <a:ext cx="400050" cy="1465263"/>
          </a:xfrm>
          <a:custGeom>
            <a:avLst/>
            <a:gdLst>
              <a:gd name="T0" fmla="*/ 160 w 190"/>
              <a:gd name="T1" fmla="*/ 131 h 697"/>
              <a:gd name="T2" fmla="*/ 153 w 190"/>
              <a:gd name="T3" fmla="*/ 132 h 697"/>
              <a:gd name="T4" fmla="*/ 150 w 190"/>
              <a:gd name="T5" fmla="*/ 132 h 697"/>
              <a:gd name="T6" fmla="*/ 125 w 190"/>
              <a:gd name="T7" fmla="*/ 121 h 697"/>
              <a:gd name="T8" fmla="*/ 111 w 190"/>
              <a:gd name="T9" fmla="*/ 111 h 697"/>
              <a:gd name="T10" fmla="*/ 77 w 190"/>
              <a:gd name="T11" fmla="*/ 80 h 697"/>
              <a:gd name="T12" fmla="*/ 45 w 190"/>
              <a:gd name="T13" fmla="*/ 24 h 697"/>
              <a:gd name="T14" fmla="*/ 21 w 190"/>
              <a:gd name="T15" fmla="*/ 0 h 697"/>
              <a:gd name="T16" fmla="*/ 12 w 190"/>
              <a:gd name="T17" fmla="*/ 2 h 697"/>
              <a:gd name="T18" fmla="*/ 0 w 190"/>
              <a:gd name="T19" fmla="*/ 94 h 697"/>
              <a:gd name="T20" fmla="*/ 0 w 190"/>
              <a:gd name="T21" fmla="*/ 126 h 697"/>
              <a:gd name="T22" fmla="*/ 5 w 190"/>
              <a:gd name="T23" fmla="*/ 145 h 697"/>
              <a:gd name="T24" fmla="*/ 9 w 190"/>
              <a:gd name="T25" fmla="*/ 185 h 697"/>
              <a:gd name="T26" fmla="*/ 33 w 190"/>
              <a:gd name="T27" fmla="*/ 253 h 697"/>
              <a:gd name="T28" fmla="*/ 17 w 190"/>
              <a:gd name="T29" fmla="*/ 254 h 697"/>
              <a:gd name="T30" fmla="*/ 45 w 190"/>
              <a:gd name="T31" fmla="*/ 359 h 697"/>
              <a:gd name="T32" fmla="*/ 81 w 190"/>
              <a:gd name="T33" fmla="*/ 441 h 697"/>
              <a:gd name="T34" fmla="*/ 40 w 190"/>
              <a:gd name="T35" fmla="*/ 441 h 697"/>
              <a:gd name="T36" fmla="*/ 35 w 190"/>
              <a:gd name="T37" fmla="*/ 454 h 697"/>
              <a:gd name="T38" fmla="*/ 66 w 190"/>
              <a:gd name="T39" fmla="*/ 498 h 697"/>
              <a:gd name="T40" fmla="*/ 137 w 190"/>
              <a:gd name="T41" fmla="*/ 588 h 697"/>
              <a:gd name="T42" fmla="*/ 158 w 190"/>
              <a:gd name="T43" fmla="*/ 628 h 697"/>
              <a:gd name="T44" fmla="*/ 190 w 190"/>
              <a:gd name="T45" fmla="*/ 697 h 697"/>
              <a:gd name="T46" fmla="*/ 190 w 190"/>
              <a:gd name="T47" fmla="*/ 144 h 697"/>
              <a:gd name="T48" fmla="*/ 160 w 190"/>
              <a:gd name="T49" fmla="*/ 131 h 69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190" h="697">
                <a:moveTo>
                  <a:pt x="160" y="131"/>
                </a:moveTo>
                <a:cubicBezTo>
                  <a:pt x="157" y="131"/>
                  <a:pt x="155" y="132"/>
                  <a:pt x="153" y="132"/>
                </a:cubicBezTo>
                <a:cubicBezTo>
                  <a:pt x="152" y="132"/>
                  <a:pt x="151" y="132"/>
                  <a:pt x="150" y="132"/>
                </a:cubicBezTo>
                <a:cubicBezTo>
                  <a:pt x="143" y="131"/>
                  <a:pt x="128" y="129"/>
                  <a:pt x="125" y="121"/>
                </a:cubicBezTo>
                <a:cubicBezTo>
                  <a:pt x="121" y="113"/>
                  <a:pt x="114" y="111"/>
                  <a:pt x="111" y="111"/>
                </a:cubicBezTo>
                <a:cubicBezTo>
                  <a:pt x="105" y="109"/>
                  <a:pt x="93" y="98"/>
                  <a:pt x="77" y="80"/>
                </a:cubicBezTo>
                <a:cubicBezTo>
                  <a:pt x="59" y="58"/>
                  <a:pt x="50" y="38"/>
                  <a:pt x="45" y="24"/>
                </a:cubicBezTo>
                <a:cubicBezTo>
                  <a:pt x="39" y="11"/>
                  <a:pt x="35" y="0"/>
                  <a:pt x="21" y="0"/>
                </a:cubicBezTo>
                <a:cubicBezTo>
                  <a:pt x="19" y="0"/>
                  <a:pt x="15" y="1"/>
                  <a:pt x="12" y="2"/>
                </a:cubicBezTo>
                <a:cubicBezTo>
                  <a:pt x="1" y="9"/>
                  <a:pt x="0" y="21"/>
                  <a:pt x="0" y="94"/>
                </a:cubicBezTo>
                <a:cubicBezTo>
                  <a:pt x="1" y="108"/>
                  <a:pt x="1" y="121"/>
                  <a:pt x="0" y="126"/>
                </a:cubicBezTo>
                <a:cubicBezTo>
                  <a:pt x="0" y="133"/>
                  <a:pt x="2" y="138"/>
                  <a:pt x="5" y="145"/>
                </a:cubicBezTo>
                <a:cubicBezTo>
                  <a:pt x="9" y="155"/>
                  <a:pt x="14" y="169"/>
                  <a:pt x="9" y="185"/>
                </a:cubicBezTo>
                <a:cubicBezTo>
                  <a:pt x="4" y="203"/>
                  <a:pt x="15" y="225"/>
                  <a:pt x="33" y="253"/>
                </a:cubicBezTo>
                <a:cubicBezTo>
                  <a:pt x="28" y="252"/>
                  <a:pt x="21" y="252"/>
                  <a:pt x="17" y="254"/>
                </a:cubicBezTo>
                <a:cubicBezTo>
                  <a:pt x="1" y="263"/>
                  <a:pt x="4" y="268"/>
                  <a:pt x="45" y="359"/>
                </a:cubicBezTo>
                <a:cubicBezTo>
                  <a:pt x="56" y="385"/>
                  <a:pt x="72" y="420"/>
                  <a:pt x="81" y="441"/>
                </a:cubicBezTo>
                <a:cubicBezTo>
                  <a:pt x="64" y="436"/>
                  <a:pt x="49" y="433"/>
                  <a:pt x="40" y="441"/>
                </a:cubicBezTo>
                <a:cubicBezTo>
                  <a:pt x="37" y="444"/>
                  <a:pt x="35" y="449"/>
                  <a:pt x="35" y="454"/>
                </a:cubicBezTo>
                <a:cubicBezTo>
                  <a:pt x="34" y="465"/>
                  <a:pt x="43" y="474"/>
                  <a:pt x="66" y="498"/>
                </a:cubicBezTo>
                <a:cubicBezTo>
                  <a:pt x="89" y="522"/>
                  <a:pt x="121" y="556"/>
                  <a:pt x="137" y="588"/>
                </a:cubicBezTo>
                <a:cubicBezTo>
                  <a:pt x="144" y="602"/>
                  <a:pt x="151" y="615"/>
                  <a:pt x="158" y="628"/>
                </a:cubicBezTo>
                <a:cubicBezTo>
                  <a:pt x="172" y="654"/>
                  <a:pt x="183" y="675"/>
                  <a:pt x="190" y="697"/>
                </a:cubicBezTo>
                <a:cubicBezTo>
                  <a:pt x="190" y="144"/>
                  <a:pt x="190" y="144"/>
                  <a:pt x="190" y="144"/>
                </a:cubicBezTo>
                <a:cubicBezTo>
                  <a:pt x="175" y="134"/>
                  <a:pt x="167" y="131"/>
                  <a:pt x="160" y="131"/>
                </a:cubicBezTo>
                <a:close/>
              </a:path>
            </a:pathLst>
          </a:custGeom>
          <a:solidFill>
            <a:srgbClr val="438600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24" name="1."/>
          <p:cNvSpPr txBox="1"/>
          <p:nvPr/>
        </p:nvSpPr>
        <p:spPr>
          <a:xfrm>
            <a:off x="151738" y="3204375"/>
            <a:ext cx="161195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2000" dirty="0" smtClean="0">
                <a:solidFill>
                  <a:schemeClr val="accent4">
                    <a:lumMod val="50000"/>
                  </a:schemeClr>
                </a:solidFill>
              </a:rPr>
              <a:t>Recuperam solos degradados.</a:t>
            </a:r>
            <a:endParaRPr lang="en-US" sz="2000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27" name="2."/>
          <p:cNvSpPr txBox="1"/>
          <p:nvPr/>
        </p:nvSpPr>
        <p:spPr>
          <a:xfrm>
            <a:off x="1415994" y="1294331"/>
            <a:ext cx="170667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chemeClr val="accent4">
                    <a:lumMod val="50000"/>
                  </a:schemeClr>
                </a:solidFill>
              </a:rPr>
              <a:t>Promovem o equilíbrio climático.</a:t>
            </a:r>
          </a:p>
        </p:txBody>
      </p:sp>
      <p:sp>
        <p:nvSpPr>
          <p:cNvPr id="28" name="3."/>
          <p:cNvSpPr txBox="1"/>
          <p:nvPr/>
        </p:nvSpPr>
        <p:spPr>
          <a:xfrm>
            <a:off x="4798384" y="1183852"/>
            <a:ext cx="211364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chemeClr val="accent4">
                    <a:lumMod val="50000"/>
                  </a:schemeClr>
                </a:solidFill>
              </a:rPr>
              <a:t>Regularizam o ciclo hidrológico.</a:t>
            </a:r>
          </a:p>
        </p:txBody>
      </p:sp>
      <p:sp>
        <p:nvSpPr>
          <p:cNvPr id="29" name="4."/>
          <p:cNvSpPr txBox="1"/>
          <p:nvPr/>
        </p:nvSpPr>
        <p:spPr>
          <a:xfrm>
            <a:off x="7314287" y="1574516"/>
            <a:ext cx="1741615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chemeClr val="accent4">
                    <a:lumMod val="50000"/>
                  </a:schemeClr>
                </a:solidFill>
              </a:rPr>
              <a:t>Apresentam um grande valor paisagístico e recreativo.</a:t>
            </a:r>
          </a:p>
        </p:txBody>
      </p:sp>
      <p:sp>
        <p:nvSpPr>
          <p:cNvPr id="30" name="5."/>
          <p:cNvSpPr txBox="1"/>
          <p:nvPr/>
        </p:nvSpPr>
        <p:spPr>
          <a:xfrm>
            <a:off x="7473207" y="3766107"/>
            <a:ext cx="166254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chemeClr val="accent4">
                    <a:lumMod val="50000"/>
                  </a:schemeClr>
                </a:solidFill>
              </a:rPr>
              <a:t>P</a:t>
            </a:r>
            <a:r>
              <a:rPr lang="pt-PT" sz="2000" dirty="0" err="1" smtClean="0">
                <a:solidFill>
                  <a:schemeClr val="accent4">
                    <a:lumMod val="50000"/>
                  </a:schemeClr>
                </a:solidFill>
              </a:rPr>
              <a:t>otencia</a:t>
            </a:r>
            <a:r>
              <a:rPr lang="pt-PT" sz="2000" dirty="0" smtClean="0">
                <a:solidFill>
                  <a:schemeClr val="accent4">
                    <a:lumMod val="50000"/>
                  </a:schemeClr>
                </a:solidFill>
              </a:rPr>
              <a:t> atividades turísticas.</a:t>
            </a:r>
            <a:endParaRPr lang="en-US" sz="2000" dirty="0" smtClean="0">
              <a:solidFill>
                <a:schemeClr val="accent4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74635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"/>
                            </p:stCondLst>
                            <p:childTnLst>
                              <p:par>
                                <p:cTn id="28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000"/>
                            </p:stCondLst>
                            <p:childTnLst>
                              <p:par>
                                <p:cTn id="3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"/>
                            </p:stCondLst>
                            <p:childTnLst>
                              <p:par>
                                <p:cTn id="4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000"/>
                            </p:stCondLst>
                            <p:childTnLst>
                              <p:par>
                                <p:cTn id="4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00"/>
                            </p:stCondLst>
                            <p:childTnLst>
                              <p:par>
                                <p:cTn id="5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1000"/>
                            </p:stCondLst>
                            <p:childTnLst>
                              <p:par>
                                <p:cTn id="5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500"/>
                            </p:stCondLst>
                            <p:childTnLst>
                              <p:par>
                                <p:cTn id="7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1000"/>
                            </p:stCondLst>
                            <p:childTnLst>
                              <p:par>
                                <p:cTn id="7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8" grpId="0" animBg="1"/>
      <p:bldP spid="9" grpId="0" animBg="1"/>
      <p:bldP spid="10" grpId="0" animBg="1"/>
      <p:bldP spid="11" grpId="0" animBg="1"/>
      <p:bldP spid="12" grpId="0" animBg="1"/>
      <p:bldP spid="25" grpId="0" animBg="1"/>
      <p:bldP spid="26" grpId="0" animBg="1"/>
      <p:bldP spid="24" grpId="0"/>
      <p:bldP spid="27" grpId="0"/>
      <p:bldP spid="28" grpId="0"/>
      <p:bldP spid="29" grpId="0"/>
      <p:bldP spid="30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ângulo arredondado 3"/>
          <p:cNvSpPr/>
          <p:nvPr/>
        </p:nvSpPr>
        <p:spPr>
          <a:xfrm>
            <a:off x="2699792" y="2276872"/>
            <a:ext cx="6192688" cy="1296144"/>
          </a:xfrm>
          <a:prstGeom prst="roundRect">
            <a:avLst/>
          </a:prstGeom>
          <a:solidFill>
            <a:srgbClr val="984807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2699792" y="2130425"/>
            <a:ext cx="6192688" cy="1470025"/>
          </a:xfrm>
        </p:spPr>
        <p:txBody>
          <a:bodyPr/>
          <a:lstStyle/>
          <a:p>
            <a:r>
              <a:rPr lang="pt-PT" altLang="zh-CN" b="1" dirty="0" smtClean="0">
                <a:solidFill>
                  <a:schemeClr val="bg1"/>
                </a:solidFill>
              </a:rPr>
              <a:t>Desflorestação</a:t>
            </a:r>
            <a:endParaRPr lang="zh-CN" altLang="en-US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801312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ângulo arredondado 6"/>
          <p:cNvSpPr/>
          <p:nvPr/>
        </p:nvSpPr>
        <p:spPr>
          <a:xfrm>
            <a:off x="1547664" y="1910954"/>
            <a:ext cx="6912768" cy="1302022"/>
          </a:xfrm>
          <a:prstGeom prst="roundRect">
            <a:avLst>
              <a:gd name="adj" fmla="val 10294"/>
            </a:avLst>
          </a:prstGeom>
          <a:noFill/>
          <a:ln w="38100">
            <a:solidFill>
              <a:srgbClr val="33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dirty="0">
                <a:solidFill>
                  <a:schemeClr val="tx1"/>
                </a:solidFill>
              </a:rPr>
              <a:t>É</a:t>
            </a:r>
            <a:r>
              <a:rPr lang="en-US" sz="2400" dirty="0">
                <a:solidFill>
                  <a:schemeClr val="tx1"/>
                </a:solidFill>
              </a:rPr>
              <a:t> o </a:t>
            </a:r>
            <a:r>
              <a:rPr lang="pt-PT" sz="2400" dirty="0" smtClean="0">
                <a:solidFill>
                  <a:schemeClr val="tx1"/>
                </a:solidFill>
              </a:rPr>
              <a:t>processo</a:t>
            </a:r>
            <a:r>
              <a:rPr lang="en-US" sz="2400" dirty="0" smtClean="0">
                <a:solidFill>
                  <a:schemeClr val="tx1"/>
                </a:solidFill>
              </a:rPr>
              <a:t> </a:t>
            </a:r>
            <a:r>
              <a:rPr lang="en-US" sz="2400" dirty="0">
                <a:solidFill>
                  <a:schemeClr val="tx1"/>
                </a:solidFill>
              </a:rPr>
              <a:t>de abate e </a:t>
            </a:r>
            <a:r>
              <a:rPr lang="en-US" sz="2400" dirty="0" err="1">
                <a:solidFill>
                  <a:schemeClr val="tx1"/>
                </a:solidFill>
              </a:rPr>
              <a:t>limpeza</a:t>
            </a:r>
            <a:r>
              <a:rPr lang="en-US" sz="2400" dirty="0">
                <a:solidFill>
                  <a:schemeClr val="tx1"/>
                </a:solidFill>
              </a:rPr>
              <a:t> de </a:t>
            </a:r>
            <a:r>
              <a:rPr lang="en-US" sz="2400" dirty="0" err="1">
                <a:solidFill>
                  <a:schemeClr val="tx1"/>
                </a:solidFill>
              </a:rPr>
              <a:t>áreas</a:t>
            </a:r>
            <a:r>
              <a:rPr lang="en-US" sz="2400" dirty="0">
                <a:solidFill>
                  <a:schemeClr val="tx1"/>
                </a:solidFill>
              </a:rPr>
              <a:t> da </a:t>
            </a:r>
            <a:r>
              <a:rPr lang="en-US" sz="2400" dirty="0" err="1">
                <a:solidFill>
                  <a:schemeClr val="tx1"/>
                </a:solidFill>
              </a:rPr>
              <a:t>floresta</a:t>
            </a:r>
            <a:r>
              <a:rPr lang="en-US" sz="2400" dirty="0">
                <a:solidFill>
                  <a:schemeClr val="tx1"/>
                </a:solidFill>
              </a:rPr>
              <a:t>.</a:t>
            </a:r>
          </a:p>
        </p:txBody>
      </p:sp>
      <p:sp>
        <p:nvSpPr>
          <p:cNvPr id="6" name="Rectângulo arredondado 5"/>
          <p:cNvSpPr/>
          <p:nvPr/>
        </p:nvSpPr>
        <p:spPr>
          <a:xfrm>
            <a:off x="683568" y="1340768"/>
            <a:ext cx="3096344" cy="792088"/>
          </a:xfrm>
          <a:prstGeom prst="roundRect">
            <a:avLst/>
          </a:prstGeom>
          <a:solidFill>
            <a:srgbClr val="984807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3600" b="1" dirty="0" smtClean="0"/>
              <a:t>Desflorestação</a:t>
            </a:r>
            <a:endParaRPr lang="pt-PT" sz="3600" b="1" dirty="0"/>
          </a:p>
        </p:txBody>
      </p:sp>
      <p:sp>
        <p:nvSpPr>
          <p:cNvPr id="4" name="Rectângulo 3"/>
          <p:cNvSpPr/>
          <p:nvPr/>
        </p:nvSpPr>
        <p:spPr>
          <a:xfrm>
            <a:off x="1547664" y="3964180"/>
            <a:ext cx="6912768" cy="16970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PT" sz="2400" dirty="0" smtClean="0"/>
              <a:t>Uma vez que o abate de árvores a nível mundial tem vindo a aumentar, a desflorestação constitui uma das principais causas do desequilíbrio dos ecossistemas.</a:t>
            </a:r>
            <a:endParaRPr lang="pt-PT" sz="2400" dirty="0"/>
          </a:p>
        </p:txBody>
      </p:sp>
    </p:spTree>
    <p:extLst>
      <p:ext uri="{BB962C8B-B14F-4D97-AF65-F5344CB8AC3E}">
        <p14:creationId xmlns:p14="http://schemas.microsoft.com/office/powerpoint/2010/main" val="38199548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6" grpId="0" animBg="1"/>
      <p:bldP spid="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upo 18"/>
          <p:cNvGrpSpPr/>
          <p:nvPr/>
        </p:nvGrpSpPr>
        <p:grpSpPr>
          <a:xfrm>
            <a:off x="-1700536" y="1340769"/>
            <a:ext cx="5768479" cy="4871614"/>
            <a:chOff x="-1700536" y="1340769"/>
            <a:chExt cx="5768479" cy="4871614"/>
          </a:xfrm>
        </p:grpSpPr>
        <p:sp>
          <p:nvSpPr>
            <p:cNvPr id="17" name="leaf 2"/>
            <p:cNvSpPr>
              <a:spLocks noEditPoints="1"/>
            </p:cNvSpPr>
            <p:nvPr/>
          </p:nvSpPr>
          <p:spPr bwMode="auto">
            <a:xfrm rot="5400000">
              <a:off x="-1252103" y="892336"/>
              <a:ext cx="4871614" cy="5768479"/>
            </a:xfrm>
            <a:custGeom>
              <a:avLst/>
              <a:gdLst>
                <a:gd name="T0" fmla="*/ 304 w 351"/>
                <a:gd name="T1" fmla="*/ 250 h 415"/>
                <a:gd name="T2" fmla="*/ 282 w 351"/>
                <a:gd name="T3" fmla="*/ 232 h 415"/>
                <a:gd name="T4" fmla="*/ 312 w 351"/>
                <a:gd name="T5" fmla="*/ 216 h 415"/>
                <a:gd name="T6" fmla="*/ 334 w 351"/>
                <a:gd name="T7" fmla="*/ 192 h 415"/>
                <a:gd name="T8" fmla="*/ 326 w 351"/>
                <a:gd name="T9" fmla="*/ 160 h 415"/>
                <a:gd name="T10" fmla="*/ 328 w 351"/>
                <a:gd name="T11" fmla="*/ 137 h 415"/>
                <a:gd name="T12" fmla="*/ 335 w 351"/>
                <a:gd name="T13" fmla="*/ 117 h 415"/>
                <a:gd name="T14" fmla="*/ 339 w 351"/>
                <a:gd name="T15" fmla="*/ 94 h 415"/>
                <a:gd name="T16" fmla="*/ 315 w 351"/>
                <a:gd name="T17" fmla="*/ 109 h 415"/>
                <a:gd name="T18" fmla="*/ 297 w 351"/>
                <a:gd name="T19" fmla="*/ 115 h 415"/>
                <a:gd name="T20" fmla="*/ 278 w 351"/>
                <a:gd name="T21" fmla="*/ 129 h 415"/>
                <a:gd name="T22" fmla="*/ 254 w 351"/>
                <a:gd name="T23" fmla="*/ 144 h 415"/>
                <a:gd name="T24" fmla="*/ 227 w 351"/>
                <a:gd name="T25" fmla="*/ 149 h 415"/>
                <a:gd name="T26" fmla="*/ 241 w 351"/>
                <a:gd name="T27" fmla="*/ 83 h 415"/>
                <a:gd name="T28" fmla="*/ 239 w 351"/>
                <a:gd name="T29" fmla="*/ 71 h 415"/>
                <a:gd name="T30" fmla="*/ 224 w 351"/>
                <a:gd name="T31" fmla="*/ 56 h 415"/>
                <a:gd name="T32" fmla="*/ 204 w 351"/>
                <a:gd name="T33" fmla="*/ 61 h 415"/>
                <a:gd name="T34" fmla="*/ 194 w 351"/>
                <a:gd name="T35" fmla="*/ 37 h 415"/>
                <a:gd name="T36" fmla="*/ 185 w 351"/>
                <a:gd name="T37" fmla="*/ 24 h 415"/>
                <a:gd name="T38" fmla="*/ 173 w 351"/>
                <a:gd name="T39" fmla="*/ 14 h 415"/>
                <a:gd name="T40" fmla="*/ 161 w 351"/>
                <a:gd name="T41" fmla="*/ 21 h 415"/>
                <a:gd name="T42" fmla="*/ 143 w 351"/>
                <a:gd name="T43" fmla="*/ 38 h 415"/>
                <a:gd name="T44" fmla="*/ 131 w 351"/>
                <a:gd name="T45" fmla="*/ 68 h 415"/>
                <a:gd name="T46" fmla="*/ 115 w 351"/>
                <a:gd name="T47" fmla="*/ 51 h 415"/>
                <a:gd name="T48" fmla="*/ 116 w 351"/>
                <a:gd name="T49" fmla="*/ 83 h 415"/>
                <a:gd name="T50" fmla="*/ 120 w 351"/>
                <a:gd name="T51" fmla="*/ 114 h 415"/>
                <a:gd name="T52" fmla="*/ 108 w 351"/>
                <a:gd name="T53" fmla="*/ 127 h 415"/>
                <a:gd name="T54" fmla="*/ 81 w 351"/>
                <a:gd name="T55" fmla="*/ 116 h 415"/>
                <a:gd name="T56" fmla="*/ 62 w 351"/>
                <a:gd name="T57" fmla="*/ 112 h 415"/>
                <a:gd name="T58" fmla="*/ 44 w 351"/>
                <a:gd name="T59" fmla="*/ 103 h 415"/>
                <a:gd name="T60" fmla="*/ 20 w 351"/>
                <a:gd name="T61" fmla="*/ 92 h 415"/>
                <a:gd name="T62" fmla="*/ 28 w 351"/>
                <a:gd name="T63" fmla="*/ 128 h 415"/>
                <a:gd name="T64" fmla="*/ 26 w 351"/>
                <a:gd name="T65" fmla="*/ 138 h 415"/>
                <a:gd name="T66" fmla="*/ 28 w 351"/>
                <a:gd name="T67" fmla="*/ 184 h 415"/>
                <a:gd name="T68" fmla="*/ 28 w 351"/>
                <a:gd name="T69" fmla="*/ 197 h 415"/>
                <a:gd name="T70" fmla="*/ 47 w 351"/>
                <a:gd name="T71" fmla="*/ 207 h 415"/>
                <a:gd name="T72" fmla="*/ 64 w 351"/>
                <a:gd name="T73" fmla="*/ 221 h 415"/>
                <a:gd name="T74" fmla="*/ 67 w 351"/>
                <a:gd name="T75" fmla="*/ 246 h 415"/>
                <a:gd name="T76" fmla="*/ 27 w 351"/>
                <a:gd name="T77" fmla="*/ 266 h 415"/>
                <a:gd name="T78" fmla="*/ 35 w 351"/>
                <a:gd name="T79" fmla="*/ 280 h 415"/>
                <a:gd name="T80" fmla="*/ 51 w 351"/>
                <a:gd name="T81" fmla="*/ 285 h 415"/>
                <a:gd name="T82" fmla="*/ 81 w 351"/>
                <a:gd name="T83" fmla="*/ 299 h 415"/>
                <a:gd name="T84" fmla="*/ 111 w 351"/>
                <a:gd name="T85" fmla="*/ 292 h 415"/>
                <a:gd name="T86" fmla="*/ 119 w 351"/>
                <a:gd name="T87" fmla="*/ 305 h 415"/>
                <a:gd name="T88" fmla="*/ 139 w 351"/>
                <a:gd name="T89" fmla="*/ 300 h 415"/>
                <a:gd name="T90" fmla="*/ 180 w 351"/>
                <a:gd name="T91" fmla="*/ 321 h 415"/>
                <a:gd name="T92" fmla="*/ 186 w 351"/>
                <a:gd name="T93" fmla="*/ 410 h 415"/>
                <a:gd name="T94" fmla="*/ 190 w 351"/>
                <a:gd name="T95" fmla="*/ 388 h 415"/>
                <a:gd name="T96" fmla="*/ 210 w 351"/>
                <a:gd name="T97" fmla="*/ 301 h 415"/>
                <a:gd name="T98" fmla="*/ 232 w 351"/>
                <a:gd name="T99" fmla="*/ 315 h 415"/>
                <a:gd name="T100" fmla="*/ 242 w 351"/>
                <a:gd name="T101" fmla="*/ 301 h 415"/>
                <a:gd name="T102" fmla="*/ 269 w 351"/>
                <a:gd name="T103" fmla="*/ 304 h 415"/>
                <a:gd name="T104" fmla="*/ 278 w 351"/>
                <a:gd name="T105" fmla="*/ 291 h 415"/>
                <a:gd name="T106" fmla="*/ 306 w 351"/>
                <a:gd name="T107" fmla="*/ 287 h 415"/>
                <a:gd name="T108" fmla="*/ 351 w 351"/>
                <a:gd name="T109" fmla="*/ 279 h 415"/>
                <a:gd name="T110" fmla="*/ 68 w 351"/>
                <a:gd name="T111" fmla="*/ 213 h 4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351" h="415">
                  <a:moveTo>
                    <a:pt x="331" y="268"/>
                  </a:moveTo>
                  <a:cubicBezTo>
                    <a:pt x="330" y="267"/>
                    <a:pt x="329" y="267"/>
                    <a:pt x="328" y="267"/>
                  </a:cubicBezTo>
                  <a:cubicBezTo>
                    <a:pt x="328" y="266"/>
                    <a:pt x="329" y="266"/>
                    <a:pt x="329" y="265"/>
                  </a:cubicBezTo>
                  <a:cubicBezTo>
                    <a:pt x="329" y="263"/>
                    <a:pt x="329" y="262"/>
                    <a:pt x="311" y="257"/>
                  </a:cubicBezTo>
                  <a:cubicBezTo>
                    <a:pt x="312" y="257"/>
                    <a:pt x="315" y="256"/>
                    <a:pt x="314" y="253"/>
                  </a:cubicBezTo>
                  <a:cubicBezTo>
                    <a:pt x="313" y="250"/>
                    <a:pt x="310" y="250"/>
                    <a:pt x="304" y="250"/>
                  </a:cubicBezTo>
                  <a:cubicBezTo>
                    <a:pt x="298" y="250"/>
                    <a:pt x="298" y="250"/>
                    <a:pt x="298" y="250"/>
                  </a:cubicBezTo>
                  <a:cubicBezTo>
                    <a:pt x="297" y="250"/>
                    <a:pt x="297" y="250"/>
                    <a:pt x="297" y="250"/>
                  </a:cubicBezTo>
                  <a:cubicBezTo>
                    <a:pt x="293" y="250"/>
                    <a:pt x="291" y="249"/>
                    <a:pt x="288" y="247"/>
                  </a:cubicBezTo>
                  <a:cubicBezTo>
                    <a:pt x="286" y="246"/>
                    <a:pt x="285" y="246"/>
                    <a:pt x="283" y="245"/>
                  </a:cubicBezTo>
                  <a:cubicBezTo>
                    <a:pt x="277" y="242"/>
                    <a:pt x="276" y="240"/>
                    <a:pt x="276" y="240"/>
                  </a:cubicBezTo>
                  <a:cubicBezTo>
                    <a:pt x="276" y="238"/>
                    <a:pt x="278" y="236"/>
                    <a:pt x="282" y="232"/>
                  </a:cubicBezTo>
                  <a:cubicBezTo>
                    <a:pt x="285" y="230"/>
                    <a:pt x="288" y="228"/>
                    <a:pt x="292" y="226"/>
                  </a:cubicBezTo>
                  <a:cubicBezTo>
                    <a:pt x="293" y="226"/>
                    <a:pt x="294" y="226"/>
                    <a:pt x="295" y="226"/>
                  </a:cubicBezTo>
                  <a:cubicBezTo>
                    <a:pt x="302" y="224"/>
                    <a:pt x="305" y="224"/>
                    <a:pt x="305" y="221"/>
                  </a:cubicBezTo>
                  <a:cubicBezTo>
                    <a:pt x="305" y="220"/>
                    <a:pt x="304" y="219"/>
                    <a:pt x="303" y="219"/>
                  </a:cubicBezTo>
                  <a:cubicBezTo>
                    <a:pt x="305" y="218"/>
                    <a:pt x="308" y="217"/>
                    <a:pt x="310" y="216"/>
                  </a:cubicBezTo>
                  <a:cubicBezTo>
                    <a:pt x="312" y="216"/>
                    <a:pt x="312" y="216"/>
                    <a:pt x="312" y="216"/>
                  </a:cubicBezTo>
                  <a:cubicBezTo>
                    <a:pt x="319" y="214"/>
                    <a:pt x="322" y="214"/>
                    <a:pt x="323" y="212"/>
                  </a:cubicBezTo>
                  <a:cubicBezTo>
                    <a:pt x="323" y="210"/>
                    <a:pt x="323" y="209"/>
                    <a:pt x="322" y="209"/>
                  </a:cubicBezTo>
                  <a:cubicBezTo>
                    <a:pt x="324" y="208"/>
                    <a:pt x="327" y="207"/>
                    <a:pt x="329" y="206"/>
                  </a:cubicBezTo>
                  <a:cubicBezTo>
                    <a:pt x="333" y="205"/>
                    <a:pt x="333" y="205"/>
                    <a:pt x="333" y="205"/>
                  </a:cubicBezTo>
                  <a:cubicBezTo>
                    <a:pt x="345" y="200"/>
                    <a:pt x="344" y="198"/>
                    <a:pt x="344" y="197"/>
                  </a:cubicBezTo>
                  <a:cubicBezTo>
                    <a:pt x="344" y="195"/>
                    <a:pt x="342" y="195"/>
                    <a:pt x="334" y="192"/>
                  </a:cubicBezTo>
                  <a:cubicBezTo>
                    <a:pt x="331" y="192"/>
                    <a:pt x="329" y="191"/>
                    <a:pt x="327" y="190"/>
                  </a:cubicBezTo>
                  <a:cubicBezTo>
                    <a:pt x="325" y="190"/>
                    <a:pt x="325" y="190"/>
                    <a:pt x="325" y="190"/>
                  </a:cubicBezTo>
                  <a:cubicBezTo>
                    <a:pt x="323" y="189"/>
                    <a:pt x="323" y="189"/>
                    <a:pt x="320" y="188"/>
                  </a:cubicBezTo>
                  <a:cubicBezTo>
                    <a:pt x="318" y="187"/>
                    <a:pt x="318" y="187"/>
                    <a:pt x="318" y="187"/>
                  </a:cubicBezTo>
                  <a:cubicBezTo>
                    <a:pt x="312" y="186"/>
                    <a:pt x="309" y="183"/>
                    <a:pt x="308" y="182"/>
                  </a:cubicBezTo>
                  <a:cubicBezTo>
                    <a:pt x="309" y="180"/>
                    <a:pt x="319" y="168"/>
                    <a:pt x="326" y="160"/>
                  </a:cubicBezTo>
                  <a:cubicBezTo>
                    <a:pt x="326" y="160"/>
                    <a:pt x="327" y="159"/>
                    <a:pt x="327" y="158"/>
                  </a:cubicBezTo>
                  <a:cubicBezTo>
                    <a:pt x="336" y="150"/>
                    <a:pt x="337" y="149"/>
                    <a:pt x="336" y="147"/>
                  </a:cubicBezTo>
                  <a:cubicBezTo>
                    <a:pt x="335" y="146"/>
                    <a:pt x="335" y="145"/>
                    <a:pt x="332" y="146"/>
                  </a:cubicBezTo>
                  <a:cubicBezTo>
                    <a:pt x="331" y="146"/>
                    <a:pt x="329" y="146"/>
                    <a:pt x="328" y="146"/>
                  </a:cubicBezTo>
                  <a:cubicBezTo>
                    <a:pt x="326" y="146"/>
                    <a:pt x="324" y="146"/>
                    <a:pt x="324" y="146"/>
                  </a:cubicBezTo>
                  <a:cubicBezTo>
                    <a:pt x="324" y="146"/>
                    <a:pt x="324" y="144"/>
                    <a:pt x="328" y="137"/>
                  </a:cubicBezTo>
                  <a:cubicBezTo>
                    <a:pt x="330" y="134"/>
                    <a:pt x="331" y="132"/>
                    <a:pt x="332" y="131"/>
                  </a:cubicBezTo>
                  <a:cubicBezTo>
                    <a:pt x="333" y="130"/>
                    <a:pt x="335" y="128"/>
                    <a:pt x="333" y="127"/>
                  </a:cubicBezTo>
                  <a:cubicBezTo>
                    <a:pt x="332" y="126"/>
                    <a:pt x="331" y="126"/>
                    <a:pt x="330" y="126"/>
                  </a:cubicBezTo>
                  <a:cubicBezTo>
                    <a:pt x="330" y="126"/>
                    <a:pt x="330" y="126"/>
                    <a:pt x="330" y="126"/>
                  </a:cubicBezTo>
                  <a:cubicBezTo>
                    <a:pt x="330" y="125"/>
                    <a:pt x="331" y="125"/>
                    <a:pt x="331" y="124"/>
                  </a:cubicBezTo>
                  <a:cubicBezTo>
                    <a:pt x="335" y="120"/>
                    <a:pt x="337" y="118"/>
                    <a:pt x="335" y="117"/>
                  </a:cubicBezTo>
                  <a:cubicBezTo>
                    <a:pt x="335" y="116"/>
                    <a:pt x="335" y="116"/>
                    <a:pt x="334" y="116"/>
                  </a:cubicBezTo>
                  <a:cubicBezTo>
                    <a:pt x="336" y="112"/>
                    <a:pt x="339" y="107"/>
                    <a:pt x="339" y="107"/>
                  </a:cubicBezTo>
                  <a:cubicBezTo>
                    <a:pt x="339" y="107"/>
                    <a:pt x="339" y="107"/>
                    <a:pt x="339" y="107"/>
                  </a:cubicBezTo>
                  <a:cubicBezTo>
                    <a:pt x="341" y="101"/>
                    <a:pt x="342" y="97"/>
                    <a:pt x="341" y="95"/>
                  </a:cubicBezTo>
                  <a:cubicBezTo>
                    <a:pt x="341" y="95"/>
                    <a:pt x="340" y="94"/>
                    <a:pt x="340" y="94"/>
                  </a:cubicBezTo>
                  <a:cubicBezTo>
                    <a:pt x="339" y="94"/>
                    <a:pt x="339" y="94"/>
                    <a:pt x="339" y="94"/>
                  </a:cubicBezTo>
                  <a:cubicBezTo>
                    <a:pt x="336" y="94"/>
                    <a:pt x="334" y="96"/>
                    <a:pt x="327" y="103"/>
                  </a:cubicBezTo>
                  <a:cubicBezTo>
                    <a:pt x="326" y="104"/>
                    <a:pt x="326" y="105"/>
                    <a:pt x="325" y="105"/>
                  </a:cubicBezTo>
                  <a:cubicBezTo>
                    <a:pt x="325" y="106"/>
                    <a:pt x="325" y="106"/>
                    <a:pt x="325" y="106"/>
                  </a:cubicBezTo>
                  <a:cubicBezTo>
                    <a:pt x="321" y="110"/>
                    <a:pt x="319" y="112"/>
                    <a:pt x="317" y="112"/>
                  </a:cubicBezTo>
                  <a:cubicBezTo>
                    <a:pt x="317" y="111"/>
                    <a:pt x="317" y="110"/>
                    <a:pt x="316" y="109"/>
                  </a:cubicBezTo>
                  <a:cubicBezTo>
                    <a:pt x="315" y="109"/>
                    <a:pt x="315" y="109"/>
                    <a:pt x="315" y="109"/>
                  </a:cubicBezTo>
                  <a:cubicBezTo>
                    <a:pt x="313" y="109"/>
                    <a:pt x="312" y="110"/>
                    <a:pt x="310" y="112"/>
                  </a:cubicBezTo>
                  <a:cubicBezTo>
                    <a:pt x="309" y="112"/>
                    <a:pt x="308" y="113"/>
                    <a:pt x="306" y="114"/>
                  </a:cubicBezTo>
                  <a:cubicBezTo>
                    <a:pt x="305" y="115"/>
                    <a:pt x="304" y="116"/>
                    <a:pt x="303" y="117"/>
                  </a:cubicBezTo>
                  <a:cubicBezTo>
                    <a:pt x="302" y="118"/>
                    <a:pt x="301" y="119"/>
                    <a:pt x="301" y="119"/>
                  </a:cubicBezTo>
                  <a:cubicBezTo>
                    <a:pt x="300" y="119"/>
                    <a:pt x="300" y="118"/>
                    <a:pt x="300" y="118"/>
                  </a:cubicBezTo>
                  <a:cubicBezTo>
                    <a:pt x="300" y="117"/>
                    <a:pt x="299" y="115"/>
                    <a:pt x="297" y="115"/>
                  </a:cubicBezTo>
                  <a:cubicBezTo>
                    <a:pt x="297" y="115"/>
                    <a:pt x="297" y="115"/>
                    <a:pt x="296" y="115"/>
                  </a:cubicBezTo>
                  <a:cubicBezTo>
                    <a:pt x="295" y="115"/>
                    <a:pt x="293" y="117"/>
                    <a:pt x="287" y="123"/>
                  </a:cubicBezTo>
                  <a:cubicBezTo>
                    <a:pt x="286" y="124"/>
                    <a:pt x="284" y="126"/>
                    <a:pt x="283" y="127"/>
                  </a:cubicBezTo>
                  <a:cubicBezTo>
                    <a:pt x="281" y="129"/>
                    <a:pt x="281" y="129"/>
                    <a:pt x="281" y="129"/>
                  </a:cubicBezTo>
                  <a:cubicBezTo>
                    <a:pt x="280" y="130"/>
                    <a:pt x="279" y="131"/>
                    <a:pt x="278" y="131"/>
                  </a:cubicBezTo>
                  <a:cubicBezTo>
                    <a:pt x="278" y="131"/>
                    <a:pt x="278" y="129"/>
                    <a:pt x="278" y="129"/>
                  </a:cubicBezTo>
                  <a:cubicBezTo>
                    <a:pt x="278" y="128"/>
                    <a:pt x="278" y="127"/>
                    <a:pt x="278" y="126"/>
                  </a:cubicBezTo>
                  <a:cubicBezTo>
                    <a:pt x="278" y="124"/>
                    <a:pt x="278" y="121"/>
                    <a:pt x="276" y="120"/>
                  </a:cubicBezTo>
                  <a:cubicBezTo>
                    <a:pt x="276" y="120"/>
                    <a:pt x="275" y="120"/>
                    <a:pt x="275" y="120"/>
                  </a:cubicBezTo>
                  <a:cubicBezTo>
                    <a:pt x="272" y="120"/>
                    <a:pt x="260" y="134"/>
                    <a:pt x="259" y="136"/>
                  </a:cubicBezTo>
                  <a:cubicBezTo>
                    <a:pt x="258" y="137"/>
                    <a:pt x="258" y="138"/>
                    <a:pt x="257" y="139"/>
                  </a:cubicBezTo>
                  <a:cubicBezTo>
                    <a:pt x="256" y="140"/>
                    <a:pt x="255" y="142"/>
                    <a:pt x="254" y="144"/>
                  </a:cubicBezTo>
                  <a:cubicBezTo>
                    <a:pt x="253" y="145"/>
                    <a:pt x="252" y="147"/>
                    <a:pt x="251" y="148"/>
                  </a:cubicBezTo>
                  <a:cubicBezTo>
                    <a:pt x="249" y="150"/>
                    <a:pt x="247" y="153"/>
                    <a:pt x="245" y="154"/>
                  </a:cubicBezTo>
                  <a:cubicBezTo>
                    <a:pt x="243" y="156"/>
                    <a:pt x="241" y="157"/>
                    <a:pt x="238" y="158"/>
                  </a:cubicBezTo>
                  <a:cubicBezTo>
                    <a:pt x="237" y="158"/>
                    <a:pt x="236" y="159"/>
                    <a:pt x="235" y="160"/>
                  </a:cubicBezTo>
                  <a:cubicBezTo>
                    <a:pt x="231" y="162"/>
                    <a:pt x="229" y="163"/>
                    <a:pt x="228" y="163"/>
                  </a:cubicBezTo>
                  <a:cubicBezTo>
                    <a:pt x="227" y="160"/>
                    <a:pt x="227" y="153"/>
                    <a:pt x="227" y="149"/>
                  </a:cubicBezTo>
                  <a:cubicBezTo>
                    <a:pt x="228" y="143"/>
                    <a:pt x="230" y="134"/>
                    <a:pt x="234" y="126"/>
                  </a:cubicBezTo>
                  <a:cubicBezTo>
                    <a:pt x="237" y="121"/>
                    <a:pt x="241" y="111"/>
                    <a:pt x="238" y="109"/>
                  </a:cubicBezTo>
                  <a:cubicBezTo>
                    <a:pt x="237" y="108"/>
                    <a:pt x="236" y="108"/>
                    <a:pt x="234" y="108"/>
                  </a:cubicBezTo>
                  <a:cubicBezTo>
                    <a:pt x="234" y="108"/>
                    <a:pt x="234" y="108"/>
                    <a:pt x="234" y="108"/>
                  </a:cubicBezTo>
                  <a:cubicBezTo>
                    <a:pt x="235" y="106"/>
                    <a:pt x="237" y="100"/>
                    <a:pt x="238" y="97"/>
                  </a:cubicBezTo>
                  <a:cubicBezTo>
                    <a:pt x="243" y="85"/>
                    <a:pt x="243" y="84"/>
                    <a:pt x="241" y="83"/>
                  </a:cubicBezTo>
                  <a:cubicBezTo>
                    <a:pt x="241" y="83"/>
                    <a:pt x="240" y="83"/>
                    <a:pt x="240" y="83"/>
                  </a:cubicBezTo>
                  <a:cubicBezTo>
                    <a:pt x="239" y="83"/>
                    <a:pt x="239" y="83"/>
                    <a:pt x="238" y="83"/>
                  </a:cubicBezTo>
                  <a:cubicBezTo>
                    <a:pt x="239" y="82"/>
                    <a:pt x="240" y="80"/>
                    <a:pt x="240" y="79"/>
                  </a:cubicBezTo>
                  <a:cubicBezTo>
                    <a:pt x="241" y="78"/>
                    <a:pt x="242" y="77"/>
                    <a:pt x="242" y="76"/>
                  </a:cubicBezTo>
                  <a:cubicBezTo>
                    <a:pt x="243" y="74"/>
                    <a:pt x="243" y="73"/>
                    <a:pt x="242" y="72"/>
                  </a:cubicBezTo>
                  <a:cubicBezTo>
                    <a:pt x="242" y="72"/>
                    <a:pt x="241" y="71"/>
                    <a:pt x="239" y="71"/>
                  </a:cubicBezTo>
                  <a:cubicBezTo>
                    <a:pt x="240" y="69"/>
                    <a:pt x="241" y="66"/>
                    <a:pt x="242" y="63"/>
                  </a:cubicBezTo>
                  <a:cubicBezTo>
                    <a:pt x="248" y="50"/>
                    <a:pt x="248" y="49"/>
                    <a:pt x="246" y="47"/>
                  </a:cubicBezTo>
                  <a:cubicBezTo>
                    <a:pt x="246" y="47"/>
                    <a:pt x="245" y="47"/>
                    <a:pt x="245" y="47"/>
                  </a:cubicBezTo>
                  <a:cubicBezTo>
                    <a:pt x="243" y="47"/>
                    <a:pt x="240" y="49"/>
                    <a:pt x="233" y="54"/>
                  </a:cubicBezTo>
                  <a:cubicBezTo>
                    <a:pt x="230" y="56"/>
                    <a:pt x="228" y="58"/>
                    <a:pt x="226" y="59"/>
                  </a:cubicBezTo>
                  <a:cubicBezTo>
                    <a:pt x="226" y="58"/>
                    <a:pt x="226" y="56"/>
                    <a:pt x="224" y="56"/>
                  </a:cubicBezTo>
                  <a:cubicBezTo>
                    <a:pt x="224" y="56"/>
                    <a:pt x="224" y="56"/>
                    <a:pt x="223" y="57"/>
                  </a:cubicBezTo>
                  <a:cubicBezTo>
                    <a:pt x="222" y="57"/>
                    <a:pt x="222" y="58"/>
                    <a:pt x="221" y="59"/>
                  </a:cubicBezTo>
                  <a:cubicBezTo>
                    <a:pt x="219" y="61"/>
                    <a:pt x="217" y="64"/>
                    <a:pt x="215" y="66"/>
                  </a:cubicBezTo>
                  <a:cubicBezTo>
                    <a:pt x="211" y="69"/>
                    <a:pt x="207" y="70"/>
                    <a:pt x="206" y="71"/>
                  </a:cubicBezTo>
                  <a:cubicBezTo>
                    <a:pt x="205" y="69"/>
                    <a:pt x="205" y="66"/>
                    <a:pt x="205" y="65"/>
                  </a:cubicBezTo>
                  <a:cubicBezTo>
                    <a:pt x="205" y="63"/>
                    <a:pt x="205" y="62"/>
                    <a:pt x="204" y="61"/>
                  </a:cubicBezTo>
                  <a:cubicBezTo>
                    <a:pt x="204" y="59"/>
                    <a:pt x="204" y="57"/>
                    <a:pt x="204" y="54"/>
                  </a:cubicBezTo>
                  <a:cubicBezTo>
                    <a:pt x="204" y="53"/>
                    <a:pt x="204" y="51"/>
                    <a:pt x="204" y="49"/>
                  </a:cubicBezTo>
                  <a:cubicBezTo>
                    <a:pt x="203" y="42"/>
                    <a:pt x="204" y="39"/>
                    <a:pt x="204" y="38"/>
                  </a:cubicBezTo>
                  <a:cubicBezTo>
                    <a:pt x="204" y="37"/>
                    <a:pt x="204" y="36"/>
                    <a:pt x="203" y="35"/>
                  </a:cubicBezTo>
                  <a:cubicBezTo>
                    <a:pt x="203" y="34"/>
                    <a:pt x="202" y="33"/>
                    <a:pt x="200" y="33"/>
                  </a:cubicBezTo>
                  <a:cubicBezTo>
                    <a:pt x="199" y="33"/>
                    <a:pt x="197" y="34"/>
                    <a:pt x="194" y="37"/>
                  </a:cubicBezTo>
                  <a:cubicBezTo>
                    <a:pt x="193" y="38"/>
                    <a:pt x="192" y="39"/>
                    <a:pt x="191" y="40"/>
                  </a:cubicBezTo>
                  <a:cubicBezTo>
                    <a:pt x="191" y="38"/>
                    <a:pt x="191" y="36"/>
                    <a:pt x="190" y="33"/>
                  </a:cubicBezTo>
                  <a:cubicBezTo>
                    <a:pt x="190" y="31"/>
                    <a:pt x="190" y="29"/>
                    <a:pt x="190" y="28"/>
                  </a:cubicBezTo>
                  <a:cubicBezTo>
                    <a:pt x="190" y="24"/>
                    <a:pt x="190" y="22"/>
                    <a:pt x="189" y="22"/>
                  </a:cubicBezTo>
                  <a:cubicBezTo>
                    <a:pt x="189" y="22"/>
                    <a:pt x="188" y="21"/>
                    <a:pt x="188" y="21"/>
                  </a:cubicBezTo>
                  <a:cubicBezTo>
                    <a:pt x="187" y="21"/>
                    <a:pt x="186" y="22"/>
                    <a:pt x="185" y="24"/>
                  </a:cubicBezTo>
                  <a:cubicBezTo>
                    <a:pt x="184" y="22"/>
                    <a:pt x="184" y="21"/>
                    <a:pt x="183" y="19"/>
                  </a:cubicBezTo>
                  <a:cubicBezTo>
                    <a:pt x="183" y="18"/>
                    <a:pt x="183" y="17"/>
                    <a:pt x="183" y="16"/>
                  </a:cubicBezTo>
                  <a:cubicBezTo>
                    <a:pt x="182" y="15"/>
                    <a:pt x="182" y="13"/>
                    <a:pt x="182" y="11"/>
                  </a:cubicBezTo>
                  <a:cubicBezTo>
                    <a:pt x="181" y="3"/>
                    <a:pt x="180" y="0"/>
                    <a:pt x="178" y="0"/>
                  </a:cubicBezTo>
                  <a:cubicBezTo>
                    <a:pt x="175" y="0"/>
                    <a:pt x="174" y="4"/>
                    <a:pt x="173" y="11"/>
                  </a:cubicBezTo>
                  <a:cubicBezTo>
                    <a:pt x="173" y="12"/>
                    <a:pt x="173" y="13"/>
                    <a:pt x="173" y="14"/>
                  </a:cubicBezTo>
                  <a:cubicBezTo>
                    <a:pt x="172" y="14"/>
                    <a:pt x="171" y="13"/>
                    <a:pt x="171" y="13"/>
                  </a:cubicBezTo>
                  <a:cubicBezTo>
                    <a:pt x="170" y="13"/>
                    <a:pt x="169" y="14"/>
                    <a:pt x="168" y="15"/>
                  </a:cubicBezTo>
                  <a:cubicBezTo>
                    <a:pt x="168" y="16"/>
                    <a:pt x="168" y="16"/>
                    <a:pt x="167" y="17"/>
                  </a:cubicBezTo>
                  <a:cubicBezTo>
                    <a:pt x="167" y="18"/>
                    <a:pt x="166" y="21"/>
                    <a:pt x="166" y="23"/>
                  </a:cubicBezTo>
                  <a:cubicBezTo>
                    <a:pt x="164" y="21"/>
                    <a:pt x="163" y="20"/>
                    <a:pt x="162" y="20"/>
                  </a:cubicBezTo>
                  <a:cubicBezTo>
                    <a:pt x="162" y="20"/>
                    <a:pt x="161" y="20"/>
                    <a:pt x="161" y="21"/>
                  </a:cubicBezTo>
                  <a:cubicBezTo>
                    <a:pt x="159" y="21"/>
                    <a:pt x="159" y="23"/>
                    <a:pt x="159" y="29"/>
                  </a:cubicBezTo>
                  <a:cubicBezTo>
                    <a:pt x="158" y="33"/>
                    <a:pt x="158" y="39"/>
                    <a:pt x="157" y="42"/>
                  </a:cubicBezTo>
                  <a:cubicBezTo>
                    <a:pt x="157" y="42"/>
                    <a:pt x="157" y="41"/>
                    <a:pt x="156" y="41"/>
                  </a:cubicBezTo>
                  <a:cubicBezTo>
                    <a:pt x="156" y="41"/>
                    <a:pt x="147" y="32"/>
                    <a:pt x="145" y="32"/>
                  </a:cubicBezTo>
                  <a:cubicBezTo>
                    <a:pt x="144" y="32"/>
                    <a:pt x="143" y="33"/>
                    <a:pt x="143" y="34"/>
                  </a:cubicBezTo>
                  <a:cubicBezTo>
                    <a:pt x="143" y="35"/>
                    <a:pt x="143" y="36"/>
                    <a:pt x="143" y="38"/>
                  </a:cubicBezTo>
                  <a:cubicBezTo>
                    <a:pt x="144" y="42"/>
                    <a:pt x="145" y="48"/>
                    <a:pt x="145" y="56"/>
                  </a:cubicBezTo>
                  <a:cubicBezTo>
                    <a:pt x="145" y="61"/>
                    <a:pt x="145" y="65"/>
                    <a:pt x="145" y="69"/>
                  </a:cubicBezTo>
                  <a:cubicBezTo>
                    <a:pt x="145" y="71"/>
                    <a:pt x="145" y="73"/>
                    <a:pt x="145" y="74"/>
                  </a:cubicBezTo>
                  <a:cubicBezTo>
                    <a:pt x="143" y="74"/>
                    <a:pt x="141" y="73"/>
                    <a:pt x="138" y="70"/>
                  </a:cubicBezTo>
                  <a:cubicBezTo>
                    <a:pt x="135" y="68"/>
                    <a:pt x="133" y="67"/>
                    <a:pt x="132" y="67"/>
                  </a:cubicBezTo>
                  <a:cubicBezTo>
                    <a:pt x="132" y="67"/>
                    <a:pt x="132" y="68"/>
                    <a:pt x="131" y="68"/>
                  </a:cubicBezTo>
                  <a:cubicBezTo>
                    <a:pt x="131" y="68"/>
                    <a:pt x="131" y="68"/>
                    <a:pt x="131" y="68"/>
                  </a:cubicBezTo>
                  <a:cubicBezTo>
                    <a:pt x="130" y="67"/>
                    <a:pt x="128" y="67"/>
                    <a:pt x="128" y="66"/>
                  </a:cubicBezTo>
                  <a:cubicBezTo>
                    <a:pt x="127" y="65"/>
                    <a:pt x="126" y="65"/>
                    <a:pt x="126" y="65"/>
                  </a:cubicBezTo>
                  <a:cubicBezTo>
                    <a:pt x="125" y="65"/>
                    <a:pt x="124" y="63"/>
                    <a:pt x="122" y="61"/>
                  </a:cubicBezTo>
                  <a:cubicBezTo>
                    <a:pt x="120" y="58"/>
                    <a:pt x="118" y="56"/>
                    <a:pt x="118" y="54"/>
                  </a:cubicBezTo>
                  <a:cubicBezTo>
                    <a:pt x="117" y="52"/>
                    <a:pt x="116" y="51"/>
                    <a:pt x="115" y="51"/>
                  </a:cubicBezTo>
                  <a:cubicBezTo>
                    <a:pt x="114" y="51"/>
                    <a:pt x="114" y="51"/>
                    <a:pt x="114" y="51"/>
                  </a:cubicBezTo>
                  <a:cubicBezTo>
                    <a:pt x="112" y="52"/>
                    <a:pt x="112" y="53"/>
                    <a:pt x="112" y="63"/>
                  </a:cubicBezTo>
                  <a:cubicBezTo>
                    <a:pt x="112" y="65"/>
                    <a:pt x="112" y="66"/>
                    <a:pt x="112" y="67"/>
                  </a:cubicBezTo>
                  <a:cubicBezTo>
                    <a:pt x="112" y="68"/>
                    <a:pt x="112" y="68"/>
                    <a:pt x="113" y="69"/>
                  </a:cubicBezTo>
                  <a:cubicBezTo>
                    <a:pt x="113" y="71"/>
                    <a:pt x="114" y="72"/>
                    <a:pt x="113" y="74"/>
                  </a:cubicBezTo>
                  <a:cubicBezTo>
                    <a:pt x="113" y="77"/>
                    <a:pt x="114" y="79"/>
                    <a:pt x="116" y="83"/>
                  </a:cubicBezTo>
                  <a:cubicBezTo>
                    <a:pt x="116" y="83"/>
                    <a:pt x="115" y="83"/>
                    <a:pt x="114" y="83"/>
                  </a:cubicBezTo>
                  <a:cubicBezTo>
                    <a:pt x="112" y="84"/>
                    <a:pt x="112" y="85"/>
                    <a:pt x="118" y="96"/>
                  </a:cubicBezTo>
                  <a:cubicBezTo>
                    <a:pt x="119" y="100"/>
                    <a:pt x="121" y="104"/>
                    <a:pt x="122" y="107"/>
                  </a:cubicBezTo>
                  <a:cubicBezTo>
                    <a:pt x="120" y="106"/>
                    <a:pt x="118" y="106"/>
                    <a:pt x="117" y="107"/>
                  </a:cubicBezTo>
                  <a:cubicBezTo>
                    <a:pt x="117" y="107"/>
                    <a:pt x="116" y="108"/>
                    <a:pt x="116" y="108"/>
                  </a:cubicBezTo>
                  <a:cubicBezTo>
                    <a:pt x="116" y="110"/>
                    <a:pt x="117" y="111"/>
                    <a:pt x="120" y="114"/>
                  </a:cubicBezTo>
                  <a:cubicBezTo>
                    <a:pt x="123" y="117"/>
                    <a:pt x="127" y="122"/>
                    <a:pt x="129" y="126"/>
                  </a:cubicBezTo>
                  <a:cubicBezTo>
                    <a:pt x="130" y="127"/>
                    <a:pt x="131" y="129"/>
                    <a:pt x="132" y="131"/>
                  </a:cubicBezTo>
                  <a:cubicBezTo>
                    <a:pt x="135" y="135"/>
                    <a:pt x="136" y="139"/>
                    <a:pt x="137" y="143"/>
                  </a:cubicBezTo>
                  <a:cubicBezTo>
                    <a:pt x="138" y="156"/>
                    <a:pt x="138" y="161"/>
                    <a:pt x="137" y="163"/>
                  </a:cubicBezTo>
                  <a:cubicBezTo>
                    <a:pt x="135" y="162"/>
                    <a:pt x="130" y="157"/>
                    <a:pt x="123" y="148"/>
                  </a:cubicBezTo>
                  <a:cubicBezTo>
                    <a:pt x="119" y="142"/>
                    <a:pt x="113" y="133"/>
                    <a:pt x="108" y="127"/>
                  </a:cubicBezTo>
                  <a:cubicBezTo>
                    <a:pt x="106" y="123"/>
                    <a:pt x="104" y="120"/>
                    <a:pt x="103" y="119"/>
                  </a:cubicBezTo>
                  <a:cubicBezTo>
                    <a:pt x="102" y="117"/>
                    <a:pt x="101" y="117"/>
                    <a:pt x="100" y="117"/>
                  </a:cubicBezTo>
                  <a:cubicBezTo>
                    <a:pt x="97" y="117"/>
                    <a:pt x="95" y="121"/>
                    <a:pt x="93" y="128"/>
                  </a:cubicBezTo>
                  <a:cubicBezTo>
                    <a:pt x="93" y="128"/>
                    <a:pt x="93" y="129"/>
                    <a:pt x="92" y="129"/>
                  </a:cubicBezTo>
                  <a:cubicBezTo>
                    <a:pt x="91" y="128"/>
                    <a:pt x="90" y="126"/>
                    <a:pt x="89" y="125"/>
                  </a:cubicBezTo>
                  <a:cubicBezTo>
                    <a:pt x="84" y="118"/>
                    <a:pt x="82" y="116"/>
                    <a:pt x="81" y="116"/>
                  </a:cubicBezTo>
                  <a:cubicBezTo>
                    <a:pt x="80" y="116"/>
                    <a:pt x="80" y="116"/>
                    <a:pt x="79" y="117"/>
                  </a:cubicBezTo>
                  <a:cubicBezTo>
                    <a:pt x="79" y="116"/>
                    <a:pt x="78" y="115"/>
                    <a:pt x="76" y="113"/>
                  </a:cubicBezTo>
                  <a:cubicBezTo>
                    <a:pt x="74" y="111"/>
                    <a:pt x="72" y="109"/>
                    <a:pt x="71" y="107"/>
                  </a:cubicBezTo>
                  <a:cubicBezTo>
                    <a:pt x="70" y="106"/>
                    <a:pt x="69" y="104"/>
                    <a:pt x="68" y="104"/>
                  </a:cubicBezTo>
                  <a:cubicBezTo>
                    <a:pt x="68" y="104"/>
                    <a:pt x="67" y="104"/>
                    <a:pt x="67" y="104"/>
                  </a:cubicBezTo>
                  <a:cubicBezTo>
                    <a:pt x="65" y="104"/>
                    <a:pt x="64" y="106"/>
                    <a:pt x="62" y="112"/>
                  </a:cubicBezTo>
                  <a:cubicBezTo>
                    <a:pt x="61" y="113"/>
                    <a:pt x="61" y="115"/>
                    <a:pt x="60" y="116"/>
                  </a:cubicBezTo>
                  <a:cubicBezTo>
                    <a:pt x="60" y="115"/>
                    <a:pt x="58" y="114"/>
                    <a:pt x="57" y="113"/>
                  </a:cubicBezTo>
                  <a:cubicBezTo>
                    <a:pt x="56" y="112"/>
                    <a:pt x="55" y="111"/>
                    <a:pt x="54" y="111"/>
                  </a:cubicBezTo>
                  <a:cubicBezTo>
                    <a:pt x="53" y="109"/>
                    <a:pt x="51" y="108"/>
                    <a:pt x="50" y="106"/>
                  </a:cubicBezTo>
                  <a:cubicBezTo>
                    <a:pt x="48" y="104"/>
                    <a:pt x="47" y="103"/>
                    <a:pt x="45" y="103"/>
                  </a:cubicBezTo>
                  <a:cubicBezTo>
                    <a:pt x="45" y="103"/>
                    <a:pt x="44" y="103"/>
                    <a:pt x="44" y="103"/>
                  </a:cubicBezTo>
                  <a:cubicBezTo>
                    <a:pt x="43" y="104"/>
                    <a:pt x="43" y="106"/>
                    <a:pt x="42" y="108"/>
                  </a:cubicBezTo>
                  <a:cubicBezTo>
                    <a:pt x="42" y="109"/>
                    <a:pt x="42" y="109"/>
                    <a:pt x="42" y="109"/>
                  </a:cubicBezTo>
                  <a:cubicBezTo>
                    <a:pt x="40" y="107"/>
                    <a:pt x="37" y="105"/>
                    <a:pt x="34" y="102"/>
                  </a:cubicBezTo>
                  <a:cubicBezTo>
                    <a:pt x="32" y="100"/>
                    <a:pt x="32" y="100"/>
                    <a:pt x="32" y="100"/>
                  </a:cubicBezTo>
                  <a:cubicBezTo>
                    <a:pt x="26" y="94"/>
                    <a:pt x="23" y="92"/>
                    <a:pt x="21" y="92"/>
                  </a:cubicBezTo>
                  <a:cubicBezTo>
                    <a:pt x="21" y="92"/>
                    <a:pt x="20" y="92"/>
                    <a:pt x="20" y="92"/>
                  </a:cubicBezTo>
                  <a:cubicBezTo>
                    <a:pt x="19" y="93"/>
                    <a:pt x="19" y="93"/>
                    <a:pt x="19" y="94"/>
                  </a:cubicBezTo>
                  <a:cubicBezTo>
                    <a:pt x="18" y="96"/>
                    <a:pt x="19" y="100"/>
                    <a:pt x="22" y="106"/>
                  </a:cubicBezTo>
                  <a:cubicBezTo>
                    <a:pt x="22" y="106"/>
                    <a:pt x="22" y="106"/>
                    <a:pt x="22" y="106"/>
                  </a:cubicBezTo>
                  <a:cubicBezTo>
                    <a:pt x="22" y="107"/>
                    <a:pt x="25" y="115"/>
                    <a:pt x="28" y="120"/>
                  </a:cubicBezTo>
                  <a:cubicBezTo>
                    <a:pt x="28" y="120"/>
                    <a:pt x="26" y="120"/>
                    <a:pt x="26" y="121"/>
                  </a:cubicBezTo>
                  <a:cubicBezTo>
                    <a:pt x="24" y="123"/>
                    <a:pt x="26" y="125"/>
                    <a:pt x="28" y="128"/>
                  </a:cubicBezTo>
                  <a:cubicBezTo>
                    <a:pt x="30" y="130"/>
                    <a:pt x="31" y="131"/>
                    <a:pt x="32" y="133"/>
                  </a:cubicBezTo>
                  <a:cubicBezTo>
                    <a:pt x="32" y="133"/>
                    <a:pt x="32" y="134"/>
                    <a:pt x="33" y="134"/>
                  </a:cubicBezTo>
                  <a:cubicBezTo>
                    <a:pt x="33" y="134"/>
                    <a:pt x="34" y="135"/>
                    <a:pt x="36" y="139"/>
                  </a:cubicBezTo>
                  <a:cubicBezTo>
                    <a:pt x="35" y="139"/>
                    <a:pt x="33" y="138"/>
                    <a:pt x="31" y="138"/>
                  </a:cubicBezTo>
                  <a:cubicBezTo>
                    <a:pt x="29" y="137"/>
                    <a:pt x="28" y="137"/>
                    <a:pt x="28" y="137"/>
                  </a:cubicBezTo>
                  <a:cubicBezTo>
                    <a:pt x="27" y="137"/>
                    <a:pt x="26" y="137"/>
                    <a:pt x="26" y="138"/>
                  </a:cubicBezTo>
                  <a:cubicBezTo>
                    <a:pt x="23" y="141"/>
                    <a:pt x="33" y="155"/>
                    <a:pt x="33" y="155"/>
                  </a:cubicBezTo>
                  <a:cubicBezTo>
                    <a:pt x="36" y="158"/>
                    <a:pt x="39" y="161"/>
                    <a:pt x="41" y="165"/>
                  </a:cubicBezTo>
                  <a:cubicBezTo>
                    <a:pt x="44" y="168"/>
                    <a:pt x="48" y="172"/>
                    <a:pt x="49" y="174"/>
                  </a:cubicBezTo>
                  <a:cubicBezTo>
                    <a:pt x="48" y="175"/>
                    <a:pt x="44" y="178"/>
                    <a:pt x="39" y="179"/>
                  </a:cubicBezTo>
                  <a:cubicBezTo>
                    <a:pt x="35" y="180"/>
                    <a:pt x="33" y="181"/>
                    <a:pt x="32" y="182"/>
                  </a:cubicBezTo>
                  <a:cubicBezTo>
                    <a:pt x="31" y="183"/>
                    <a:pt x="30" y="183"/>
                    <a:pt x="28" y="184"/>
                  </a:cubicBezTo>
                  <a:cubicBezTo>
                    <a:pt x="23" y="186"/>
                    <a:pt x="16" y="190"/>
                    <a:pt x="16" y="192"/>
                  </a:cubicBezTo>
                  <a:cubicBezTo>
                    <a:pt x="16" y="193"/>
                    <a:pt x="16" y="194"/>
                    <a:pt x="16" y="194"/>
                  </a:cubicBezTo>
                  <a:cubicBezTo>
                    <a:pt x="17" y="195"/>
                    <a:pt x="18" y="195"/>
                    <a:pt x="18" y="195"/>
                  </a:cubicBezTo>
                  <a:cubicBezTo>
                    <a:pt x="19" y="195"/>
                    <a:pt x="19" y="195"/>
                    <a:pt x="20" y="195"/>
                  </a:cubicBezTo>
                  <a:cubicBezTo>
                    <a:pt x="20" y="195"/>
                    <a:pt x="21" y="195"/>
                    <a:pt x="22" y="195"/>
                  </a:cubicBezTo>
                  <a:cubicBezTo>
                    <a:pt x="25" y="195"/>
                    <a:pt x="27" y="195"/>
                    <a:pt x="28" y="197"/>
                  </a:cubicBezTo>
                  <a:cubicBezTo>
                    <a:pt x="32" y="200"/>
                    <a:pt x="36" y="201"/>
                    <a:pt x="39" y="201"/>
                  </a:cubicBezTo>
                  <a:cubicBezTo>
                    <a:pt x="40" y="201"/>
                    <a:pt x="41" y="202"/>
                    <a:pt x="41" y="202"/>
                  </a:cubicBezTo>
                  <a:cubicBezTo>
                    <a:pt x="41" y="203"/>
                    <a:pt x="43" y="203"/>
                    <a:pt x="44" y="203"/>
                  </a:cubicBezTo>
                  <a:cubicBezTo>
                    <a:pt x="44" y="203"/>
                    <a:pt x="45" y="203"/>
                    <a:pt x="46" y="203"/>
                  </a:cubicBezTo>
                  <a:cubicBezTo>
                    <a:pt x="46" y="203"/>
                    <a:pt x="46" y="203"/>
                    <a:pt x="46" y="203"/>
                  </a:cubicBezTo>
                  <a:cubicBezTo>
                    <a:pt x="46" y="204"/>
                    <a:pt x="46" y="206"/>
                    <a:pt x="47" y="207"/>
                  </a:cubicBezTo>
                  <a:cubicBezTo>
                    <a:pt x="47" y="208"/>
                    <a:pt x="48" y="209"/>
                    <a:pt x="50" y="209"/>
                  </a:cubicBezTo>
                  <a:cubicBezTo>
                    <a:pt x="51" y="210"/>
                    <a:pt x="52" y="210"/>
                    <a:pt x="53" y="210"/>
                  </a:cubicBezTo>
                  <a:cubicBezTo>
                    <a:pt x="57" y="211"/>
                    <a:pt x="61" y="211"/>
                    <a:pt x="67" y="214"/>
                  </a:cubicBezTo>
                  <a:cubicBezTo>
                    <a:pt x="66" y="214"/>
                    <a:pt x="66" y="215"/>
                    <a:pt x="65" y="215"/>
                  </a:cubicBezTo>
                  <a:cubicBezTo>
                    <a:pt x="63" y="217"/>
                    <a:pt x="62" y="218"/>
                    <a:pt x="62" y="219"/>
                  </a:cubicBezTo>
                  <a:cubicBezTo>
                    <a:pt x="62" y="220"/>
                    <a:pt x="63" y="221"/>
                    <a:pt x="64" y="221"/>
                  </a:cubicBezTo>
                  <a:cubicBezTo>
                    <a:pt x="65" y="222"/>
                    <a:pt x="67" y="222"/>
                    <a:pt x="70" y="222"/>
                  </a:cubicBezTo>
                  <a:cubicBezTo>
                    <a:pt x="74" y="223"/>
                    <a:pt x="79" y="224"/>
                    <a:pt x="80" y="225"/>
                  </a:cubicBezTo>
                  <a:cubicBezTo>
                    <a:pt x="81" y="226"/>
                    <a:pt x="82" y="227"/>
                    <a:pt x="85" y="228"/>
                  </a:cubicBezTo>
                  <a:cubicBezTo>
                    <a:pt x="87" y="230"/>
                    <a:pt x="93" y="235"/>
                    <a:pt x="95" y="236"/>
                  </a:cubicBezTo>
                  <a:cubicBezTo>
                    <a:pt x="92" y="238"/>
                    <a:pt x="79" y="244"/>
                    <a:pt x="73" y="245"/>
                  </a:cubicBezTo>
                  <a:cubicBezTo>
                    <a:pt x="69" y="245"/>
                    <a:pt x="68" y="245"/>
                    <a:pt x="67" y="246"/>
                  </a:cubicBezTo>
                  <a:cubicBezTo>
                    <a:pt x="67" y="246"/>
                    <a:pt x="67" y="246"/>
                    <a:pt x="65" y="246"/>
                  </a:cubicBezTo>
                  <a:cubicBezTo>
                    <a:pt x="53" y="246"/>
                    <a:pt x="50" y="248"/>
                    <a:pt x="49" y="250"/>
                  </a:cubicBezTo>
                  <a:cubicBezTo>
                    <a:pt x="48" y="253"/>
                    <a:pt x="51" y="254"/>
                    <a:pt x="52" y="254"/>
                  </a:cubicBezTo>
                  <a:cubicBezTo>
                    <a:pt x="51" y="255"/>
                    <a:pt x="48" y="256"/>
                    <a:pt x="46" y="257"/>
                  </a:cubicBezTo>
                  <a:cubicBezTo>
                    <a:pt x="26" y="262"/>
                    <a:pt x="26" y="263"/>
                    <a:pt x="26" y="265"/>
                  </a:cubicBezTo>
                  <a:cubicBezTo>
                    <a:pt x="26" y="266"/>
                    <a:pt x="27" y="266"/>
                    <a:pt x="27" y="266"/>
                  </a:cubicBezTo>
                  <a:cubicBezTo>
                    <a:pt x="26" y="266"/>
                    <a:pt x="24" y="267"/>
                    <a:pt x="23" y="267"/>
                  </a:cubicBezTo>
                  <a:cubicBezTo>
                    <a:pt x="6" y="271"/>
                    <a:pt x="0" y="272"/>
                    <a:pt x="0" y="276"/>
                  </a:cubicBezTo>
                  <a:cubicBezTo>
                    <a:pt x="1" y="279"/>
                    <a:pt x="4" y="280"/>
                    <a:pt x="20" y="280"/>
                  </a:cubicBezTo>
                  <a:cubicBezTo>
                    <a:pt x="22" y="280"/>
                    <a:pt x="24" y="280"/>
                    <a:pt x="27" y="280"/>
                  </a:cubicBezTo>
                  <a:cubicBezTo>
                    <a:pt x="32" y="280"/>
                    <a:pt x="32" y="280"/>
                    <a:pt x="32" y="280"/>
                  </a:cubicBezTo>
                  <a:cubicBezTo>
                    <a:pt x="33" y="280"/>
                    <a:pt x="35" y="280"/>
                    <a:pt x="35" y="280"/>
                  </a:cubicBezTo>
                  <a:cubicBezTo>
                    <a:pt x="35" y="280"/>
                    <a:pt x="35" y="280"/>
                    <a:pt x="35" y="280"/>
                  </a:cubicBezTo>
                  <a:cubicBezTo>
                    <a:pt x="35" y="281"/>
                    <a:pt x="35" y="282"/>
                    <a:pt x="35" y="283"/>
                  </a:cubicBezTo>
                  <a:cubicBezTo>
                    <a:pt x="35" y="285"/>
                    <a:pt x="37" y="285"/>
                    <a:pt x="39" y="285"/>
                  </a:cubicBezTo>
                  <a:cubicBezTo>
                    <a:pt x="39" y="285"/>
                    <a:pt x="39" y="285"/>
                    <a:pt x="39" y="285"/>
                  </a:cubicBezTo>
                  <a:cubicBezTo>
                    <a:pt x="41" y="285"/>
                    <a:pt x="43" y="285"/>
                    <a:pt x="46" y="285"/>
                  </a:cubicBezTo>
                  <a:cubicBezTo>
                    <a:pt x="48" y="285"/>
                    <a:pt x="50" y="285"/>
                    <a:pt x="51" y="285"/>
                  </a:cubicBezTo>
                  <a:cubicBezTo>
                    <a:pt x="50" y="286"/>
                    <a:pt x="48" y="288"/>
                    <a:pt x="49" y="290"/>
                  </a:cubicBezTo>
                  <a:cubicBezTo>
                    <a:pt x="51" y="292"/>
                    <a:pt x="53" y="292"/>
                    <a:pt x="59" y="291"/>
                  </a:cubicBezTo>
                  <a:cubicBezTo>
                    <a:pt x="63" y="290"/>
                    <a:pt x="72" y="290"/>
                    <a:pt x="78" y="290"/>
                  </a:cubicBezTo>
                  <a:cubicBezTo>
                    <a:pt x="81" y="290"/>
                    <a:pt x="82" y="290"/>
                    <a:pt x="82" y="290"/>
                  </a:cubicBezTo>
                  <a:cubicBezTo>
                    <a:pt x="82" y="290"/>
                    <a:pt x="83" y="291"/>
                    <a:pt x="82" y="295"/>
                  </a:cubicBezTo>
                  <a:cubicBezTo>
                    <a:pt x="82" y="297"/>
                    <a:pt x="81" y="298"/>
                    <a:pt x="81" y="299"/>
                  </a:cubicBezTo>
                  <a:cubicBezTo>
                    <a:pt x="80" y="301"/>
                    <a:pt x="79" y="303"/>
                    <a:pt x="80" y="304"/>
                  </a:cubicBezTo>
                  <a:cubicBezTo>
                    <a:pt x="81" y="305"/>
                    <a:pt x="82" y="306"/>
                    <a:pt x="83" y="306"/>
                  </a:cubicBezTo>
                  <a:cubicBezTo>
                    <a:pt x="86" y="306"/>
                    <a:pt x="89" y="303"/>
                    <a:pt x="92" y="301"/>
                  </a:cubicBezTo>
                  <a:cubicBezTo>
                    <a:pt x="93" y="300"/>
                    <a:pt x="93" y="300"/>
                    <a:pt x="93" y="300"/>
                  </a:cubicBezTo>
                  <a:cubicBezTo>
                    <a:pt x="97" y="297"/>
                    <a:pt x="102" y="295"/>
                    <a:pt x="107" y="294"/>
                  </a:cubicBezTo>
                  <a:cubicBezTo>
                    <a:pt x="108" y="293"/>
                    <a:pt x="110" y="293"/>
                    <a:pt x="111" y="292"/>
                  </a:cubicBezTo>
                  <a:cubicBezTo>
                    <a:pt x="112" y="292"/>
                    <a:pt x="113" y="292"/>
                    <a:pt x="114" y="291"/>
                  </a:cubicBezTo>
                  <a:cubicBezTo>
                    <a:pt x="116" y="290"/>
                    <a:pt x="119" y="289"/>
                    <a:pt x="122" y="289"/>
                  </a:cubicBezTo>
                  <a:cubicBezTo>
                    <a:pt x="122" y="289"/>
                    <a:pt x="123" y="289"/>
                    <a:pt x="123" y="289"/>
                  </a:cubicBezTo>
                  <a:cubicBezTo>
                    <a:pt x="124" y="289"/>
                    <a:pt x="123" y="293"/>
                    <a:pt x="122" y="296"/>
                  </a:cubicBezTo>
                  <a:cubicBezTo>
                    <a:pt x="122" y="296"/>
                    <a:pt x="122" y="297"/>
                    <a:pt x="121" y="298"/>
                  </a:cubicBezTo>
                  <a:cubicBezTo>
                    <a:pt x="121" y="300"/>
                    <a:pt x="120" y="302"/>
                    <a:pt x="119" y="305"/>
                  </a:cubicBezTo>
                  <a:cubicBezTo>
                    <a:pt x="118" y="308"/>
                    <a:pt x="118" y="309"/>
                    <a:pt x="118" y="310"/>
                  </a:cubicBezTo>
                  <a:cubicBezTo>
                    <a:pt x="119" y="311"/>
                    <a:pt x="120" y="311"/>
                    <a:pt x="121" y="311"/>
                  </a:cubicBezTo>
                  <a:cubicBezTo>
                    <a:pt x="121" y="311"/>
                    <a:pt x="121" y="311"/>
                    <a:pt x="121" y="311"/>
                  </a:cubicBezTo>
                  <a:cubicBezTo>
                    <a:pt x="123" y="311"/>
                    <a:pt x="124" y="310"/>
                    <a:pt x="125" y="309"/>
                  </a:cubicBezTo>
                  <a:cubicBezTo>
                    <a:pt x="125" y="308"/>
                    <a:pt x="126" y="308"/>
                    <a:pt x="126" y="308"/>
                  </a:cubicBezTo>
                  <a:cubicBezTo>
                    <a:pt x="132" y="305"/>
                    <a:pt x="137" y="302"/>
                    <a:pt x="139" y="300"/>
                  </a:cubicBezTo>
                  <a:cubicBezTo>
                    <a:pt x="139" y="302"/>
                    <a:pt x="140" y="303"/>
                    <a:pt x="142" y="304"/>
                  </a:cubicBezTo>
                  <a:cubicBezTo>
                    <a:pt x="143" y="304"/>
                    <a:pt x="145" y="303"/>
                    <a:pt x="147" y="299"/>
                  </a:cubicBezTo>
                  <a:cubicBezTo>
                    <a:pt x="148" y="297"/>
                    <a:pt x="150" y="294"/>
                    <a:pt x="153" y="291"/>
                  </a:cubicBezTo>
                  <a:cubicBezTo>
                    <a:pt x="163" y="281"/>
                    <a:pt x="176" y="275"/>
                    <a:pt x="180" y="274"/>
                  </a:cubicBezTo>
                  <a:cubicBezTo>
                    <a:pt x="181" y="278"/>
                    <a:pt x="180" y="293"/>
                    <a:pt x="180" y="304"/>
                  </a:cubicBezTo>
                  <a:cubicBezTo>
                    <a:pt x="180" y="311"/>
                    <a:pt x="180" y="317"/>
                    <a:pt x="180" y="321"/>
                  </a:cubicBezTo>
                  <a:cubicBezTo>
                    <a:pt x="180" y="324"/>
                    <a:pt x="180" y="327"/>
                    <a:pt x="180" y="329"/>
                  </a:cubicBezTo>
                  <a:cubicBezTo>
                    <a:pt x="180" y="333"/>
                    <a:pt x="180" y="333"/>
                    <a:pt x="180" y="333"/>
                  </a:cubicBezTo>
                  <a:cubicBezTo>
                    <a:pt x="180" y="342"/>
                    <a:pt x="179" y="353"/>
                    <a:pt x="180" y="363"/>
                  </a:cubicBezTo>
                  <a:cubicBezTo>
                    <a:pt x="180" y="374"/>
                    <a:pt x="180" y="386"/>
                    <a:pt x="184" y="398"/>
                  </a:cubicBezTo>
                  <a:cubicBezTo>
                    <a:pt x="185" y="400"/>
                    <a:pt x="185" y="402"/>
                    <a:pt x="185" y="404"/>
                  </a:cubicBezTo>
                  <a:cubicBezTo>
                    <a:pt x="185" y="406"/>
                    <a:pt x="185" y="408"/>
                    <a:pt x="186" y="410"/>
                  </a:cubicBezTo>
                  <a:cubicBezTo>
                    <a:pt x="187" y="414"/>
                    <a:pt x="189" y="415"/>
                    <a:pt x="192" y="415"/>
                  </a:cubicBezTo>
                  <a:cubicBezTo>
                    <a:pt x="193" y="415"/>
                    <a:pt x="193" y="415"/>
                    <a:pt x="193" y="415"/>
                  </a:cubicBezTo>
                  <a:cubicBezTo>
                    <a:pt x="193" y="415"/>
                    <a:pt x="193" y="415"/>
                    <a:pt x="194" y="415"/>
                  </a:cubicBezTo>
                  <a:cubicBezTo>
                    <a:pt x="194" y="415"/>
                    <a:pt x="195" y="415"/>
                    <a:pt x="196" y="414"/>
                  </a:cubicBezTo>
                  <a:cubicBezTo>
                    <a:pt x="198" y="413"/>
                    <a:pt x="197" y="409"/>
                    <a:pt x="193" y="397"/>
                  </a:cubicBezTo>
                  <a:cubicBezTo>
                    <a:pt x="192" y="394"/>
                    <a:pt x="191" y="391"/>
                    <a:pt x="190" y="388"/>
                  </a:cubicBezTo>
                  <a:cubicBezTo>
                    <a:pt x="187" y="376"/>
                    <a:pt x="187" y="341"/>
                    <a:pt x="187" y="326"/>
                  </a:cubicBezTo>
                  <a:cubicBezTo>
                    <a:pt x="187" y="324"/>
                    <a:pt x="187" y="322"/>
                    <a:pt x="187" y="321"/>
                  </a:cubicBezTo>
                  <a:cubicBezTo>
                    <a:pt x="187" y="310"/>
                    <a:pt x="188" y="286"/>
                    <a:pt x="189" y="277"/>
                  </a:cubicBezTo>
                  <a:cubicBezTo>
                    <a:pt x="189" y="277"/>
                    <a:pt x="190" y="277"/>
                    <a:pt x="190" y="278"/>
                  </a:cubicBezTo>
                  <a:cubicBezTo>
                    <a:pt x="192" y="280"/>
                    <a:pt x="194" y="282"/>
                    <a:pt x="197" y="284"/>
                  </a:cubicBezTo>
                  <a:cubicBezTo>
                    <a:pt x="202" y="290"/>
                    <a:pt x="207" y="296"/>
                    <a:pt x="210" y="301"/>
                  </a:cubicBezTo>
                  <a:cubicBezTo>
                    <a:pt x="210" y="301"/>
                    <a:pt x="211" y="301"/>
                    <a:pt x="211" y="302"/>
                  </a:cubicBezTo>
                  <a:cubicBezTo>
                    <a:pt x="214" y="307"/>
                    <a:pt x="216" y="309"/>
                    <a:pt x="218" y="309"/>
                  </a:cubicBezTo>
                  <a:cubicBezTo>
                    <a:pt x="219" y="308"/>
                    <a:pt x="220" y="308"/>
                    <a:pt x="220" y="306"/>
                  </a:cubicBezTo>
                  <a:cubicBezTo>
                    <a:pt x="221" y="308"/>
                    <a:pt x="223" y="309"/>
                    <a:pt x="223" y="310"/>
                  </a:cubicBezTo>
                  <a:cubicBezTo>
                    <a:pt x="228" y="316"/>
                    <a:pt x="228" y="316"/>
                    <a:pt x="230" y="316"/>
                  </a:cubicBezTo>
                  <a:cubicBezTo>
                    <a:pt x="231" y="316"/>
                    <a:pt x="231" y="315"/>
                    <a:pt x="232" y="315"/>
                  </a:cubicBezTo>
                  <a:cubicBezTo>
                    <a:pt x="232" y="315"/>
                    <a:pt x="233" y="315"/>
                    <a:pt x="234" y="316"/>
                  </a:cubicBezTo>
                  <a:cubicBezTo>
                    <a:pt x="238" y="317"/>
                    <a:pt x="241" y="318"/>
                    <a:pt x="243" y="318"/>
                  </a:cubicBezTo>
                  <a:cubicBezTo>
                    <a:pt x="244" y="318"/>
                    <a:pt x="245" y="318"/>
                    <a:pt x="245" y="318"/>
                  </a:cubicBezTo>
                  <a:cubicBezTo>
                    <a:pt x="247" y="316"/>
                    <a:pt x="246" y="312"/>
                    <a:pt x="243" y="303"/>
                  </a:cubicBezTo>
                  <a:cubicBezTo>
                    <a:pt x="242" y="302"/>
                    <a:pt x="242" y="302"/>
                    <a:pt x="242" y="302"/>
                  </a:cubicBezTo>
                  <a:cubicBezTo>
                    <a:pt x="242" y="302"/>
                    <a:pt x="242" y="302"/>
                    <a:pt x="242" y="301"/>
                  </a:cubicBezTo>
                  <a:cubicBezTo>
                    <a:pt x="241" y="300"/>
                    <a:pt x="240" y="297"/>
                    <a:pt x="241" y="296"/>
                  </a:cubicBezTo>
                  <a:cubicBezTo>
                    <a:pt x="241" y="296"/>
                    <a:pt x="241" y="296"/>
                    <a:pt x="241" y="295"/>
                  </a:cubicBezTo>
                  <a:cubicBezTo>
                    <a:pt x="246" y="295"/>
                    <a:pt x="250" y="296"/>
                    <a:pt x="254" y="298"/>
                  </a:cubicBezTo>
                  <a:cubicBezTo>
                    <a:pt x="255" y="298"/>
                    <a:pt x="255" y="298"/>
                    <a:pt x="255" y="298"/>
                  </a:cubicBezTo>
                  <a:cubicBezTo>
                    <a:pt x="259" y="300"/>
                    <a:pt x="264" y="302"/>
                    <a:pt x="268" y="304"/>
                  </a:cubicBezTo>
                  <a:cubicBezTo>
                    <a:pt x="269" y="304"/>
                    <a:pt x="269" y="304"/>
                    <a:pt x="269" y="304"/>
                  </a:cubicBezTo>
                  <a:cubicBezTo>
                    <a:pt x="273" y="306"/>
                    <a:pt x="278" y="309"/>
                    <a:pt x="281" y="309"/>
                  </a:cubicBezTo>
                  <a:cubicBezTo>
                    <a:pt x="283" y="309"/>
                    <a:pt x="284" y="308"/>
                    <a:pt x="284" y="307"/>
                  </a:cubicBezTo>
                  <a:cubicBezTo>
                    <a:pt x="285" y="305"/>
                    <a:pt x="284" y="304"/>
                    <a:pt x="282" y="301"/>
                  </a:cubicBezTo>
                  <a:cubicBezTo>
                    <a:pt x="282" y="299"/>
                    <a:pt x="281" y="298"/>
                    <a:pt x="280" y="296"/>
                  </a:cubicBezTo>
                  <a:cubicBezTo>
                    <a:pt x="280" y="296"/>
                    <a:pt x="280" y="296"/>
                    <a:pt x="280" y="296"/>
                  </a:cubicBezTo>
                  <a:cubicBezTo>
                    <a:pt x="279" y="294"/>
                    <a:pt x="278" y="292"/>
                    <a:pt x="278" y="291"/>
                  </a:cubicBezTo>
                  <a:cubicBezTo>
                    <a:pt x="279" y="291"/>
                    <a:pt x="279" y="291"/>
                    <a:pt x="280" y="291"/>
                  </a:cubicBezTo>
                  <a:cubicBezTo>
                    <a:pt x="284" y="291"/>
                    <a:pt x="290" y="291"/>
                    <a:pt x="294" y="292"/>
                  </a:cubicBezTo>
                  <a:cubicBezTo>
                    <a:pt x="297" y="293"/>
                    <a:pt x="297" y="293"/>
                    <a:pt x="297" y="293"/>
                  </a:cubicBezTo>
                  <a:cubicBezTo>
                    <a:pt x="303" y="294"/>
                    <a:pt x="306" y="295"/>
                    <a:pt x="307" y="293"/>
                  </a:cubicBezTo>
                  <a:cubicBezTo>
                    <a:pt x="308" y="291"/>
                    <a:pt x="307" y="289"/>
                    <a:pt x="306" y="288"/>
                  </a:cubicBezTo>
                  <a:cubicBezTo>
                    <a:pt x="306" y="287"/>
                    <a:pt x="306" y="287"/>
                    <a:pt x="306" y="287"/>
                  </a:cubicBezTo>
                  <a:cubicBezTo>
                    <a:pt x="308" y="287"/>
                    <a:pt x="310" y="287"/>
                    <a:pt x="312" y="287"/>
                  </a:cubicBezTo>
                  <a:cubicBezTo>
                    <a:pt x="315" y="287"/>
                    <a:pt x="317" y="287"/>
                    <a:pt x="318" y="287"/>
                  </a:cubicBezTo>
                  <a:cubicBezTo>
                    <a:pt x="320" y="287"/>
                    <a:pt x="322" y="287"/>
                    <a:pt x="323" y="286"/>
                  </a:cubicBezTo>
                  <a:cubicBezTo>
                    <a:pt x="323" y="285"/>
                    <a:pt x="323" y="284"/>
                    <a:pt x="323" y="283"/>
                  </a:cubicBezTo>
                  <a:cubicBezTo>
                    <a:pt x="324" y="283"/>
                    <a:pt x="326" y="283"/>
                    <a:pt x="328" y="283"/>
                  </a:cubicBezTo>
                  <a:cubicBezTo>
                    <a:pt x="345" y="283"/>
                    <a:pt x="351" y="282"/>
                    <a:pt x="351" y="279"/>
                  </a:cubicBezTo>
                  <a:cubicBezTo>
                    <a:pt x="351" y="275"/>
                    <a:pt x="346" y="273"/>
                    <a:pt x="331" y="268"/>
                  </a:cubicBezTo>
                  <a:close/>
                  <a:moveTo>
                    <a:pt x="68" y="213"/>
                  </a:moveTo>
                  <a:cubicBezTo>
                    <a:pt x="70" y="213"/>
                    <a:pt x="70" y="213"/>
                    <a:pt x="70" y="213"/>
                  </a:cubicBezTo>
                  <a:cubicBezTo>
                    <a:pt x="70" y="213"/>
                    <a:pt x="70" y="213"/>
                    <a:pt x="70" y="213"/>
                  </a:cubicBezTo>
                  <a:cubicBezTo>
                    <a:pt x="68" y="214"/>
                    <a:pt x="68" y="214"/>
                    <a:pt x="68" y="214"/>
                  </a:cubicBezTo>
                  <a:cubicBezTo>
                    <a:pt x="68" y="213"/>
                    <a:pt x="68" y="213"/>
                    <a:pt x="68" y="213"/>
                  </a:cubicBezTo>
                  <a:cubicBezTo>
                    <a:pt x="68" y="213"/>
                    <a:pt x="68" y="213"/>
                    <a:pt x="68" y="213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336600"/>
                </a:gs>
                <a:gs pos="74000">
                  <a:srgbClr val="FF9900"/>
                </a:gs>
                <a:gs pos="100000">
                  <a:srgbClr val="984807"/>
                </a:gs>
              </a:gsLst>
              <a:lin ang="5400000" scaled="1"/>
              <a:tileRect/>
            </a:gradFill>
            <a:ln w="6350">
              <a:noFill/>
            </a:ln>
            <a:effectLst>
              <a:outerShdw blurRad="114300" dist="88900" dir="2700000" algn="tl" rotWithShape="0">
                <a:schemeClr val="tx1">
                  <a:alpha val="49000"/>
                </a:scheme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8" name="CaixaDeTexto 17"/>
            <p:cNvSpPr txBox="1"/>
            <p:nvPr/>
          </p:nvSpPr>
          <p:spPr>
            <a:xfrm rot="16200000">
              <a:off x="-438653" y="3529483"/>
              <a:ext cx="3384376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t-PT" sz="40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Causas</a:t>
              </a:r>
              <a:endParaRPr lang="pt-PT" sz="4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dirty="0"/>
              <a:t>D</a:t>
            </a:r>
            <a:r>
              <a:rPr lang="pt-PT" dirty="0" smtClean="0"/>
              <a:t>esflorestação</a:t>
            </a:r>
            <a:endParaRPr lang="pt-PT" dirty="0"/>
          </a:p>
        </p:txBody>
      </p:sp>
      <p:sp>
        <p:nvSpPr>
          <p:cNvPr id="11" name="Rectângulo arredondado 10"/>
          <p:cNvSpPr/>
          <p:nvPr/>
        </p:nvSpPr>
        <p:spPr>
          <a:xfrm>
            <a:off x="2779640" y="1362578"/>
            <a:ext cx="6040832" cy="673171"/>
          </a:xfrm>
          <a:prstGeom prst="roundRect">
            <a:avLst/>
          </a:prstGeom>
          <a:solidFill>
            <a:srgbClr val="336600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err="1">
                <a:solidFill>
                  <a:schemeClr val="bg1"/>
                </a:solidFill>
              </a:rPr>
              <a:t>Recolha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smtClean="0">
                <a:solidFill>
                  <a:schemeClr val="bg1"/>
                </a:solidFill>
              </a:rPr>
              <a:t>e </a:t>
            </a:r>
            <a:r>
              <a:rPr lang="en-US" sz="2400" dirty="0" err="1">
                <a:solidFill>
                  <a:schemeClr val="bg1"/>
                </a:solidFill>
              </a:rPr>
              <a:t>exploração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abusiva</a:t>
            </a:r>
            <a:r>
              <a:rPr lang="en-US" sz="2400" dirty="0">
                <a:solidFill>
                  <a:schemeClr val="bg1"/>
                </a:solidFill>
              </a:rPr>
              <a:t> de </a:t>
            </a:r>
            <a:r>
              <a:rPr lang="en-US" sz="2400" dirty="0" err="1" smtClean="0">
                <a:solidFill>
                  <a:schemeClr val="bg1"/>
                </a:solidFill>
              </a:rPr>
              <a:t>lenha</a:t>
            </a:r>
            <a:endParaRPr lang="pt-PT" sz="2400" dirty="0">
              <a:solidFill>
                <a:schemeClr val="bg1"/>
              </a:solidFill>
            </a:endParaRPr>
          </a:p>
        </p:txBody>
      </p:sp>
      <p:sp>
        <p:nvSpPr>
          <p:cNvPr id="12" name="Rectângulo arredondado 11"/>
          <p:cNvSpPr/>
          <p:nvPr/>
        </p:nvSpPr>
        <p:spPr>
          <a:xfrm>
            <a:off x="2771800" y="2179765"/>
            <a:ext cx="6040832" cy="673171"/>
          </a:xfrm>
          <a:prstGeom prst="roundRect">
            <a:avLst/>
          </a:prstGeom>
          <a:solidFill>
            <a:srgbClr val="336600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err="1">
                <a:solidFill>
                  <a:schemeClr val="bg1"/>
                </a:solidFill>
              </a:rPr>
              <a:t>Necessidade</a:t>
            </a:r>
            <a:r>
              <a:rPr lang="en-US" sz="2400" dirty="0">
                <a:solidFill>
                  <a:schemeClr val="bg1"/>
                </a:solidFill>
              </a:rPr>
              <a:t> de solo </a:t>
            </a:r>
            <a:r>
              <a:rPr lang="en-US" sz="2400" dirty="0" err="1">
                <a:solidFill>
                  <a:schemeClr val="bg1"/>
                </a:solidFill>
              </a:rPr>
              <a:t>fértil</a:t>
            </a:r>
            <a:r>
              <a:rPr lang="en-US" sz="2400" dirty="0">
                <a:solidFill>
                  <a:schemeClr val="bg1"/>
                </a:solidFill>
              </a:rPr>
              <a:t> para a </a:t>
            </a:r>
            <a:r>
              <a:rPr lang="en-US" sz="2400" dirty="0" err="1" smtClean="0">
                <a:solidFill>
                  <a:schemeClr val="bg1"/>
                </a:solidFill>
              </a:rPr>
              <a:t>agricultura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13" name="Rectângulo arredondado 12"/>
          <p:cNvSpPr/>
          <p:nvPr/>
        </p:nvSpPr>
        <p:spPr>
          <a:xfrm>
            <a:off x="2771800" y="3018762"/>
            <a:ext cx="6040832" cy="673171"/>
          </a:xfrm>
          <a:prstGeom prst="roundRect">
            <a:avLst/>
          </a:prstGeom>
          <a:solidFill>
            <a:srgbClr val="336600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err="1">
                <a:solidFill>
                  <a:schemeClr val="bg1"/>
                </a:solidFill>
              </a:rPr>
              <a:t>Incêndios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 smtClean="0">
                <a:solidFill>
                  <a:schemeClr val="bg1"/>
                </a:solidFill>
              </a:rPr>
              <a:t>florestais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14" name="Rectângulo arredondado 13"/>
          <p:cNvSpPr/>
          <p:nvPr/>
        </p:nvSpPr>
        <p:spPr>
          <a:xfrm>
            <a:off x="2745502" y="3821236"/>
            <a:ext cx="6040832" cy="673171"/>
          </a:xfrm>
          <a:prstGeom prst="roundRect">
            <a:avLst/>
          </a:prstGeom>
          <a:solidFill>
            <a:srgbClr val="336600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err="1" smtClean="0">
                <a:solidFill>
                  <a:schemeClr val="bg1"/>
                </a:solidFill>
              </a:rPr>
              <a:t>Sobrepastorícia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15" name="Rectângulo arredondado 14"/>
          <p:cNvSpPr/>
          <p:nvPr/>
        </p:nvSpPr>
        <p:spPr>
          <a:xfrm>
            <a:off x="2771800" y="4653136"/>
            <a:ext cx="6040832" cy="673171"/>
          </a:xfrm>
          <a:prstGeom prst="roundRect">
            <a:avLst/>
          </a:prstGeom>
          <a:solidFill>
            <a:srgbClr val="336600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err="1">
                <a:solidFill>
                  <a:schemeClr val="bg1"/>
                </a:solidFill>
              </a:rPr>
              <a:t>Desenvolvimento</a:t>
            </a:r>
            <a:r>
              <a:rPr lang="en-US" sz="2400" dirty="0">
                <a:solidFill>
                  <a:schemeClr val="bg1"/>
                </a:solidFill>
              </a:rPr>
              <a:t> industrial e </a:t>
            </a:r>
            <a:r>
              <a:rPr lang="en-US" sz="2400" dirty="0" err="1" smtClean="0">
                <a:solidFill>
                  <a:schemeClr val="bg1"/>
                </a:solidFill>
              </a:rPr>
              <a:t>urbano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16" name="Rectângulo arredondado 15"/>
          <p:cNvSpPr/>
          <p:nvPr/>
        </p:nvSpPr>
        <p:spPr>
          <a:xfrm>
            <a:off x="2771800" y="5492133"/>
            <a:ext cx="6040832" cy="673171"/>
          </a:xfrm>
          <a:prstGeom prst="roundRect">
            <a:avLst/>
          </a:prstGeom>
          <a:solidFill>
            <a:srgbClr val="336600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err="1" smtClean="0">
                <a:solidFill>
                  <a:schemeClr val="bg1"/>
                </a:solidFill>
              </a:rPr>
              <a:t>Poluição</a:t>
            </a:r>
            <a:endParaRPr lang="en-US" sz="2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12317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5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0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5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dirty="0" smtClean="0"/>
              <a:t>Desflorestação</a:t>
            </a:r>
            <a:endParaRPr lang="pt-PT" dirty="0"/>
          </a:p>
        </p:txBody>
      </p:sp>
      <p:sp>
        <p:nvSpPr>
          <p:cNvPr id="6" name="Rectângulo arredondado 5"/>
          <p:cNvSpPr/>
          <p:nvPr/>
        </p:nvSpPr>
        <p:spPr>
          <a:xfrm>
            <a:off x="1259632" y="5316880"/>
            <a:ext cx="6048672" cy="576064"/>
          </a:xfrm>
          <a:prstGeom prst="roundRect">
            <a:avLst/>
          </a:prstGeom>
          <a:solidFill>
            <a:srgbClr val="984807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2400" b="1" dirty="0" smtClean="0">
                <a:solidFill>
                  <a:schemeClr val="bg1"/>
                </a:solidFill>
              </a:rPr>
              <a:t>Áreas mais afetadas pela desflorestação</a:t>
            </a:r>
            <a:endParaRPr lang="pt-PT" sz="2400" b="1" dirty="0">
              <a:solidFill>
                <a:schemeClr val="bg1"/>
              </a:solidFill>
            </a:endParaRPr>
          </a:p>
        </p:txBody>
      </p:sp>
      <p:pic>
        <p:nvPicPr>
          <p:cNvPr id="3" name="Imagem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12" y="1628800"/>
            <a:ext cx="9144000" cy="36880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69412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upo 14"/>
          <p:cNvGrpSpPr/>
          <p:nvPr/>
        </p:nvGrpSpPr>
        <p:grpSpPr>
          <a:xfrm>
            <a:off x="-1700536" y="1340769"/>
            <a:ext cx="5768479" cy="4871614"/>
            <a:chOff x="-1700536" y="1340769"/>
            <a:chExt cx="5768479" cy="4871614"/>
          </a:xfrm>
        </p:grpSpPr>
        <p:sp>
          <p:nvSpPr>
            <p:cNvPr id="14" name="leaf 2"/>
            <p:cNvSpPr>
              <a:spLocks noEditPoints="1"/>
            </p:cNvSpPr>
            <p:nvPr/>
          </p:nvSpPr>
          <p:spPr bwMode="auto">
            <a:xfrm rot="5400000">
              <a:off x="-1252103" y="892336"/>
              <a:ext cx="4871614" cy="5768479"/>
            </a:xfrm>
            <a:custGeom>
              <a:avLst/>
              <a:gdLst>
                <a:gd name="T0" fmla="*/ 304 w 351"/>
                <a:gd name="T1" fmla="*/ 250 h 415"/>
                <a:gd name="T2" fmla="*/ 282 w 351"/>
                <a:gd name="T3" fmla="*/ 232 h 415"/>
                <a:gd name="T4" fmla="*/ 312 w 351"/>
                <a:gd name="T5" fmla="*/ 216 h 415"/>
                <a:gd name="T6" fmla="*/ 334 w 351"/>
                <a:gd name="T7" fmla="*/ 192 h 415"/>
                <a:gd name="T8" fmla="*/ 326 w 351"/>
                <a:gd name="T9" fmla="*/ 160 h 415"/>
                <a:gd name="T10" fmla="*/ 328 w 351"/>
                <a:gd name="T11" fmla="*/ 137 h 415"/>
                <a:gd name="T12" fmla="*/ 335 w 351"/>
                <a:gd name="T13" fmla="*/ 117 h 415"/>
                <a:gd name="T14" fmla="*/ 339 w 351"/>
                <a:gd name="T15" fmla="*/ 94 h 415"/>
                <a:gd name="T16" fmla="*/ 315 w 351"/>
                <a:gd name="T17" fmla="*/ 109 h 415"/>
                <a:gd name="T18" fmla="*/ 297 w 351"/>
                <a:gd name="T19" fmla="*/ 115 h 415"/>
                <a:gd name="T20" fmla="*/ 278 w 351"/>
                <a:gd name="T21" fmla="*/ 129 h 415"/>
                <a:gd name="T22" fmla="*/ 254 w 351"/>
                <a:gd name="T23" fmla="*/ 144 h 415"/>
                <a:gd name="T24" fmla="*/ 227 w 351"/>
                <a:gd name="T25" fmla="*/ 149 h 415"/>
                <a:gd name="T26" fmla="*/ 241 w 351"/>
                <a:gd name="T27" fmla="*/ 83 h 415"/>
                <a:gd name="T28" fmla="*/ 239 w 351"/>
                <a:gd name="T29" fmla="*/ 71 h 415"/>
                <a:gd name="T30" fmla="*/ 224 w 351"/>
                <a:gd name="T31" fmla="*/ 56 h 415"/>
                <a:gd name="T32" fmla="*/ 204 w 351"/>
                <a:gd name="T33" fmla="*/ 61 h 415"/>
                <a:gd name="T34" fmla="*/ 194 w 351"/>
                <a:gd name="T35" fmla="*/ 37 h 415"/>
                <a:gd name="T36" fmla="*/ 185 w 351"/>
                <a:gd name="T37" fmla="*/ 24 h 415"/>
                <a:gd name="T38" fmla="*/ 173 w 351"/>
                <a:gd name="T39" fmla="*/ 14 h 415"/>
                <a:gd name="T40" fmla="*/ 161 w 351"/>
                <a:gd name="T41" fmla="*/ 21 h 415"/>
                <a:gd name="T42" fmla="*/ 143 w 351"/>
                <a:gd name="T43" fmla="*/ 38 h 415"/>
                <a:gd name="T44" fmla="*/ 131 w 351"/>
                <a:gd name="T45" fmla="*/ 68 h 415"/>
                <a:gd name="T46" fmla="*/ 115 w 351"/>
                <a:gd name="T47" fmla="*/ 51 h 415"/>
                <a:gd name="T48" fmla="*/ 116 w 351"/>
                <a:gd name="T49" fmla="*/ 83 h 415"/>
                <a:gd name="T50" fmla="*/ 120 w 351"/>
                <a:gd name="T51" fmla="*/ 114 h 415"/>
                <a:gd name="T52" fmla="*/ 108 w 351"/>
                <a:gd name="T53" fmla="*/ 127 h 415"/>
                <a:gd name="T54" fmla="*/ 81 w 351"/>
                <a:gd name="T55" fmla="*/ 116 h 415"/>
                <a:gd name="T56" fmla="*/ 62 w 351"/>
                <a:gd name="T57" fmla="*/ 112 h 415"/>
                <a:gd name="T58" fmla="*/ 44 w 351"/>
                <a:gd name="T59" fmla="*/ 103 h 415"/>
                <a:gd name="T60" fmla="*/ 20 w 351"/>
                <a:gd name="T61" fmla="*/ 92 h 415"/>
                <a:gd name="T62" fmla="*/ 28 w 351"/>
                <a:gd name="T63" fmla="*/ 128 h 415"/>
                <a:gd name="T64" fmla="*/ 26 w 351"/>
                <a:gd name="T65" fmla="*/ 138 h 415"/>
                <a:gd name="T66" fmla="*/ 28 w 351"/>
                <a:gd name="T67" fmla="*/ 184 h 415"/>
                <a:gd name="T68" fmla="*/ 28 w 351"/>
                <a:gd name="T69" fmla="*/ 197 h 415"/>
                <a:gd name="T70" fmla="*/ 47 w 351"/>
                <a:gd name="T71" fmla="*/ 207 h 415"/>
                <a:gd name="T72" fmla="*/ 64 w 351"/>
                <a:gd name="T73" fmla="*/ 221 h 415"/>
                <a:gd name="T74" fmla="*/ 67 w 351"/>
                <a:gd name="T75" fmla="*/ 246 h 415"/>
                <a:gd name="T76" fmla="*/ 27 w 351"/>
                <a:gd name="T77" fmla="*/ 266 h 415"/>
                <a:gd name="T78" fmla="*/ 35 w 351"/>
                <a:gd name="T79" fmla="*/ 280 h 415"/>
                <a:gd name="T80" fmla="*/ 51 w 351"/>
                <a:gd name="T81" fmla="*/ 285 h 415"/>
                <a:gd name="T82" fmla="*/ 81 w 351"/>
                <a:gd name="T83" fmla="*/ 299 h 415"/>
                <a:gd name="T84" fmla="*/ 111 w 351"/>
                <a:gd name="T85" fmla="*/ 292 h 415"/>
                <a:gd name="T86" fmla="*/ 119 w 351"/>
                <a:gd name="T87" fmla="*/ 305 h 415"/>
                <a:gd name="T88" fmla="*/ 139 w 351"/>
                <a:gd name="T89" fmla="*/ 300 h 415"/>
                <a:gd name="T90" fmla="*/ 180 w 351"/>
                <a:gd name="T91" fmla="*/ 321 h 415"/>
                <a:gd name="T92" fmla="*/ 186 w 351"/>
                <a:gd name="T93" fmla="*/ 410 h 415"/>
                <a:gd name="T94" fmla="*/ 190 w 351"/>
                <a:gd name="T95" fmla="*/ 388 h 415"/>
                <a:gd name="T96" fmla="*/ 210 w 351"/>
                <a:gd name="T97" fmla="*/ 301 h 415"/>
                <a:gd name="T98" fmla="*/ 232 w 351"/>
                <a:gd name="T99" fmla="*/ 315 h 415"/>
                <a:gd name="T100" fmla="*/ 242 w 351"/>
                <a:gd name="T101" fmla="*/ 301 h 415"/>
                <a:gd name="T102" fmla="*/ 269 w 351"/>
                <a:gd name="T103" fmla="*/ 304 h 415"/>
                <a:gd name="T104" fmla="*/ 278 w 351"/>
                <a:gd name="T105" fmla="*/ 291 h 415"/>
                <a:gd name="T106" fmla="*/ 306 w 351"/>
                <a:gd name="T107" fmla="*/ 287 h 415"/>
                <a:gd name="T108" fmla="*/ 351 w 351"/>
                <a:gd name="T109" fmla="*/ 279 h 415"/>
                <a:gd name="T110" fmla="*/ 68 w 351"/>
                <a:gd name="T111" fmla="*/ 213 h 4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351" h="415">
                  <a:moveTo>
                    <a:pt x="331" y="268"/>
                  </a:moveTo>
                  <a:cubicBezTo>
                    <a:pt x="330" y="267"/>
                    <a:pt x="329" y="267"/>
                    <a:pt x="328" y="267"/>
                  </a:cubicBezTo>
                  <a:cubicBezTo>
                    <a:pt x="328" y="266"/>
                    <a:pt x="329" y="266"/>
                    <a:pt x="329" y="265"/>
                  </a:cubicBezTo>
                  <a:cubicBezTo>
                    <a:pt x="329" y="263"/>
                    <a:pt x="329" y="262"/>
                    <a:pt x="311" y="257"/>
                  </a:cubicBezTo>
                  <a:cubicBezTo>
                    <a:pt x="312" y="257"/>
                    <a:pt x="315" y="256"/>
                    <a:pt x="314" y="253"/>
                  </a:cubicBezTo>
                  <a:cubicBezTo>
                    <a:pt x="313" y="250"/>
                    <a:pt x="310" y="250"/>
                    <a:pt x="304" y="250"/>
                  </a:cubicBezTo>
                  <a:cubicBezTo>
                    <a:pt x="298" y="250"/>
                    <a:pt x="298" y="250"/>
                    <a:pt x="298" y="250"/>
                  </a:cubicBezTo>
                  <a:cubicBezTo>
                    <a:pt x="297" y="250"/>
                    <a:pt x="297" y="250"/>
                    <a:pt x="297" y="250"/>
                  </a:cubicBezTo>
                  <a:cubicBezTo>
                    <a:pt x="293" y="250"/>
                    <a:pt x="291" y="249"/>
                    <a:pt x="288" y="247"/>
                  </a:cubicBezTo>
                  <a:cubicBezTo>
                    <a:pt x="286" y="246"/>
                    <a:pt x="285" y="246"/>
                    <a:pt x="283" y="245"/>
                  </a:cubicBezTo>
                  <a:cubicBezTo>
                    <a:pt x="277" y="242"/>
                    <a:pt x="276" y="240"/>
                    <a:pt x="276" y="240"/>
                  </a:cubicBezTo>
                  <a:cubicBezTo>
                    <a:pt x="276" y="238"/>
                    <a:pt x="278" y="236"/>
                    <a:pt x="282" y="232"/>
                  </a:cubicBezTo>
                  <a:cubicBezTo>
                    <a:pt x="285" y="230"/>
                    <a:pt x="288" y="228"/>
                    <a:pt x="292" y="226"/>
                  </a:cubicBezTo>
                  <a:cubicBezTo>
                    <a:pt x="293" y="226"/>
                    <a:pt x="294" y="226"/>
                    <a:pt x="295" y="226"/>
                  </a:cubicBezTo>
                  <a:cubicBezTo>
                    <a:pt x="302" y="224"/>
                    <a:pt x="305" y="224"/>
                    <a:pt x="305" y="221"/>
                  </a:cubicBezTo>
                  <a:cubicBezTo>
                    <a:pt x="305" y="220"/>
                    <a:pt x="304" y="219"/>
                    <a:pt x="303" y="219"/>
                  </a:cubicBezTo>
                  <a:cubicBezTo>
                    <a:pt x="305" y="218"/>
                    <a:pt x="308" y="217"/>
                    <a:pt x="310" y="216"/>
                  </a:cubicBezTo>
                  <a:cubicBezTo>
                    <a:pt x="312" y="216"/>
                    <a:pt x="312" y="216"/>
                    <a:pt x="312" y="216"/>
                  </a:cubicBezTo>
                  <a:cubicBezTo>
                    <a:pt x="319" y="214"/>
                    <a:pt x="322" y="214"/>
                    <a:pt x="323" y="212"/>
                  </a:cubicBezTo>
                  <a:cubicBezTo>
                    <a:pt x="323" y="210"/>
                    <a:pt x="323" y="209"/>
                    <a:pt x="322" y="209"/>
                  </a:cubicBezTo>
                  <a:cubicBezTo>
                    <a:pt x="324" y="208"/>
                    <a:pt x="327" y="207"/>
                    <a:pt x="329" y="206"/>
                  </a:cubicBezTo>
                  <a:cubicBezTo>
                    <a:pt x="333" y="205"/>
                    <a:pt x="333" y="205"/>
                    <a:pt x="333" y="205"/>
                  </a:cubicBezTo>
                  <a:cubicBezTo>
                    <a:pt x="345" y="200"/>
                    <a:pt x="344" y="198"/>
                    <a:pt x="344" y="197"/>
                  </a:cubicBezTo>
                  <a:cubicBezTo>
                    <a:pt x="344" y="195"/>
                    <a:pt x="342" y="195"/>
                    <a:pt x="334" y="192"/>
                  </a:cubicBezTo>
                  <a:cubicBezTo>
                    <a:pt x="331" y="192"/>
                    <a:pt x="329" y="191"/>
                    <a:pt x="327" y="190"/>
                  </a:cubicBezTo>
                  <a:cubicBezTo>
                    <a:pt x="325" y="190"/>
                    <a:pt x="325" y="190"/>
                    <a:pt x="325" y="190"/>
                  </a:cubicBezTo>
                  <a:cubicBezTo>
                    <a:pt x="323" y="189"/>
                    <a:pt x="323" y="189"/>
                    <a:pt x="320" y="188"/>
                  </a:cubicBezTo>
                  <a:cubicBezTo>
                    <a:pt x="318" y="187"/>
                    <a:pt x="318" y="187"/>
                    <a:pt x="318" y="187"/>
                  </a:cubicBezTo>
                  <a:cubicBezTo>
                    <a:pt x="312" y="186"/>
                    <a:pt x="309" y="183"/>
                    <a:pt x="308" y="182"/>
                  </a:cubicBezTo>
                  <a:cubicBezTo>
                    <a:pt x="309" y="180"/>
                    <a:pt x="319" y="168"/>
                    <a:pt x="326" y="160"/>
                  </a:cubicBezTo>
                  <a:cubicBezTo>
                    <a:pt x="326" y="160"/>
                    <a:pt x="327" y="159"/>
                    <a:pt x="327" y="158"/>
                  </a:cubicBezTo>
                  <a:cubicBezTo>
                    <a:pt x="336" y="150"/>
                    <a:pt x="337" y="149"/>
                    <a:pt x="336" y="147"/>
                  </a:cubicBezTo>
                  <a:cubicBezTo>
                    <a:pt x="335" y="146"/>
                    <a:pt x="335" y="145"/>
                    <a:pt x="332" y="146"/>
                  </a:cubicBezTo>
                  <a:cubicBezTo>
                    <a:pt x="331" y="146"/>
                    <a:pt x="329" y="146"/>
                    <a:pt x="328" y="146"/>
                  </a:cubicBezTo>
                  <a:cubicBezTo>
                    <a:pt x="326" y="146"/>
                    <a:pt x="324" y="146"/>
                    <a:pt x="324" y="146"/>
                  </a:cubicBezTo>
                  <a:cubicBezTo>
                    <a:pt x="324" y="146"/>
                    <a:pt x="324" y="144"/>
                    <a:pt x="328" y="137"/>
                  </a:cubicBezTo>
                  <a:cubicBezTo>
                    <a:pt x="330" y="134"/>
                    <a:pt x="331" y="132"/>
                    <a:pt x="332" y="131"/>
                  </a:cubicBezTo>
                  <a:cubicBezTo>
                    <a:pt x="333" y="130"/>
                    <a:pt x="335" y="128"/>
                    <a:pt x="333" y="127"/>
                  </a:cubicBezTo>
                  <a:cubicBezTo>
                    <a:pt x="332" y="126"/>
                    <a:pt x="331" y="126"/>
                    <a:pt x="330" y="126"/>
                  </a:cubicBezTo>
                  <a:cubicBezTo>
                    <a:pt x="330" y="126"/>
                    <a:pt x="330" y="126"/>
                    <a:pt x="330" y="126"/>
                  </a:cubicBezTo>
                  <a:cubicBezTo>
                    <a:pt x="330" y="125"/>
                    <a:pt x="331" y="125"/>
                    <a:pt x="331" y="124"/>
                  </a:cubicBezTo>
                  <a:cubicBezTo>
                    <a:pt x="335" y="120"/>
                    <a:pt x="337" y="118"/>
                    <a:pt x="335" y="117"/>
                  </a:cubicBezTo>
                  <a:cubicBezTo>
                    <a:pt x="335" y="116"/>
                    <a:pt x="335" y="116"/>
                    <a:pt x="334" y="116"/>
                  </a:cubicBezTo>
                  <a:cubicBezTo>
                    <a:pt x="336" y="112"/>
                    <a:pt x="339" y="107"/>
                    <a:pt x="339" y="107"/>
                  </a:cubicBezTo>
                  <a:cubicBezTo>
                    <a:pt x="339" y="107"/>
                    <a:pt x="339" y="107"/>
                    <a:pt x="339" y="107"/>
                  </a:cubicBezTo>
                  <a:cubicBezTo>
                    <a:pt x="341" y="101"/>
                    <a:pt x="342" y="97"/>
                    <a:pt x="341" y="95"/>
                  </a:cubicBezTo>
                  <a:cubicBezTo>
                    <a:pt x="341" y="95"/>
                    <a:pt x="340" y="94"/>
                    <a:pt x="340" y="94"/>
                  </a:cubicBezTo>
                  <a:cubicBezTo>
                    <a:pt x="339" y="94"/>
                    <a:pt x="339" y="94"/>
                    <a:pt x="339" y="94"/>
                  </a:cubicBezTo>
                  <a:cubicBezTo>
                    <a:pt x="336" y="94"/>
                    <a:pt x="334" y="96"/>
                    <a:pt x="327" y="103"/>
                  </a:cubicBezTo>
                  <a:cubicBezTo>
                    <a:pt x="326" y="104"/>
                    <a:pt x="326" y="105"/>
                    <a:pt x="325" y="105"/>
                  </a:cubicBezTo>
                  <a:cubicBezTo>
                    <a:pt x="325" y="106"/>
                    <a:pt x="325" y="106"/>
                    <a:pt x="325" y="106"/>
                  </a:cubicBezTo>
                  <a:cubicBezTo>
                    <a:pt x="321" y="110"/>
                    <a:pt x="319" y="112"/>
                    <a:pt x="317" y="112"/>
                  </a:cubicBezTo>
                  <a:cubicBezTo>
                    <a:pt x="317" y="111"/>
                    <a:pt x="317" y="110"/>
                    <a:pt x="316" y="109"/>
                  </a:cubicBezTo>
                  <a:cubicBezTo>
                    <a:pt x="315" y="109"/>
                    <a:pt x="315" y="109"/>
                    <a:pt x="315" y="109"/>
                  </a:cubicBezTo>
                  <a:cubicBezTo>
                    <a:pt x="313" y="109"/>
                    <a:pt x="312" y="110"/>
                    <a:pt x="310" y="112"/>
                  </a:cubicBezTo>
                  <a:cubicBezTo>
                    <a:pt x="309" y="112"/>
                    <a:pt x="308" y="113"/>
                    <a:pt x="306" y="114"/>
                  </a:cubicBezTo>
                  <a:cubicBezTo>
                    <a:pt x="305" y="115"/>
                    <a:pt x="304" y="116"/>
                    <a:pt x="303" y="117"/>
                  </a:cubicBezTo>
                  <a:cubicBezTo>
                    <a:pt x="302" y="118"/>
                    <a:pt x="301" y="119"/>
                    <a:pt x="301" y="119"/>
                  </a:cubicBezTo>
                  <a:cubicBezTo>
                    <a:pt x="300" y="119"/>
                    <a:pt x="300" y="118"/>
                    <a:pt x="300" y="118"/>
                  </a:cubicBezTo>
                  <a:cubicBezTo>
                    <a:pt x="300" y="117"/>
                    <a:pt x="299" y="115"/>
                    <a:pt x="297" y="115"/>
                  </a:cubicBezTo>
                  <a:cubicBezTo>
                    <a:pt x="297" y="115"/>
                    <a:pt x="297" y="115"/>
                    <a:pt x="296" y="115"/>
                  </a:cubicBezTo>
                  <a:cubicBezTo>
                    <a:pt x="295" y="115"/>
                    <a:pt x="293" y="117"/>
                    <a:pt x="287" y="123"/>
                  </a:cubicBezTo>
                  <a:cubicBezTo>
                    <a:pt x="286" y="124"/>
                    <a:pt x="284" y="126"/>
                    <a:pt x="283" y="127"/>
                  </a:cubicBezTo>
                  <a:cubicBezTo>
                    <a:pt x="281" y="129"/>
                    <a:pt x="281" y="129"/>
                    <a:pt x="281" y="129"/>
                  </a:cubicBezTo>
                  <a:cubicBezTo>
                    <a:pt x="280" y="130"/>
                    <a:pt x="279" y="131"/>
                    <a:pt x="278" y="131"/>
                  </a:cubicBezTo>
                  <a:cubicBezTo>
                    <a:pt x="278" y="131"/>
                    <a:pt x="278" y="129"/>
                    <a:pt x="278" y="129"/>
                  </a:cubicBezTo>
                  <a:cubicBezTo>
                    <a:pt x="278" y="128"/>
                    <a:pt x="278" y="127"/>
                    <a:pt x="278" y="126"/>
                  </a:cubicBezTo>
                  <a:cubicBezTo>
                    <a:pt x="278" y="124"/>
                    <a:pt x="278" y="121"/>
                    <a:pt x="276" y="120"/>
                  </a:cubicBezTo>
                  <a:cubicBezTo>
                    <a:pt x="276" y="120"/>
                    <a:pt x="275" y="120"/>
                    <a:pt x="275" y="120"/>
                  </a:cubicBezTo>
                  <a:cubicBezTo>
                    <a:pt x="272" y="120"/>
                    <a:pt x="260" y="134"/>
                    <a:pt x="259" y="136"/>
                  </a:cubicBezTo>
                  <a:cubicBezTo>
                    <a:pt x="258" y="137"/>
                    <a:pt x="258" y="138"/>
                    <a:pt x="257" y="139"/>
                  </a:cubicBezTo>
                  <a:cubicBezTo>
                    <a:pt x="256" y="140"/>
                    <a:pt x="255" y="142"/>
                    <a:pt x="254" y="144"/>
                  </a:cubicBezTo>
                  <a:cubicBezTo>
                    <a:pt x="253" y="145"/>
                    <a:pt x="252" y="147"/>
                    <a:pt x="251" y="148"/>
                  </a:cubicBezTo>
                  <a:cubicBezTo>
                    <a:pt x="249" y="150"/>
                    <a:pt x="247" y="153"/>
                    <a:pt x="245" y="154"/>
                  </a:cubicBezTo>
                  <a:cubicBezTo>
                    <a:pt x="243" y="156"/>
                    <a:pt x="241" y="157"/>
                    <a:pt x="238" y="158"/>
                  </a:cubicBezTo>
                  <a:cubicBezTo>
                    <a:pt x="237" y="158"/>
                    <a:pt x="236" y="159"/>
                    <a:pt x="235" y="160"/>
                  </a:cubicBezTo>
                  <a:cubicBezTo>
                    <a:pt x="231" y="162"/>
                    <a:pt x="229" y="163"/>
                    <a:pt x="228" y="163"/>
                  </a:cubicBezTo>
                  <a:cubicBezTo>
                    <a:pt x="227" y="160"/>
                    <a:pt x="227" y="153"/>
                    <a:pt x="227" y="149"/>
                  </a:cubicBezTo>
                  <a:cubicBezTo>
                    <a:pt x="228" y="143"/>
                    <a:pt x="230" y="134"/>
                    <a:pt x="234" y="126"/>
                  </a:cubicBezTo>
                  <a:cubicBezTo>
                    <a:pt x="237" y="121"/>
                    <a:pt x="241" y="111"/>
                    <a:pt x="238" y="109"/>
                  </a:cubicBezTo>
                  <a:cubicBezTo>
                    <a:pt x="237" y="108"/>
                    <a:pt x="236" y="108"/>
                    <a:pt x="234" y="108"/>
                  </a:cubicBezTo>
                  <a:cubicBezTo>
                    <a:pt x="234" y="108"/>
                    <a:pt x="234" y="108"/>
                    <a:pt x="234" y="108"/>
                  </a:cubicBezTo>
                  <a:cubicBezTo>
                    <a:pt x="235" y="106"/>
                    <a:pt x="237" y="100"/>
                    <a:pt x="238" y="97"/>
                  </a:cubicBezTo>
                  <a:cubicBezTo>
                    <a:pt x="243" y="85"/>
                    <a:pt x="243" y="84"/>
                    <a:pt x="241" y="83"/>
                  </a:cubicBezTo>
                  <a:cubicBezTo>
                    <a:pt x="241" y="83"/>
                    <a:pt x="240" y="83"/>
                    <a:pt x="240" y="83"/>
                  </a:cubicBezTo>
                  <a:cubicBezTo>
                    <a:pt x="239" y="83"/>
                    <a:pt x="239" y="83"/>
                    <a:pt x="238" y="83"/>
                  </a:cubicBezTo>
                  <a:cubicBezTo>
                    <a:pt x="239" y="82"/>
                    <a:pt x="240" y="80"/>
                    <a:pt x="240" y="79"/>
                  </a:cubicBezTo>
                  <a:cubicBezTo>
                    <a:pt x="241" y="78"/>
                    <a:pt x="242" y="77"/>
                    <a:pt x="242" y="76"/>
                  </a:cubicBezTo>
                  <a:cubicBezTo>
                    <a:pt x="243" y="74"/>
                    <a:pt x="243" y="73"/>
                    <a:pt x="242" y="72"/>
                  </a:cubicBezTo>
                  <a:cubicBezTo>
                    <a:pt x="242" y="72"/>
                    <a:pt x="241" y="71"/>
                    <a:pt x="239" y="71"/>
                  </a:cubicBezTo>
                  <a:cubicBezTo>
                    <a:pt x="240" y="69"/>
                    <a:pt x="241" y="66"/>
                    <a:pt x="242" y="63"/>
                  </a:cubicBezTo>
                  <a:cubicBezTo>
                    <a:pt x="248" y="50"/>
                    <a:pt x="248" y="49"/>
                    <a:pt x="246" y="47"/>
                  </a:cubicBezTo>
                  <a:cubicBezTo>
                    <a:pt x="246" y="47"/>
                    <a:pt x="245" y="47"/>
                    <a:pt x="245" y="47"/>
                  </a:cubicBezTo>
                  <a:cubicBezTo>
                    <a:pt x="243" y="47"/>
                    <a:pt x="240" y="49"/>
                    <a:pt x="233" y="54"/>
                  </a:cubicBezTo>
                  <a:cubicBezTo>
                    <a:pt x="230" y="56"/>
                    <a:pt x="228" y="58"/>
                    <a:pt x="226" y="59"/>
                  </a:cubicBezTo>
                  <a:cubicBezTo>
                    <a:pt x="226" y="58"/>
                    <a:pt x="226" y="56"/>
                    <a:pt x="224" y="56"/>
                  </a:cubicBezTo>
                  <a:cubicBezTo>
                    <a:pt x="224" y="56"/>
                    <a:pt x="224" y="56"/>
                    <a:pt x="223" y="57"/>
                  </a:cubicBezTo>
                  <a:cubicBezTo>
                    <a:pt x="222" y="57"/>
                    <a:pt x="222" y="58"/>
                    <a:pt x="221" y="59"/>
                  </a:cubicBezTo>
                  <a:cubicBezTo>
                    <a:pt x="219" y="61"/>
                    <a:pt x="217" y="64"/>
                    <a:pt x="215" y="66"/>
                  </a:cubicBezTo>
                  <a:cubicBezTo>
                    <a:pt x="211" y="69"/>
                    <a:pt x="207" y="70"/>
                    <a:pt x="206" y="71"/>
                  </a:cubicBezTo>
                  <a:cubicBezTo>
                    <a:pt x="205" y="69"/>
                    <a:pt x="205" y="66"/>
                    <a:pt x="205" y="65"/>
                  </a:cubicBezTo>
                  <a:cubicBezTo>
                    <a:pt x="205" y="63"/>
                    <a:pt x="205" y="62"/>
                    <a:pt x="204" y="61"/>
                  </a:cubicBezTo>
                  <a:cubicBezTo>
                    <a:pt x="204" y="59"/>
                    <a:pt x="204" y="57"/>
                    <a:pt x="204" y="54"/>
                  </a:cubicBezTo>
                  <a:cubicBezTo>
                    <a:pt x="204" y="53"/>
                    <a:pt x="204" y="51"/>
                    <a:pt x="204" y="49"/>
                  </a:cubicBezTo>
                  <a:cubicBezTo>
                    <a:pt x="203" y="42"/>
                    <a:pt x="204" y="39"/>
                    <a:pt x="204" y="38"/>
                  </a:cubicBezTo>
                  <a:cubicBezTo>
                    <a:pt x="204" y="37"/>
                    <a:pt x="204" y="36"/>
                    <a:pt x="203" y="35"/>
                  </a:cubicBezTo>
                  <a:cubicBezTo>
                    <a:pt x="203" y="34"/>
                    <a:pt x="202" y="33"/>
                    <a:pt x="200" y="33"/>
                  </a:cubicBezTo>
                  <a:cubicBezTo>
                    <a:pt x="199" y="33"/>
                    <a:pt x="197" y="34"/>
                    <a:pt x="194" y="37"/>
                  </a:cubicBezTo>
                  <a:cubicBezTo>
                    <a:pt x="193" y="38"/>
                    <a:pt x="192" y="39"/>
                    <a:pt x="191" y="40"/>
                  </a:cubicBezTo>
                  <a:cubicBezTo>
                    <a:pt x="191" y="38"/>
                    <a:pt x="191" y="36"/>
                    <a:pt x="190" y="33"/>
                  </a:cubicBezTo>
                  <a:cubicBezTo>
                    <a:pt x="190" y="31"/>
                    <a:pt x="190" y="29"/>
                    <a:pt x="190" y="28"/>
                  </a:cubicBezTo>
                  <a:cubicBezTo>
                    <a:pt x="190" y="24"/>
                    <a:pt x="190" y="22"/>
                    <a:pt x="189" y="22"/>
                  </a:cubicBezTo>
                  <a:cubicBezTo>
                    <a:pt x="189" y="22"/>
                    <a:pt x="188" y="21"/>
                    <a:pt x="188" y="21"/>
                  </a:cubicBezTo>
                  <a:cubicBezTo>
                    <a:pt x="187" y="21"/>
                    <a:pt x="186" y="22"/>
                    <a:pt x="185" y="24"/>
                  </a:cubicBezTo>
                  <a:cubicBezTo>
                    <a:pt x="184" y="22"/>
                    <a:pt x="184" y="21"/>
                    <a:pt x="183" y="19"/>
                  </a:cubicBezTo>
                  <a:cubicBezTo>
                    <a:pt x="183" y="18"/>
                    <a:pt x="183" y="17"/>
                    <a:pt x="183" y="16"/>
                  </a:cubicBezTo>
                  <a:cubicBezTo>
                    <a:pt x="182" y="15"/>
                    <a:pt x="182" y="13"/>
                    <a:pt x="182" y="11"/>
                  </a:cubicBezTo>
                  <a:cubicBezTo>
                    <a:pt x="181" y="3"/>
                    <a:pt x="180" y="0"/>
                    <a:pt x="178" y="0"/>
                  </a:cubicBezTo>
                  <a:cubicBezTo>
                    <a:pt x="175" y="0"/>
                    <a:pt x="174" y="4"/>
                    <a:pt x="173" y="11"/>
                  </a:cubicBezTo>
                  <a:cubicBezTo>
                    <a:pt x="173" y="12"/>
                    <a:pt x="173" y="13"/>
                    <a:pt x="173" y="14"/>
                  </a:cubicBezTo>
                  <a:cubicBezTo>
                    <a:pt x="172" y="14"/>
                    <a:pt x="171" y="13"/>
                    <a:pt x="171" y="13"/>
                  </a:cubicBezTo>
                  <a:cubicBezTo>
                    <a:pt x="170" y="13"/>
                    <a:pt x="169" y="14"/>
                    <a:pt x="168" y="15"/>
                  </a:cubicBezTo>
                  <a:cubicBezTo>
                    <a:pt x="168" y="16"/>
                    <a:pt x="168" y="16"/>
                    <a:pt x="167" y="17"/>
                  </a:cubicBezTo>
                  <a:cubicBezTo>
                    <a:pt x="167" y="18"/>
                    <a:pt x="166" y="21"/>
                    <a:pt x="166" y="23"/>
                  </a:cubicBezTo>
                  <a:cubicBezTo>
                    <a:pt x="164" y="21"/>
                    <a:pt x="163" y="20"/>
                    <a:pt x="162" y="20"/>
                  </a:cubicBezTo>
                  <a:cubicBezTo>
                    <a:pt x="162" y="20"/>
                    <a:pt x="161" y="20"/>
                    <a:pt x="161" y="21"/>
                  </a:cubicBezTo>
                  <a:cubicBezTo>
                    <a:pt x="159" y="21"/>
                    <a:pt x="159" y="23"/>
                    <a:pt x="159" y="29"/>
                  </a:cubicBezTo>
                  <a:cubicBezTo>
                    <a:pt x="158" y="33"/>
                    <a:pt x="158" y="39"/>
                    <a:pt x="157" y="42"/>
                  </a:cubicBezTo>
                  <a:cubicBezTo>
                    <a:pt x="157" y="42"/>
                    <a:pt x="157" y="41"/>
                    <a:pt x="156" y="41"/>
                  </a:cubicBezTo>
                  <a:cubicBezTo>
                    <a:pt x="156" y="41"/>
                    <a:pt x="147" y="32"/>
                    <a:pt x="145" y="32"/>
                  </a:cubicBezTo>
                  <a:cubicBezTo>
                    <a:pt x="144" y="32"/>
                    <a:pt x="143" y="33"/>
                    <a:pt x="143" y="34"/>
                  </a:cubicBezTo>
                  <a:cubicBezTo>
                    <a:pt x="143" y="35"/>
                    <a:pt x="143" y="36"/>
                    <a:pt x="143" y="38"/>
                  </a:cubicBezTo>
                  <a:cubicBezTo>
                    <a:pt x="144" y="42"/>
                    <a:pt x="145" y="48"/>
                    <a:pt x="145" y="56"/>
                  </a:cubicBezTo>
                  <a:cubicBezTo>
                    <a:pt x="145" y="61"/>
                    <a:pt x="145" y="65"/>
                    <a:pt x="145" y="69"/>
                  </a:cubicBezTo>
                  <a:cubicBezTo>
                    <a:pt x="145" y="71"/>
                    <a:pt x="145" y="73"/>
                    <a:pt x="145" y="74"/>
                  </a:cubicBezTo>
                  <a:cubicBezTo>
                    <a:pt x="143" y="74"/>
                    <a:pt x="141" y="73"/>
                    <a:pt x="138" y="70"/>
                  </a:cubicBezTo>
                  <a:cubicBezTo>
                    <a:pt x="135" y="68"/>
                    <a:pt x="133" y="67"/>
                    <a:pt x="132" y="67"/>
                  </a:cubicBezTo>
                  <a:cubicBezTo>
                    <a:pt x="132" y="67"/>
                    <a:pt x="132" y="68"/>
                    <a:pt x="131" y="68"/>
                  </a:cubicBezTo>
                  <a:cubicBezTo>
                    <a:pt x="131" y="68"/>
                    <a:pt x="131" y="68"/>
                    <a:pt x="131" y="68"/>
                  </a:cubicBezTo>
                  <a:cubicBezTo>
                    <a:pt x="130" y="67"/>
                    <a:pt x="128" y="67"/>
                    <a:pt x="128" y="66"/>
                  </a:cubicBezTo>
                  <a:cubicBezTo>
                    <a:pt x="127" y="65"/>
                    <a:pt x="126" y="65"/>
                    <a:pt x="126" y="65"/>
                  </a:cubicBezTo>
                  <a:cubicBezTo>
                    <a:pt x="125" y="65"/>
                    <a:pt x="124" y="63"/>
                    <a:pt x="122" y="61"/>
                  </a:cubicBezTo>
                  <a:cubicBezTo>
                    <a:pt x="120" y="58"/>
                    <a:pt x="118" y="56"/>
                    <a:pt x="118" y="54"/>
                  </a:cubicBezTo>
                  <a:cubicBezTo>
                    <a:pt x="117" y="52"/>
                    <a:pt x="116" y="51"/>
                    <a:pt x="115" y="51"/>
                  </a:cubicBezTo>
                  <a:cubicBezTo>
                    <a:pt x="114" y="51"/>
                    <a:pt x="114" y="51"/>
                    <a:pt x="114" y="51"/>
                  </a:cubicBezTo>
                  <a:cubicBezTo>
                    <a:pt x="112" y="52"/>
                    <a:pt x="112" y="53"/>
                    <a:pt x="112" y="63"/>
                  </a:cubicBezTo>
                  <a:cubicBezTo>
                    <a:pt x="112" y="65"/>
                    <a:pt x="112" y="66"/>
                    <a:pt x="112" y="67"/>
                  </a:cubicBezTo>
                  <a:cubicBezTo>
                    <a:pt x="112" y="68"/>
                    <a:pt x="112" y="68"/>
                    <a:pt x="113" y="69"/>
                  </a:cubicBezTo>
                  <a:cubicBezTo>
                    <a:pt x="113" y="71"/>
                    <a:pt x="114" y="72"/>
                    <a:pt x="113" y="74"/>
                  </a:cubicBezTo>
                  <a:cubicBezTo>
                    <a:pt x="113" y="77"/>
                    <a:pt x="114" y="79"/>
                    <a:pt x="116" y="83"/>
                  </a:cubicBezTo>
                  <a:cubicBezTo>
                    <a:pt x="116" y="83"/>
                    <a:pt x="115" y="83"/>
                    <a:pt x="114" y="83"/>
                  </a:cubicBezTo>
                  <a:cubicBezTo>
                    <a:pt x="112" y="84"/>
                    <a:pt x="112" y="85"/>
                    <a:pt x="118" y="96"/>
                  </a:cubicBezTo>
                  <a:cubicBezTo>
                    <a:pt x="119" y="100"/>
                    <a:pt x="121" y="104"/>
                    <a:pt x="122" y="107"/>
                  </a:cubicBezTo>
                  <a:cubicBezTo>
                    <a:pt x="120" y="106"/>
                    <a:pt x="118" y="106"/>
                    <a:pt x="117" y="107"/>
                  </a:cubicBezTo>
                  <a:cubicBezTo>
                    <a:pt x="117" y="107"/>
                    <a:pt x="116" y="108"/>
                    <a:pt x="116" y="108"/>
                  </a:cubicBezTo>
                  <a:cubicBezTo>
                    <a:pt x="116" y="110"/>
                    <a:pt x="117" y="111"/>
                    <a:pt x="120" y="114"/>
                  </a:cubicBezTo>
                  <a:cubicBezTo>
                    <a:pt x="123" y="117"/>
                    <a:pt x="127" y="122"/>
                    <a:pt x="129" y="126"/>
                  </a:cubicBezTo>
                  <a:cubicBezTo>
                    <a:pt x="130" y="127"/>
                    <a:pt x="131" y="129"/>
                    <a:pt x="132" y="131"/>
                  </a:cubicBezTo>
                  <a:cubicBezTo>
                    <a:pt x="135" y="135"/>
                    <a:pt x="136" y="139"/>
                    <a:pt x="137" y="143"/>
                  </a:cubicBezTo>
                  <a:cubicBezTo>
                    <a:pt x="138" y="156"/>
                    <a:pt x="138" y="161"/>
                    <a:pt x="137" y="163"/>
                  </a:cubicBezTo>
                  <a:cubicBezTo>
                    <a:pt x="135" y="162"/>
                    <a:pt x="130" y="157"/>
                    <a:pt x="123" y="148"/>
                  </a:cubicBezTo>
                  <a:cubicBezTo>
                    <a:pt x="119" y="142"/>
                    <a:pt x="113" y="133"/>
                    <a:pt x="108" y="127"/>
                  </a:cubicBezTo>
                  <a:cubicBezTo>
                    <a:pt x="106" y="123"/>
                    <a:pt x="104" y="120"/>
                    <a:pt x="103" y="119"/>
                  </a:cubicBezTo>
                  <a:cubicBezTo>
                    <a:pt x="102" y="117"/>
                    <a:pt x="101" y="117"/>
                    <a:pt x="100" y="117"/>
                  </a:cubicBezTo>
                  <a:cubicBezTo>
                    <a:pt x="97" y="117"/>
                    <a:pt x="95" y="121"/>
                    <a:pt x="93" y="128"/>
                  </a:cubicBezTo>
                  <a:cubicBezTo>
                    <a:pt x="93" y="128"/>
                    <a:pt x="93" y="129"/>
                    <a:pt x="92" y="129"/>
                  </a:cubicBezTo>
                  <a:cubicBezTo>
                    <a:pt x="91" y="128"/>
                    <a:pt x="90" y="126"/>
                    <a:pt x="89" y="125"/>
                  </a:cubicBezTo>
                  <a:cubicBezTo>
                    <a:pt x="84" y="118"/>
                    <a:pt x="82" y="116"/>
                    <a:pt x="81" y="116"/>
                  </a:cubicBezTo>
                  <a:cubicBezTo>
                    <a:pt x="80" y="116"/>
                    <a:pt x="80" y="116"/>
                    <a:pt x="79" y="117"/>
                  </a:cubicBezTo>
                  <a:cubicBezTo>
                    <a:pt x="79" y="116"/>
                    <a:pt x="78" y="115"/>
                    <a:pt x="76" y="113"/>
                  </a:cubicBezTo>
                  <a:cubicBezTo>
                    <a:pt x="74" y="111"/>
                    <a:pt x="72" y="109"/>
                    <a:pt x="71" y="107"/>
                  </a:cubicBezTo>
                  <a:cubicBezTo>
                    <a:pt x="70" y="106"/>
                    <a:pt x="69" y="104"/>
                    <a:pt x="68" y="104"/>
                  </a:cubicBezTo>
                  <a:cubicBezTo>
                    <a:pt x="68" y="104"/>
                    <a:pt x="67" y="104"/>
                    <a:pt x="67" y="104"/>
                  </a:cubicBezTo>
                  <a:cubicBezTo>
                    <a:pt x="65" y="104"/>
                    <a:pt x="64" y="106"/>
                    <a:pt x="62" y="112"/>
                  </a:cubicBezTo>
                  <a:cubicBezTo>
                    <a:pt x="61" y="113"/>
                    <a:pt x="61" y="115"/>
                    <a:pt x="60" y="116"/>
                  </a:cubicBezTo>
                  <a:cubicBezTo>
                    <a:pt x="60" y="115"/>
                    <a:pt x="58" y="114"/>
                    <a:pt x="57" y="113"/>
                  </a:cubicBezTo>
                  <a:cubicBezTo>
                    <a:pt x="56" y="112"/>
                    <a:pt x="55" y="111"/>
                    <a:pt x="54" y="111"/>
                  </a:cubicBezTo>
                  <a:cubicBezTo>
                    <a:pt x="53" y="109"/>
                    <a:pt x="51" y="108"/>
                    <a:pt x="50" y="106"/>
                  </a:cubicBezTo>
                  <a:cubicBezTo>
                    <a:pt x="48" y="104"/>
                    <a:pt x="47" y="103"/>
                    <a:pt x="45" y="103"/>
                  </a:cubicBezTo>
                  <a:cubicBezTo>
                    <a:pt x="45" y="103"/>
                    <a:pt x="44" y="103"/>
                    <a:pt x="44" y="103"/>
                  </a:cubicBezTo>
                  <a:cubicBezTo>
                    <a:pt x="43" y="104"/>
                    <a:pt x="43" y="106"/>
                    <a:pt x="42" y="108"/>
                  </a:cubicBezTo>
                  <a:cubicBezTo>
                    <a:pt x="42" y="109"/>
                    <a:pt x="42" y="109"/>
                    <a:pt x="42" y="109"/>
                  </a:cubicBezTo>
                  <a:cubicBezTo>
                    <a:pt x="40" y="107"/>
                    <a:pt x="37" y="105"/>
                    <a:pt x="34" y="102"/>
                  </a:cubicBezTo>
                  <a:cubicBezTo>
                    <a:pt x="32" y="100"/>
                    <a:pt x="32" y="100"/>
                    <a:pt x="32" y="100"/>
                  </a:cubicBezTo>
                  <a:cubicBezTo>
                    <a:pt x="26" y="94"/>
                    <a:pt x="23" y="92"/>
                    <a:pt x="21" y="92"/>
                  </a:cubicBezTo>
                  <a:cubicBezTo>
                    <a:pt x="21" y="92"/>
                    <a:pt x="20" y="92"/>
                    <a:pt x="20" y="92"/>
                  </a:cubicBezTo>
                  <a:cubicBezTo>
                    <a:pt x="19" y="93"/>
                    <a:pt x="19" y="93"/>
                    <a:pt x="19" y="94"/>
                  </a:cubicBezTo>
                  <a:cubicBezTo>
                    <a:pt x="18" y="96"/>
                    <a:pt x="19" y="100"/>
                    <a:pt x="22" y="106"/>
                  </a:cubicBezTo>
                  <a:cubicBezTo>
                    <a:pt x="22" y="106"/>
                    <a:pt x="22" y="106"/>
                    <a:pt x="22" y="106"/>
                  </a:cubicBezTo>
                  <a:cubicBezTo>
                    <a:pt x="22" y="107"/>
                    <a:pt x="25" y="115"/>
                    <a:pt x="28" y="120"/>
                  </a:cubicBezTo>
                  <a:cubicBezTo>
                    <a:pt x="28" y="120"/>
                    <a:pt x="26" y="120"/>
                    <a:pt x="26" y="121"/>
                  </a:cubicBezTo>
                  <a:cubicBezTo>
                    <a:pt x="24" y="123"/>
                    <a:pt x="26" y="125"/>
                    <a:pt x="28" y="128"/>
                  </a:cubicBezTo>
                  <a:cubicBezTo>
                    <a:pt x="30" y="130"/>
                    <a:pt x="31" y="131"/>
                    <a:pt x="32" y="133"/>
                  </a:cubicBezTo>
                  <a:cubicBezTo>
                    <a:pt x="32" y="133"/>
                    <a:pt x="32" y="134"/>
                    <a:pt x="33" y="134"/>
                  </a:cubicBezTo>
                  <a:cubicBezTo>
                    <a:pt x="33" y="134"/>
                    <a:pt x="34" y="135"/>
                    <a:pt x="36" y="139"/>
                  </a:cubicBezTo>
                  <a:cubicBezTo>
                    <a:pt x="35" y="139"/>
                    <a:pt x="33" y="138"/>
                    <a:pt x="31" y="138"/>
                  </a:cubicBezTo>
                  <a:cubicBezTo>
                    <a:pt x="29" y="137"/>
                    <a:pt x="28" y="137"/>
                    <a:pt x="28" y="137"/>
                  </a:cubicBezTo>
                  <a:cubicBezTo>
                    <a:pt x="27" y="137"/>
                    <a:pt x="26" y="137"/>
                    <a:pt x="26" y="138"/>
                  </a:cubicBezTo>
                  <a:cubicBezTo>
                    <a:pt x="23" y="141"/>
                    <a:pt x="33" y="155"/>
                    <a:pt x="33" y="155"/>
                  </a:cubicBezTo>
                  <a:cubicBezTo>
                    <a:pt x="36" y="158"/>
                    <a:pt x="39" y="161"/>
                    <a:pt x="41" y="165"/>
                  </a:cubicBezTo>
                  <a:cubicBezTo>
                    <a:pt x="44" y="168"/>
                    <a:pt x="48" y="172"/>
                    <a:pt x="49" y="174"/>
                  </a:cubicBezTo>
                  <a:cubicBezTo>
                    <a:pt x="48" y="175"/>
                    <a:pt x="44" y="178"/>
                    <a:pt x="39" y="179"/>
                  </a:cubicBezTo>
                  <a:cubicBezTo>
                    <a:pt x="35" y="180"/>
                    <a:pt x="33" y="181"/>
                    <a:pt x="32" y="182"/>
                  </a:cubicBezTo>
                  <a:cubicBezTo>
                    <a:pt x="31" y="183"/>
                    <a:pt x="30" y="183"/>
                    <a:pt x="28" y="184"/>
                  </a:cubicBezTo>
                  <a:cubicBezTo>
                    <a:pt x="23" y="186"/>
                    <a:pt x="16" y="190"/>
                    <a:pt x="16" y="192"/>
                  </a:cubicBezTo>
                  <a:cubicBezTo>
                    <a:pt x="16" y="193"/>
                    <a:pt x="16" y="194"/>
                    <a:pt x="16" y="194"/>
                  </a:cubicBezTo>
                  <a:cubicBezTo>
                    <a:pt x="17" y="195"/>
                    <a:pt x="18" y="195"/>
                    <a:pt x="18" y="195"/>
                  </a:cubicBezTo>
                  <a:cubicBezTo>
                    <a:pt x="19" y="195"/>
                    <a:pt x="19" y="195"/>
                    <a:pt x="20" y="195"/>
                  </a:cubicBezTo>
                  <a:cubicBezTo>
                    <a:pt x="20" y="195"/>
                    <a:pt x="21" y="195"/>
                    <a:pt x="22" y="195"/>
                  </a:cubicBezTo>
                  <a:cubicBezTo>
                    <a:pt x="25" y="195"/>
                    <a:pt x="27" y="195"/>
                    <a:pt x="28" y="197"/>
                  </a:cubicBezTo>
                  <a:cubicBezTo>
                    <a:pt x="32" y="200"/>
                    <a:pt x="36" y="201"/>
                    <a:pt x="39" y="201"/>
                  </a:cubicBezTo>
                  <a:cubicBezTo>
                    <a:pt x="40" y="201"/>
                    <a:pt x="41" y="202"/>
                    <a:pt x="41" y="202"/>
                  </a:cubicBezTo>
                  <a:cubicBezTo>
                    <a:pt x="41" y="203"/>
                    <a:pt x="43" y="203"/>
                    <a:pt x="44" y="203"/>
                  </a:cubicBezTo>
                  <a:cubicBezTo>
                    <a:pt x="44" y="203"/>
                    <a:pt x="45" y="203"/>
                    <a:pt x="46" y="203"/>
                  </a:cubicBezTo>
                  <a:cubicBezTo>
                    <a:pt x="46" y="203"/>
                    <a:pt x="46" y="203"/>
                    <a:pt x="46" y="203"/>
                  </a:cubicBezTo>
                  <a:cubicBezTo>
                    <a:pt x="46" y="204"/>
                    <a:pt x="46" y="206"/>
                    <a:pt x="47" y="207"/>
                  </a:cubicBezTo>
                  <a:cubicBezTo>
                    <a:pt x="47" y="208"/>
                    <a:pt x="48" y="209"/>
                    <a:pt x="50" y="209"/>
                  </a:cubicBezTo>
                  <a:cubicBezTo>
                    <a:pt x="51" y="210"/>
                    <a:pt x="52" y="210"/>
                    <a:pt x="53" y="210"/>
                  </a:cubicBezTo>
                  <a:cubicBezTo>
                    <a:pt x="57" y="211"/>
                    <a:pt x="61" y="211"/>
                    <a:pt x="67" y="214"/>
                  </a:cubicBezTo>
                  <a:cubicBezTo>
                    <a:pt x="66" y="214"/>
                    <a:pt x="66" y="215"/>
                    <a:pt x="65" y="215"/>
                  </a:cubicBezTo>
                  <a:cubicBezTo>
                    <a:pt x="63" y="217"/>
                    <a:pt x="62" y="218"/>
                    <a:pt x="62" y="219"/>
                  </a:cubicBezTo>
                  <a:cubicBezTo>
                    <a:pt x="62" y="220"/>
                    <a:pt x="63" y="221"/>
                    <a:pt x="64" y="221"/>
                  </a:cubicBezTo>
                  <a:cubicBezTo>
                    <a:pt x="65" y="222"/>
                    <a:pt x="67" y="222"/>
                    <a:pt x="70" y="222"/>
                  </a:cubicBezTo>
                  <a:cubicBezTo>
                    <a:pt x="74" y="223"/>
                    <a:pt x="79" y="224"/>
                    <a:pt x="80" y="225"/>
                  </a:cubicBezTo>
                  <a:cubicBezTo>
                    <a:pt x="81" y="226"/>
                    <a:pt x="82" y="227"/>
                    <a:pt x="85" y="228"/>
                  </a:cubicBezTo>
                  <a:cubicBezTo>
                    <a:pt x="87" y="230"/>
                    <a:pt x="93" y="235"/>
                    <a:pt x="95" y="236"/>
                  </a:cubicBezTo>
                  <a:cubicBezTo>
                    <a:pt x="92" y="238"/>
                    <a:pt x="79" y="244"/>
                    <a:pt x="73" y="245"/>
                  </a:cubicBezTo>
                  <a:cubicBezTo>
                    <a:pt x="69" y="245"/>
                    <a:pt x="68" y="245"/>
                    <a:pt x="67" y="246"/>
                  </a:cubicBezTo>
                  <a:cubicBezTo>
                    <a:pt x="67" y="246"/>
                    <a:pt x="67" y="246"/>
                    <a:pt x="65" y="246"/>
                  </a:cubicBezTo>
                  <a:cubicBezTo>
                    <a:pt x="53" y="246"/>
                    <a:pt x="50" y="248"/>
                    <a:pt x="49" y="250"/>
                  </a:cubicBezTo>
                  <a:cubicBezTo>
                    <a:pt x="48" y="253"/>
                    <a:pt x="51" y="254"/>
                    <a:pt x="52" y="254"/>
                  </a:cubicBezTo>
                  <a:cubicBezTo>
                    <a:pt x="51" y="255"/>
                    <a:pt x="48" y="256"/>
                    <a:pt x="46" y="257"/>
                  </a:cubicBezTo>
                  <a:cubicBezTo>
                    <a:pt x="26" y="262"/>
                    <a:pt x="26" y="263"/>
                    <a:pt x="26" y="265"/>
                  </a:cubicBezTo>
                  <a:cubicBezTo>
                    <a:pt x="26" y="266"/>
                    <a:pt x="27" y="266"/>
                    <a:pt x="27" y="266"/>
                  </a:cubicBezTo>
                  <a:cubicBezTo>
                    <a:pt x="26" y="266"/>
                    <a:pt x="24" y="267"/>
                    <a:pt x="23" y="267"/>
                  </a:cubicBezTo>
                  <a:cubicBezTo>
                    <a:pt x="6" y="271"/>
                    <a:pt x="0" y="272"/>
                    <a:pt x="0" y="276"/>
                  </a:cubicBezTo>
                  <a:cubicBezTo>
                    <a:pt x="1" y="279"/>
                    <a:pt x="4" y="280"/>
                    <a:pt x="20" y="280"/>
                  </a:cubicBezTo>
                  <a:cubicBezTo>
                    <a:pt x="22" y="280"/>
                    <a:pt x="24" y="280"/>
                    <a:pt x="27" y="280"/>
                  </a:cubicBezTo>
                  <a:cubicBezTo>
                    <a:pt x="32" y="280"/>
                    <a:pt x="32" y="280"/>
                    <a:pt x="32" y="280"/>
                  </a:cubicBezTo>
                  <a:cubicBezTo>
                    <a:pt x="33" y="280"/>
                    <a:pt x="35" y="280"/>
                    <a:pt x="35" y="280"/>
                  </a:cubicBezTo>
                  <a:cubicBezTo>
                    <a:pt x="35" y="280"/>
                    <a:pt x="35" y="280"/>
                    <a:pt x="35" y="280"/>
                  </a:cubicBezTo>
                  <a:cubicBezTo>
                    <a:pt x="35" y="281"/>
                    <a:pt x="35" y="282"/>
                    <a:pt x="35" y="283"/>
                  </a:cubicBezTo>
                  <a:cubicBezTo>
                    <a:pt x="35" y="285"/>
                    <a:pt x="37" y="285"/>
                    <a:pt x="39" y="285"/>
                  </a:cubicBezTo>
                  <a:cubicBezTo>
                    <a:pt x="39" y="285"/>
                    <a:pt x="39" y="285"/>
                    <a:pt x="39" y="285"/>
                  </a:cubicBezTo>
                  <a:cubicBezTo>
                    <a:pt x="41" y="285"/>
                    <a:pt x="43" y="285"/>
                    <a:pt x="46" y="285"/>
                  </a:cubicBezTo>
                  <a:cubicBezTo>
                    <a:pt x="48" y="285"/>
                    <a:pt x="50" y="285"/>
                    <a:pt x="51" y="285"/>
                  </a:cubicBezTo>
                  <a:cubicBezTo>
                    <a:pt x="50" y="286"/>
                    <a:pt x="48" y="288"/>
                    <a:pt x="49" y="290"/>
                  </a:cubicBezTo>
                  <a:cubicBezTo>
                    <a:pt x="51" y="292"/>
                    <a:pt x="53" y="292"/>
                    <a:pt x="59" y="291"/>
                  </a:cubicBezTo>
                  <a:cubicBezTo>
                    <a:pt x="63" y="290"/>
                    <a:pt x="72" y="290"/>
                    <a:pt x="78" y="290"/>
                  </a:cubicBezTo>
                  <a:cubicBezTo>
                    <a:pt x="81" y="290"/>
                    <a:pt x="82" y="290"/>
                    <a:pt x="82" y="290"/>
                  </a:cubicBezTo>
                  <a:cubicBezTo>
                    <a:pt x="82" y="290"/>
                    <a:pt x="83" y="291"/>
                    <a:pt x="82" y="295"/>
                  </a:cubicBezTo>
                  <a:cubicBezTo>
                    <a:pt x="82" y="297"/>
                    <a:pt x="81" y="298"/>
                    <a:pt x="81" y="299"/>
                  </a:cubicBezTo>
                  <a:cubicBezTo>
                    <a:pt x="80" y="301"/>
                    <a:pt x="79" y="303"/>
                    <a:pt x="80" y="304"/>
                  </a:cubicBezTo>
                  <a:cubicBezTo>
                    <a:pt x="81" y="305"/>
                    <a:pt x="82" y="306"/>
                    <a:pt x="83" y="306"/>
                  </a:cubicBezTo>
                  <a:cubicBezTo>
                    <a:pt x="86" y="306"/>
                    <a:pt x="89" y="303"/>
                    <a:pt x="92" y="301"/>
                  </a:cubicBezTo>
                  <a:cubicBezTo>
                    <a:pt x="93" y="300"/>
                    <a:pt x="93" y="300"/>
                    <a:pt x="93" y="300"/>
                  </a:cubicBezTo>
                  <a:cubicBezTo>
                    <a:pt x="97" y="297"/>
                    <a:pt x="102" y="295"/>
                    <a:pt x="107" y="294"/>
                  </a:cubicBezTo>
                  <a:cubicBezTo>
                    <a:pt x="108" y="293"/>
                    <a:pt x="110" y="293"/>
                    <a:pt x="111" y="292"/>
                  </a:cubicBezTo>
                  <a:cubicBezTo>
                    <a:pt x="112" y="292"/>
                    <a:pt x="113" y="292"/>
                    <a:pt x="114" y="291"/>
                  </a:cubicBezTo>
                  <a:cubicBezTo>
                    <a:pt x="116" y="290"/>
                    <a:pt x="119" y="289"/>
                    <a:pt x="122" y="289"/>
                  </a:cubicBezTo>
                  <a:cubicBezTo>
                    <a:pt x="122" y="289"/>
                    <a:pt x="123" y="289"/>
                    <a:pt x="123" y="289"/>
                  </a:cubicBezTo>
                  <a:cubicBezTo>
                    <a:pt x="124" y="289"/>
                    <a:pt x="123" y="293"/>
                    <a:pt x="122" y="296"/>
                  </a:cubicBezTo>
                  <a:cubicBezTo>
                    <a:pt x="122" y="296"/>
                    <a:pt x="122" y="297"/>
                    <a:pt x="121" y="298"/>
                  </a:cubicBezTo>
                  <a:cubicBezTo>
                    <a:pt x="121" y="300"/>
                    <a:pt x="120" y="302"/>
                    <a:pt x="119" y="305"/>
                  </a:cubicBezTo>
                  <a:cubicBezTo>
                    <a:pt x="118" y="308"/>
                    <a:pt x="118" y="309"/>
                    <a:pt x="118" y="310"/>
                  </a:cubicBezTo>
                  <a:cubicBezTo>
                    <a:pt x="119" y="311"/>
                    <a:pt x="120" y="311"/>
                    <a:pt x="121" y="311"/>
                  </a:cubicBezTo>
                  <a:cubicBezTo>
                    <a:pt x="121" y="311"/>
                    <a:pt x="121" y="311"/>
                    <a:pt x="121" y="311"/>
                  </a:cubicBezTo>
                  <a:cubicBezTo>
                    <a:pt x="123" y="311"/>
                    <a:pt x="124" y="310"/>
                    <a:pt x="125" y="309"/>
                  </a:cubicBezTo>
                  <a:cubicBezTo>
                    <a:pt x="125" y="308"/>
                    <a:pt x="126" y="308"/>
                    <a:pt x="126" y="308"/>
                  </a:cubicBezTo>
                  <a:cubicBezTo>
                    <a:pt x="132" y="305"/>
                    <a:pt x="137" y="302"/>
                    <a:pt x="139" y="300"/>
                  </a:cubicBezTo>
                  <a:cubicBezTo>
                    <a:pt x="139" y="302"/>
                    <a:pt x="140" y="303"/>
                    <a:pt x="142" y="304"/>
                  </a:cubicBezTo>
                  <a:cubicBezTo>
                    <a:pt x="143" y="304"/>
                    <a:pt x="145" y="303"/>
                    <a:pt x="147" y="299"/>
                  </a:cubicBezTo>
                  <a:cubicBezTo>
                    <a:pt x="148" y="297"/>
                    <a:pt x="150" y="294"/>
                    <a:pt x="153" y="291"/>
                  </a:cubicBezTo>
                  <a:cubicBezTo>
                    <a:pt x="163" y="281"/>
                    <a:pt x="176" y="275"/>
                    <a:pt x="180" y="274"/>
                  </a:cubicBezTo>
                  <a:cubicBezTo>
                    <a:pt x="181" y="278"/>
                    <a:pt x="180" y="293"/>
                    <a:pt x="180" y="304"/>
                  </a:cubicBezTo>
                  <a:cubicBezTo>
                    <a:pt x="180" y="311"/>
                    <a:pt x="180" y="317"/>
                    <a:pt x="180" y="321"/>
                  </a:cubicBezTo>
                  <a:cubicBezTo>
                    <a:pt x="180" y="324"/>
                    <a:pt x="180" y="327"/>
                    <a:pt x="180" y="329"/>
                  </a:cubicBezTo>
                  <a:cubicBezTo>
                    <a:pt x="180" y="333"/>
                    <a:pt x="180" y="333"/>
                    <a:pt x="180" y="333"/>
                  </a:cubicBezTo>
                  <a:cubicBezTo>
                    <a:pt x="180" y="342"/>
                    <a:pt x="179" y="353"/>
                    <a:pt x="180" y="363"/>
                  </a:cubicBezTo>
                  <a:cubicBezTo>
                    <a:pt x="180" y="374"/>
                    <a:pt x="180" y="386"/>
                    <a:pt x="184" y="398"/>
                  </a:cubicBezTo>
                  <a:cubicBezTo>
                    <a:pt x="185" y="400"/>
                    <a:pt x="185" y="402"/>
                    <a:pt x="185" y="404"/>
                  </a:cubicBezTo>
                  <a:cubicBezTo>
                    <a:pt x="185" y="406"/>
                    <a:pt x="185" y="408"/>
                    <a:pt x="186" y="410"/>
                  </a:cubicBezTo>
                  <a:cubicBezTo>
                    <a:pt x="187" y="414"/>
                    <a:pt x="189" y="415"/>
                    <a:pt x="192" y="415"/>
                  </a:cubicBezTo>
                  <a:cubicBezTo>
                    <a:pt x="193" y="415"/>
                    <a:pt x="193" y="415"/>
                    <a:pt x="193" y="415"/>
                  </a:cubicBezTo>
                  <a:cubicBezTo>
                    <a:pt x="193" y="415"/>
                    <a:pt x="193" y="415"/>
                    <a:pt x="194" y="415"/>
                  </a:cubicBezTo>
                  <a:cubicBezTo>
                    <a:pt x="194" y="415"/>
                    <a:pt x="195" y="415"/>
                    <a:pt x="196" y="414"/>
                  </a:cubicBezTo>
                  <a:cubicBezTo>
                    <a:pt x="198" y="413"/>
                    <a:pt x="197" y="409"/>
                    <a:pt x="193" y="397"/>
                  </a:cubicBezTo>
                  <a:cubicBezTo>
                    <a:pt x="192" y="394"/>
                    <a:pt x="191" y="391"/>
                    <a:pt x="190" y="388"/>
                  </a:cubicBezTo>
                  <a:cubicBezTo>
                    <a:pt x="187" y="376"/>
                    <a:pt x="187" y="341"/>
                    <a:pt x="187" y="326"/>
                  </a:cubicBezTo>
                  <a:cubicBezTo>
                    <a:pt x="187" y="324"/>
                    <a:pt x="187" y="322"/>
                    <a:pt x="187" y="321"/>
                  </a:cubicBezTo>
                  <a:cubicBezTo>
                    <a:pt x="187" y="310"/>
                    <a:pt x="188" y="286"/>
                    <a:pt x="189" y="277"/>
                  </a:cubicBezTo>
                  <a:cubicBezTo>
                    <a:pt x="189" y="277"/>
                    <a:pt x="190" y="277"/>
                    <a:pt x="190" y="278"/>
                  </a:cubicBezTo>
                  <a:cubicBezTo>
                    <a:pt x="192" y="280"/>
                    <a:pt x="194" y="282"/>
                    <a:pt x="197" y="284"/>
                  </a:cubicBezTo>
                  <a:cubicBezTo>
                    <a:pt x="202" y="290"/>
                    <a:pt x="207" y="296"/>
                    <a:pt x="210" y="301"/>
                  </a:cubicBezTo>
                  <a:cubicBezTo>
                    <a:pt x="210" y="301"/>
                    <a:pt x="211" y="301"/>
                    <a:pt x="211" y="302"/>
                  </a:cubicBezTo>
                  <a:cubicBezTo>
                    <a:pt x="214" y="307"/>
                    <a:pt x="216" y="309"/>
                    <a:pt x="218" y="309"/>
                  </a:cubicBezTo>
                  <a:cubicBezTo>
                    <a:pt x="219" y="308"/>
                    <a:pt x="220" y="308"/>
                    <a:pt x="220" y="306"/>
                  </a:cubicBezTo>
                  <a:cubicBezTo>
                    <a:pt x="221" y="308"/>
                    <a:pt x="223" y="309"/>
                    <a:pt x="223" y="310"/>
                  </a:cubicBezTo>
                  <a:cubicBezTo>
                    <a:pt x="228" y="316"/>
                    <a:pt x="228" y="316"/>
                    <a:pt x="230" y="316"/>
                  </a:cubicBezTo>
                  <a:cubicBezTo>
                    <a:pt x="231" y="316"/>
                    <a:pt x="231" y="315"/>
                    <a:pt x="232" y="315"/>
                  </a:cubicBezTo>
                  <a:cubicBezTo>
                    <a:pt x="232" y="315"/>
                    <a:pt x="233" y="315"/>
                    <a:pt x="234" y="316"/>
                  </a:cubicBezTo>
                  <a:cubicBezTo>
                    <a:pt x="238" y="317"/>
                    <a:pt x="241" y="318"/>
                    <a:pt x="243" y="318"/>
                  </a:cubicBezTo>
                  <a:cubicBezTo>
                    <a:pt x="244" y="318"/>
                    <a:pt x="245" y="318"/>
                    <a:pt x="245" y="318"/>
                  </a:cubicBezTo>
                  <a:cubicBezTo>
                    <a:pt x="247" y="316"/>
                    <a:pt x="246" y="312"/>
                    <a:pt x="243" y="303"/>
                  </a:cubicBezTo>
                  <a:cubicBezTo>
                    <a:pt x="242" y="302"/>
                    <a:pt x="242" y="302"/>
                    <a:pt x="242" y="302"/>
                  </a:cubicBezTo>
                  <a:cubicBezTo>
                    <a:pt x="242" y="302"/>
                    <a:pt x="242" y="302"/>
                    <a:pt x="242" y="301"/>
                  </a:cubicBezTo>
                  <a:cubicBezTo>
                    <a:pt x="241" y="300"/>
                    <a:pt x="240" y="297"/>
                    <a:pt x="241" y="296"/>
                  </a:cubicBezTo>
                  <a:cubicBezTo>
                    <a:pt x="241" y="296"/>
                    <a:pt x="241" y="296"/>
                    <a:pt x="241" y="295"/>
                  </a:cubicBezTo>
                  <a:cubicBezTo>
                    <a:pt x="246" y="295"/>
                    <a:pt x="250" y="296"/>
                    <a:pt x="254" y="298"/>
                  </a:cubicBezTo>
                  <a:cubicBezTo>
                    <a:pt x="255" y="298"/>
                    <a:pt x="255" y="298"/>
                    <a:pt x="255" y="298"/>
                  </a:cubicBezTo>
                  <a:cubicBezTo>
                    <a:pt x="259" y="300"/>
                    <a:pt x="264" y="302"/>
                    <a:pt x="268" y="304"/>
                  </a:cubicBezTo>
                  <a:cubicBezTo>
                    <a:pt x="269" y="304"/>
                    <a:pt x="269" y="304"/>
                    <a:pt x="269" y="304"/>
                  </a:cubicBezTo>
                  <a:cubicBezTo>
                    <a:pt x="273" y="306"/>
                    <a:pt x="278" y="309"/>
                    <a:pt x="281" y="309"/>
                  </a:cubicBezTo>
                  <a:cubicBezTo>
                    <a:pt x="283" y="309"/>
                    <a:pt x="284" y="308"/>
                    <a:pt x="284" y="307"/>
                  </a:cubicBezTo>
                  <a:cubicBezTo>
                    <a:pt x="285" y="305"/>
                    <a:pt x="284" y="304"/>
                    <a:pt x="282" y="301"/>
                  </a:cubicBezTo>
                  <a:cubicBezTo>
                    <a:pt x="282" y="299"/>
                    <a:pt x="281" y="298"/>
                    <a:pt x="280" y="296"/>
                  </a:cubicBezTo>
                  <a:cubicBezTo>
                    <a:pt x="280" y="296"/>
                    <a:pt x="280" y="296"/>
                    <a:pt x="280" y="296"/>
                  </a:cubicBezTo>
                  <a:cubicBezTo>
                    <a:pt x="279" y="294"/>
                    <a:pt x="278" y="292"/>
                    <a:pt x="278" y="291"/>
                  </a:cubicBezTo>
                  <a:cubicBezTo>
                    <a:pt x="279" y="291"/>
                    <a:pt x="279" y="291"/>
                    <a:pt x="280" y="291"/>
                  </a:cubicBezTo>
                  <a:cubicBezTo>
                    <a:pt x="284" y="291"/>
                    <a:pt x="290" y="291"/>
                    <a:pt x="294" y="292"/>
                  </a:cubicBezTo>
                  <a:cubicBezTo>
                    <a:pt x="297" y="293"/>
                    <a:pt x="297" y="293"/>
                    <a:pt x="297" y="293"/>
                  </a:cubicBezTo>
                  <a:cubicBezTo>
                    <a:pt x="303" y="294"/>
                    <a:pt x="306" y="295"/>
                    <a:pt x="307" y="293"/>
                  </a:cubicBezTo>
                  <a:cubicBezTo>
                    <a:pt x="308" y="291"/>
                    <a:pt x="307" y="289"/>
                    <a:pt x="306" y="288"/>
                  </a:cubicBezTo>
                  <a:cubicBezTo>
                    <a:pt x="306" y="287"/>
                    <a:pt x="306" y="287"/>
                    <a:pt x="306" y="287"/>
                  </a:cubicBezTo>
                  <a:cubicBezTo>
                    <a:pt x="308" y="287"/>
                    <a:pt x="310" y="287"/>
                    <a:pt x="312" y="287"/>
                  </a:cubicBezTo>
                  <a:cubicBezTo>
                    <a:pt x="315" y="287"/>
                    <a:pt x="317" y="287"/>
                    <a:pt x="318" y="287"/>
                  </a:cubicBezTo>
                  <a:cubicBezTo>
                    <a:pt x="320" y="287"/>
                    <a:pt x="322" y="287"/>
                    <a:pt x="323" y="286"/>
                  </a:cubicBezTo>
                  <a:cubicBezTo>
                    <a:pt x="323" y="285"/>
                    <a:pt x="323" y="284"/>
                    <a:pt x="323" y="283"/>
                  </a:cubicBezTo>
                  <a:cubicBezTo>
                    <a:pt x="324" y="283"/>
                    <a:pt x="326" y="283"/>
                    <a:pt x="328" y="283"/>
                  </a:cubicBezTo>
                  <a:cubicBezTo>
                    <a:pt x="345" y="283"/>
                    <a:pt x="351" y="282"/>
                    <a:pt x="351" y="279"/>
                  </a:cubicBezTo>
                  <a:cubicBezTo>
                    <a:pt x="351" y="275"/>
                    <a:pt x="346" y="273"/>
                    <a:pt x="331" y="268"/>
                  </a:cubicBezTo>
                  <a:close/>
                  <a:moveTo>
                    <a:pt x="68" y="213"/>
                  </a:moveTo>
                  <a:cubicBezTo>
                    <a:pt x="70" y="213"/>
                    <a:pt x="70" y="213"/>
                    <a:pt x="70" y="213"/>
                  </a:cubicBezTo>
                  <a:cubicBezTo>
                    <a:pt x="70" y="213"/>
                    <a:pt x="70" y="213"/>
                    <a:pt x="70" y="213"/>
                  </a:cubicBezTo>
                  <a:cubicBezTo>
                    <a:pt x="68" y="214"/>
                    <a:pt x="68" y="214"/>
                    <a:pt x="68" y="214"/>
                  </a:cubicBezTo>
                  <a:cubicBezTo>
                    <a:pt x="68" y="213"/>
                    <a:pt x="68" y="213"/>
                    <a:pt x="68" y="213"/>
                  </a:cubicBezTo>
                  <a:cubicBezTo>
                    <a:pt x="68" y="213"/>
                    <a:pt x="68" y="213"/>
                    <a:pt x="68" y="213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336600"/>
                </a:gs>
                <a:gs pos="74000">
                  <a:srgbClr val="FF9900"/>
                </a:gs>
                <a:gs pos="100000">
                  <a:srgbClr val="984807"/>
                </a:gs>
              </a:gsLst>
              <a:lin ang="5400000" scaled="1"/>
              <a:tileRect/>
            </a:gradFill>
            <a:ln w="6350">
              <a:noFill/>
            </a:ln>
            <a:effectLst>
              <a:outerShdw blurRad="114300" dist="88900" dir="2700000" algn="tl" rotWithShape="0">
                <a:schemeClr val="tx1">
                  <a:alpha val="49000"/>
                </a:scheme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3" name="CaixaDeTexto 2"/>
            <p:cNvSpPr txBox="1"/>
            <p:nvPr/>
          </p:nvSpPr>
          <p:spPr>
            <a:xfrm rot="16200000">
              <a:off x="-438653" y="3529483"/>
              <a:ext cx="3384376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t-PT" sz="40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Consequências</a:t>
              </a:r>
              <a:endParaRPr lang="pt-PT" sz="4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sp>
        <p:nvSpPr>
          <p:cNvPr id="5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pt-PT" dirty="0" smtClean="0"/>
              <a:t>Desflorestação</a:t>
            </a:r>
            <a:endParaRPr lang="pt-PT" dirty="0"/>
          </a:p>
        </p:txBody>
      </p:sp>
      <p:sp>
        <p:nvSpPr>
          <p:cNvPr id="8" name="Rectângulo arredondado 7"/>
          <p:cNvSpPr/>
          <p:nvPr/>
        </p:nvSpPr>
        <p:spPr>
          <a:xfrm>
            <a:off x="2635624" y="1362578"/>
            <a:ext cx="6184848" cy="673171"/>
          </a:xfrm>
          <a:prstGeom prst="roundRect">
            <a:avLst/>
          </a:prstGeom>
          <a:solidFill>
            <a:srgbClr val="336600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err="1" smtClean="0">
                <a:solidFill>
                  <a:schemeClr val="bg1"/>
                </a:solidFill>
              </a:rPr>
              <a:t>Aumento</a:t>
            </a:r>
            <a:r>
              <a:rPr lang="en-US" sz="2400" dirty="0" smtClean="0">
                <a:solidFill>
                  <a:schemeClr val="bg1"/>
                </a:solidFill>
              </a:rPr>
              <a:t> da </a:t>
            </a:r>
            <a:r>
              <a:rPr lang="en-US" sz="2400" dirty="0" err="1" smtClean="0">
                <a:solidFill>
                  <a:schemeClr val="bg1"/>
                </a:solidFill>
              </a:rPr>
              <a:t>poluição</a:t>
            </a:r>
            <a:endParaRPr lang="pt-PT" sz="2400" dirty="0">
              <a:solidFill>
                <a:schemeClr val="bg1"/>
              </a:solidFill>
            </a:endParaRPr>
          </a:p>
        </p:txBody>
      </p:sp>
      <p:sp>
        <p:nvSpPr>
          <p:cNvPr id="9" name="Rectângulo arredondado 8"/>
          <p:cNvSpPr/>
          <p:nvPr/>
        </p:nvSpPr>
        <p:spPr>
          <a:xfrm>
            <a:off x="2627784" y="2179765"/>
            <a:ext cx="6184848" cy="673171"/>
          </a:xfrm>
          <a:prstGeom prst="roundRect">
            <a:avLst/>
          </a:prstGeom>
          <a:solidFill>
            <a:srgbClr val="336600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err="1" smtClean="0">
                <a:solidFill>
                  <a:schemeClr val="bg1"/>
                </a:solidFill>
              </a:rPr>
              <a:t>Aumento</a:t>
            </a:r>
            <a:r>
              <a:rPr lang="en-US" sz="2400" dirty="0" smtClean="0">
                <a:solidFill>
                  <a:schemeClr val="bg1"/>
                </a:solidFill>
              </a:rPr>
              <a:t> das </a:t>
            </a:r>
            <a:r>
              <a:rPr lang="en-US" sz="2400" dirty="0" err="1" smtClean="0">
                <a:solidFill>
                  <a:schemeClr val="bg1"/>
                </a:solidFill>
              </a:rPr>
              <a:t>inundações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10" name="Rectângulo arredondado 9"/>
          <p:cNvSpPr/>
          <p:nvPr/>
        </p:nvSpPr>
        <p:spPr>
          <a:xfrm>
            <a:off x="2627784" y="3018762"/>
            <a:ext cx="6184848" cy="673171"/>
          </a:xfrm>
          <a:prstGeom prst="roundRect">
            <a:avLst/>
          </a:prstGeom>
          <a:solidFill>
            <a:srgbClr val="336600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err="1" smtClean="0">
                <a:solidFill>
                  <a:schemeClr val="bg1"/>
                </a:solidFill>
              </a:rPr>
              <a:t>Alterações</a:t>
            </a:r>
            <a:r>
              <a:rPr lang="en-US" sz="2400" dirty="0" smtClean="0">
                <a:solidFill>
                  <a:schemeClr val="bg1"/>
                </a:solidFill>
              </a:rPr>
              <a:t> </a:t>
            </a:r>
            <a:r>
              <a:rPr lang="en-US" sz="2400" dirty="0" err="1" smtClean="0">
                <a:solidFill>
                  <a:schemeClr val="bg1"/>
                </a:solidFill>
              </a:rPr>
              <a:t>climáticas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11" name="Rectângulo arredondado 10"/>
          <p:cNvSpPr/>
          <p:nvPr/>
        </p:nvSpPr>
        <p:spPr>
          <a:xfrm>
            <a:off x="2601486" y="3821236"/>
            <a:ext cx="6184848" cy="673171"/>
          </a:xfrm>
          <a:prstGeom prst="roundRect">
            <a:avLst/>
          </a:prstGeom>
          <a:solidFill>
            <a:srgbClr val="336600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err="1" smtClean="0">
                <a:solidFill>
                  <a:schemeClr val="bg1"/>
                </a:solidFill>
              </a:rPr>
              <a:t>Perda</a:t>
            </a:r>
            <a:r>
              <a:rPr lang="en-US" sz="2400" dirty="0" smtClean="0">
                <a:solidFill>
                  <a:schemeClr val="bg1"/>
                </a:solidFill>
              </a:rPr>
              <a:t> da </a:t>
            </a:r>
            <a:r>
              <a:rPr lang="en-US" sz="2400" dirty="0" err="1" smtClean="0">
                <a:solidFill>
                  <a:schemeClr val="bg1"/>
                </a:solidFill>
              </a:rPr>
              <a:t>biodiversidade</a:t>
            </a:r>
            <a:r>
              <a:rPr lang="en-US" sz="2400" dirty="0" smtClean="0">
                <a:solidFill>
                  <a:schemeClr val="bg1"/>
                </a:solidFill>
              </a:rPr>
              <a:t> e de </a:t>
            </a:r>
            <a:r>
              <a:rPr lang="en-US" sz="2400" dirty="0" err="1" smtClean="0">
                <a:solidFill>
                  <a:schemeClr val="bg1"/>
                </a:solidFill>
              </a:rPr>
              <a:t>património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12" name="Rectângulo arredondado 11"/>
          <p:cNvSpPr/>
          <p:nvPr/>
        </p:nvSpPr>
        <p:spPr>
          <a:xfrm>
            <a:off x="2627784" y="4653136"/>
            <a:ext cx="6184848" cy="673171"/>
          </a:xfrm>
          <a:prstGeom prst="roundRect">
            <a:avLst/>
          </a:prstGeom>
          <a:solidFill>
            <a:srgbClr val="336600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err="1" smtClean="0">
                <a:solidFill>
                  <a:schemeClr val="bg1"/>
                </a:solidFill>
              </a:rPr>
              <a:t>Aumento</a:t>
            </a:r>
            <a:r>
              <a:rPr lang="en-US" sz="2400" dirty="0" smtClean="0">
                <a:solidFill>
                  <a:schemeClr val="bg1"/>
                </a:solidFill>
              </a:rPr>
              <a:t> dos gases de </a:t>
            </a:r>
            <a:r>
              <a:rPr lang="en-US" sz="2400" dirty="0" err="1" smtClean="0">
                <a:solidFill>
                  <a:schemeClr val="bg1"/>
                </a:solidFill>
              </a:rPr>
              <a:t>efeito</a:t>
            </a:r>
            <a:r>
              <a:rPr lang="en-US" sz="2400" dirty="0" smtClean="0">
                <a:solidFill>
                  <a:schemeClr val="bg1"/>
                </a:solidFill>
              </a:rPr>
              <a:t> de </a:t>
            </a:r>
            <a:r>
              <a:rPr lang="en-US" sz="2400" dirty="0" err="1" smtClean="0">
                <a:solidFill>
                  <a:schemeClr val="bg1"/>
                </a:solidFill>
              </a:rPr>
              <a:t>estufa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13" name="Rectângulo arredondado 12"/>
          <p:cNvSpPr/>
          <p:nvPr/>
        </p:nvSpPr>
        <p:spPr>
          <a:xfrm>
            <a:off x="2627784" y="5492133"/>
            <a:ext cx="6184848" cy="673171"/>
          </a:xfrm>
          <a:prstGeom prst="roundRect">
            <a:avLst/>
          </a:prstGeom>
          <a:solidFill>
            <a:srgbClr val="336600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err="1" smtClean="0">
                <a:solidFill>
                  <a:schemeClr val="bg1"/>
                </a:solidFill>
              </a:rPr>
              <a:t>Desertificação</a:t>
            </a:r>
            <a:endParaRPr lang="en-US" sz="2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74682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500"/>
                            </p:stCondLst>
                            <p:childTnLst>
                              <p:par>
                                <p:cTn id="2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000"/>
                            </p:stCondLst>
                            <p:childTnLst>
                              <p:par>
                                <p:cTn id="2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500"/>
                            </p:stCondLst>
                            <p:childTnLst>
                              <p:par>
                                <p:cTn id="3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pt-PT" dirty="0" smtClean="0"/>
              <a:t>Desflorestação</a:t>
            </a:r>
            <a:endParaRPr lang="pt-PT" dirty="0"/>
          </a:p>
        </p:txBody>
      </p:sp>
      <p:grpSp>
        <p:nvGrpSpPr>
          <p:cNvPr id="4" name="Grupo 3"/>
          <p:cNvGrpSpPr/>
          <p:nvPr/>
        </p:nvGrpSpPr>
        <p:grpSpPr>
          <a:xfrm>
            <a:off x="-1810925" y="1996194"/>
            <a:ext cx="6136566" cy="6957591"/>
            <a:chOff x="-1810925" y="1996194"/>
            <a:chExt cx="6136566" cy="6957591"/>
          </a:xfrm>
        </p:grpSpPr>
        <p:sp>
          <p:nvSpPr>
            <p:cNvPr id="14" name="leaf 2"/>
            <p:cNvSpPr>
              <a:spLocks noEditPoints="1"/>
            </p:cNvSpPr>
            <p:nvPr/>
          </p:nvSpPr>
          <p:spPr bwMode="auto">
            <a:xfrm rot="2523668">
              <a:off x="-1810925" y="1996194"/>
              <a:ext cx="6136566" cy="6957591"/>
            </a:xfrm>
            <a:custGeom>
              <a:avLst/>
              <a:gdLst>
                <a:gd name="T0" fmla="*/ 304 w 351"/>
                <a:gd name="T1" fmla="*/ 250 h 415"/>
                <a:gd name="T2" fmla="*/ 282 w 351"/>
                <a:gd name="T3" fmla="*/ 232 h 415"/>
                <a:gd name="T4" fmla="*/ 312 w 351"/>
                <a:gd name="T5" fmla="*/ 216 h 415"/>
                <a:gd name="T6" fmla="*/ 334 w 351"/>
                <a:gd name="T7" fmla="*/ 192 h 415"/>
                <a:gd name="T8" fmla="*/ 326 w 351"/>
                <a:gd name="T9" fmla="*/ 160 h 415"/>
                <a:gd name="T10" fmla="*/ 328 w 351"/>
                <a:gd name="T11" fmla="*/ 137 h 415"/>
                <a:gd name="T12" fmla="*/ 335 w 351"/>
                <a:gd name="T13" fmla="*/ 117 h 415"/>
                <a:gd name="T14" fmla="*/ 339 w 351"/>
                <a:gd name="T15" fmla="*/ 94 h 415"/>
                <a:gd name="T16" fmla="*/ 315 w 351"/>
                <a:gd name="T17" fmla="*/ 109 h 415"/>
                <a:gd name="T18" fmla="*/ 297 w 351"/>
                <a:gd name="T19" fmla="*/ 115 h 415"/>
                <a:gd name="T20" fmla="*/ 278 w 351"/>
                <a:gd name="T21" fmla="*/ 129 h 415"/>
                <a:gd name="T22" fmla="*/ 254 w 351"/>
                <a:gd name="T23" fmla="*/ 144 h 415"/>
                <a:gd name="T24" fmla="*/ 227 w 351"/>
                <a:gd name="T25" fmla="*/ 149 h 415"/>
                <a:gd name="T26" fmla="*/ 241 w 351"/>
                <a:gd name="T27" fmla="*/ 83 h 415"/>
                <a:gd name="T28" fmla="*/ 239 w 351"/>
                <a:gd name="T29" fmla="*/ 71 h 415"/>
                <a:gd name="T30" fmla="*/ 224 w 351"/>
                <a:gd name="T31" fmla="*/ 56 h 415"/>
                <a:gd name="T32" fmla="*/ 204 w 351"/>
                <a:gd name="T33" fmla="*/ 61 h 415"/>
                <a:gd name="T34" fmla="*/ 194 w 351"/>
                <a:gd name="T35" fmla="*/ 37 h 415"/>
                <a:gd name="T36" fmla="*/ 185 w 351"/>
                <a:gd name="T37" fmla="*/ 24 h 415"/>
                <a:gd name="T38" fmla="*/ 173 w 351"/>
                <a:gd name="T39" fmla="*/ 14 h 415"/>
                <a:gd name="T40" fmla="*/ 161 w 351"/>
                <a:gd name="T41" fmla="*/ 21 h 415"/>
                <a:gd name="T42" fmla="*/ 143 w 351"/>
                <a:gd name="T43" fmla="*/ 38 h 415"/>
                <a:gd name="T44" fmla="*/ 131 w 351"/>
                <a:gd name="T45" fmla="*/ 68 h 415"/>
                <a:gd name="T46" fmla="*/ 115 w 351"/>
                <a:gd name="T47" fmla="*/ 51 h 415"/>
                <a:gd name="T48" fmla="*/ 116 w 351"/>
                <a:gd name="T49" fmla="*/ 83 h 415"/>
                <a:gd name="T50" fmla="*/ 120 w 351"/>
                <a:gd name="T51" fmla="*/ 114 h 415"/>
                <a:gd name="T52" fmla="*/ 108 w 351"/>
                <a:gd name="T53" fmla="*/ 127 h 415"/>
                <a:gd name="T54" fmla="*/ 81 w 351"/>
                <a:gd name="T55" fmla="*/ 116 h 415"/>
                <a:gd name="T56" fmla="*/ 62 w 351"/>
                <a:gd name="T57" fmla="*/ 112 h 415"/>
                <a:gd name="T58" fmla="*/ 44 w 351"/>
                <a:gd name="T59" fmla="*/ 103 h 415"/>
                <a:gd name="T60" fmla="*/ 20 w 351"/>
                <a:gd name="T61" fmla="*/ 92 h 415"/>
                <a:gd name="T62" fmla="*/ 28 w 351"/>
                <a:gd name="T63" fmla="*/ 128 h 415"/>
                <a:gd name="T64" fmla="*/ 26 w 351"/>
                <a:gd name="T65" fmla="*/ 138 h 415"/>
                <a:gd name="T66" fmla="*/ 28 w 351"/>
                <a:gd name="T67" fmla="*/ 184 h 415"/>
                <a:gd name="T68" fmla="*/ 28 w 351"/>
                <a:gd name="T69" fmla="*/ 197 h 415"/>
                <a:gd name="T70" fmla="*/ 47 w 351"/>
                <a:gd name="T71" fmla="*/ 207 h 415"/>
                <a:gd name="T72" fmla="*/ 64 w 351"/>
                <a:gd name="T73" fmla="*/ 221 h 415"/>
                <a:gd name="T74" fmla="*/ 67 w 351"/>
                <a:gd name="T75" fmla="*/ 246 h 415"/>
                <a:gd name="T76" fmla="*/ 27 w 351"/>
                <a:gd name="T77" fmla="*/ 266 h 415"/>
                <a:gd name="T78" fmla="*/ 35 w 351"/>
                <a:gd name="T79" fmla="*/ 280 h 415"/>
                <a:gd name="T80" fmla="*/ 51 w 351"/>
                <a:gd name="T81" fmla="*/ 285 h 415"/>
                <a:gd name="T82" fmla="*/ 81 w 351"/>
                <a:gd name="T83" fmla="*/ 299 h 415"/>
                <a:gd name="T84" fmla="*/ 111 w 351"/>
                <a:gd name="T85" fmla="*/ 292 h 415"/>
                <a:gd name="T86" fmla="*/ 119 w 351"/>
                <a:gd name="T87" fmla="*/ 305 h 415"/>
                <a:gd name="T88" fmla="*/ 139 w 351"/>
                <a:gd name="T89" fmla="*/ 300 h 415"/>
                <a:gd name="T90" fmla="*/ 180 w 351"/>
                <a:gd name="T91" fmla="*/ 321 h 415"/>
                <a:gd name="T92" fmla="*/ 186 w 351"/>
                <a:gd name="T93" fmla="*/ 410 h 415"/>
                <a:gd name="T94" fmla="*/ 190 w 351"/>
                <a:gd name="T95" fmla="*/ 388 h 415"/>
                <a:gd name="T96" fmla="*/ 210 w 351"/>
                <a:gd name="T97" fmla="*/ 301 h 415"/>
                <a:gd name="T98" fmla="*/ 232 w 351"/>
                <a:gd name="T99" fmla="*/ 315 h 415"/>
                <a:gd name="T100" fmla="*/ 242 w 351"/>
                <a:gd name="T101" fmla="*/ 301 h 415"/>
                <a:gd name="T102" fmla="*/ 269 w 351"/>
                <a:gd name="T103" fmla="*/ 304 h 415"/>
                <a:gd name="T104" fmla="*/ 278 w 351"/>
                <a:gd name="T105" fmla="*/ 291 h 415"/>
                <a:gd name="T106" fmla="*/ 306 w 351"/>
                <a:gd name="T107" fmla="*/ 287 h 415"/>
                <a:gd name="T108" fmla="*/ 351 w 351"/>
                <a:gd name="T109" fmla="*/ 279 h 415"/>
                <a:gd name="T110" fmla="*/ 68 w 351"/>
                <a:gd name="T111" fmla="*/ 213 h 4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351" h="415">
                  <a:moveTo>
                    <a:pt x="331" y="268"/>
                  </a:moveTo>
                  <a:cubicBezTo>
                    <a:pt x="330" y="267"/>
                    <a:pt x="329" y="267"/>
                    <a:pt x="328" y="267"/>
                  </a:cubicBezTo>
                  <a:cubicBezTo>
                    <a:pt x="328" y="266"/>
                    <a:pt x="329" y="266"/>
                    <a:pt x="329" y="265"/>
                  </a:cubicBezTo>
                  <a:cubicBezTo>
                    <a:pt x="329" y="263"/>
                    <a:pt x="329" y="262"/>
                    <a:pt x="311" y="257"/>
                  </a:cubicBezTo>
                  <a:cubicBezTo>
                    <a:pt x="312" y="257"/>
                    <a:pt x="315" y="256"/>
                    <a:pt x="314" y="253"/>
                  </a:cubicBezTo>
                  <a:cubicBezTo>
                    <a:pt x="313" y="250"/>
                    <a:pt x="310" y="250"/>
                    <a:pt x="304" y="250"/>
                  </a:cubicBezTo>
                  <a:cubicBezTo>
                    <a:pt x="298" y="250"/>
                    <a:pt x="298" y="250"/>
                    <a:pt x="298" y="250"/>
                  </a:cubicBezTo>
                  <a:cubicBezTo>
                    <a:pt x="297" y="250"/>
                    <a:pt x="297" y="250"/>
                    <a:pt x="297" y="250"/>
                  </a:cubicBezTo>
                  <a:cubicBezTo>
                    <a:pt x="293" y="250"/>
                    <a:pt x="291" y="249"/>
                    <a:pt x="288" y="247"/>
                  </a:cubicBezTo>
                  <a:cubicBezTo>
                    <a:pt x="286" y="246"/>
                    <a:pt x="285" y="246"/>
                    <a:pt x="283" y="245"/>
                  </a:cubicBezTo>
                  <a:cubicBezTo>
                    <a:pt x="277" y="242"/>
                    <a:pt x="276" y="240"/>
                    <a:pt x="276" y="240"/>
                  </a:cubicBezTo>
                  <a:cubicBezTo>
                    <a:pt x="276" y="238"/>
                    <a:pt x="278" y="236"/>
                    <a:pt x="282" y="232"/>
                  </a:cubicBezTo>
                  <a:cubicBezTo>
                    <a:pt x="285" y="230"/>
                    <a:pt x="288" y="228"/>
                    <a:pt x="292" y="226"/>
                  </a:cubicBezTo>
                  <a:cubicBezTo>
                    <a:pt x="293" y="226"/>
                    <a:pt x="294" y="226"/>
                    <a:pt x="295" y="226"/>
                  </a:cubicBezTo>
                  <a:cubicBezTo>
                    <a:pt x="302" y="224"/>
                    <a:pt x="305" y="224"/>
                    <a:pt x="305" y="221"/>
                  </a:cubicBezTo>
                  <a:cubicBezTo>
                    <a:pt x="305" y="220"/>
                    <a:pt x="304" y="219"/>
                    <a:pt x="303" y="219"/>
                  </a:cubicBezTo>
                  <a:cubicBezTo>
                    <a:pt x="305" y="218"/>
                    <a:pt x="308" y="217"/>
                    <a:pt x="310" y="216"/>
                  </a:cubicBezTo>
                  <a:cubicBezTo>
                    <a:pt x="312" y="216"/>
                    <a:pt x="312" y="216"/>
                    <a:pt x="312" y="216"/>
                  </a:cubicBezTo>
                  <a:cubicBezTo>
                    <a:pt x="319" y="214"/>
                    <a:pt x="322" y="214"/>
                    <a:pt x="323" y="212"/>
                  </a:cubicBezTo>
                  <a:cubicBezTo>
                    <a:pt x="323" y="210"/>
                    <a:pt x="323" y="209"/>
                    <a:pt x="322" y="209"/>
                  </a:cubicBezTo>
                  <a:cubicBezTo>
                    <a:pt x="324" y="208"/>
                    <a:pt x="327" y="207"/>
                    <a:pt x="329" y="206"/>
                  </a:cubicBezTo>
                  <a:cubicBezTo>
                    <a:pt x="333" y="205"/>
                    <a:pt x="333" y="205"/>
                    <a:pt x="333" y="205"/>
                  </a:cubicBezTo>
                  <a:cubicBezTo>
                    <a:pt x="345" y="200"/>
                    <a:pt x="344" y="198"/>
                    <a:pt x="344" y="197"/>
                  </a:cubicBezTo>
                  <a:cubicBezTo>
                    <a:pt x="344" y="195"/>
                    <a:pt x="342" y="195"/>
                    <a:pt x="334" y="192"/>
                  </a:cubicBezTo>
                  <a:cubicBezTo>
                    <a:pt x="331" y="192"/>
                    <a:pt x="329" y="191"/>
                    <a:pt x="327" y="190"/>
                  </a:cubicBezTo>
                  <a:cubicBezTo>
                    <a:pt x="325" y="190"/>
                    <a:pt x="325" y="190"/>
                    <a:pt x="325" y="190"/>
                  </a:cubicBezTo>
                  <a:cubicBezTo>
                    <a:pt x="323" y="189"/>
                    <a:pt x="323" y="189"/>
                    <a:pt x="320" y="188"/>
                  </a:cubicBezTo>
                  <a:cubicBezTo>
                    <a:pt x="318" y="187"/>
                    <a:pt x="318" y="187"/>
                    <a:pt x="318" y="187"/>
                  </a:cubicBezTo>
                  <a:cubicBezTo>
                    <a:pt x="312" y="186"/>
                    <a:pt x="309" y="183"/>
                    <a:pt x="308" y="182"/>
                  </a:cubicBezTo>
                  <a:cubicBezTo>
                    <a:pt x="309" y="180"/>
                    <a:pt x="319" y="168"/>
                    <a:pt x="326" y="160"/>
                  </a:cubicBezTo>
                  <a:cubicBezTo>
                    <a:pt x="326" y="160"/>
                    <a:pt x="327" y="159"/>
                    <a:pt x="327" y="158"/>
                  </a:cubicBezTo>
                  <a:cubicBezTo>
                    <a:pt x="336" y="150"/>
                    <a:pt x="337" y="149"/>
                    <a:pt x="336" y="147"/>
                  </a:cubicBezTo>
                  <a:cubicBezTo>
                    <a:pt x="335" y="146"/>
                    <a:pt x="335" y="145"/>
                    <a:pt x="332" y="146"/>
                  </a:cubicBezTo>
                  <a:cubicBezTo>
                    <a:pt x="331" y="146"/>
                    <a:pt x="329" y="146"/>
                    <a:pt x="328" y="146"/>
                  </a:cubicBezTo>
                  <a:cubicBezTo>
                    <a:pt x="326" y="146"/>
                    <a:pt x="324" y="146"/>
                    <a:pt x="324" y="146"/>
                  </a:cubicBezTo>
                  <a:cubicBezTo>
                    <a:pt x="324" y="146"/>
                    <a:pt x="324" y="144"/>
                    <a:pt x="328" y="137"/>
                  </a:cubicBezTo>
                  <a:cubicBezTo>
                    <a:pt x="330" y="134"/>
                    <a:pt x="331" y="132"/>
                    <a:pt x="332" y="131"/>
                  </a:cubicBezTo>
                  <a:cubicBezTo>
                    <a:pt x="333" y="130"/>
                    <a:pt x="335" y="128"/>
                    <a:pt x="333" y="127"/>
                  </a:cubicBezTo>
                  <a:cubicBezTo>
                    <a:pt x="332" y="126"/>
                    <a:pt x="331" y="126"/>
                    <a:pt x="330" y="126"/>
                  </a:cubicBezTo>
                  <a:cubicBezTo>
                    <a:pt x="330" y="126"/>
                    <a:pt x="330" y="126"/>
                    <a:pt x="330" y="126"/>
                  </a:cubicBezTo>
                  <a:cubicBezTo>
                    <a:pt x="330" y="125"/>
                    <a:pt x="331" y="125"/>
                    <a:pt x="331" y="124"/>
                  </a:cubicBezTo>
                  <a:cubicBezTo>
                    <a:pt x="335" y="120"/>
                    <a:pt x="337" y="118"/>
                    <a:pt x="335" y="117"/>
                  </a:cubicBezTo>
                  <a:cubicBezTo>
                    <a:pt x="335" y="116"/>
                    <a:pt x="335" y="116"/>
                    <a:pt x="334" y="116"/>
                  </a:cubicBezTo>
                  <a:cubicBezTo>
                    <a:pt x="336" y="112"/>
                    <a:pt x="339" y="107"/>
                    <a:pt x="339" y="107"/>
                  </a:cubicBezTo>
                  <a:cubicBezTo>
                    <a:pt x="339" y="107"/>
                    <a:pt x="339" y="107"/>
                    <a:pt x="339" y="107"/>
                  </a:cubicBezTo>
                  <a:cubicBezTo>
                    <a:pt x="341" y="101"/>
                    <a:pt x="342" y="97"/>
                    <a:pt x="341" y="95"/>
                  </a:cubicBezTo>
                  <a:cubicBezTo>
                    <a:pt x="341" y="95"/>
                    <a:pt x="340" y="94"/>
                    <a:pt x="340" y="94"/>
                  </a:cubicBezTo>
                  <a:cubicBezTo>
                    <a:pt x="339" y="94"/>
                    <a:pt x="339" y="94"/>
                    <a:pt x="339" y="94"/>
                  </a:cubicBezTo>
                  <a:cubicBezTo>
                    <a:pt x="336" y="94"/>
                    <a:pt x="334" y="96"/>
                    <a:pt x="327" y="103"/>
                  </a:cubicBezTo>
                  <a:cubicBezTo>
                    <a:pt x="326" y="104"/>
                    <a:pt x="326" y="105"/>
                    <a:pt x="325" y="105"/>
                  </a:cubicBezTo>
                  <a:cubicBezTo>
                    <a:pt x="325" y="106"/>
                    <a:pt x="325" y="106"/>
                    <a:pt x="325" y="106"/>
                  </a:cubicBezTo>
                  <a:cubicBezTo>
                    <a:pt x="321" y="110"/>
                    <a:pt x="319" y="112"/>
                    <a:pt x="317" y="112"/>
                  </a:cubicBezTo>
                  <a:cubicBezTo>
                    <a:pt x="317" y="111"/>
                    <a:pt x="317" y="110"/>
                    <a:pt x="316" y="109"/>
                  </a:cubicBezTo>
                  <a:cubicBezTo>
                    <a:pt x="315" y="109"/>
                    <a:pt x="315" y="109"/>
                    <a:pt x="315" y="109"/>
                  </a:cubicBezTo>
                  <a:cubicBezTo>
                    <a:pt x="313" y="109"/>
                    <a:pt x="312" y="110"/>
                    <a:pt x="310" y="112"/>
                  </a:cubicBezTo>
                  <a:cubicBezTo>
                    <a:pt x="309" y="112"/>
                    <a:pt x="308" y="113"/>
                    <a:pt x="306" y="114"/>
                  </a:cubicBezTo>
                  <a:cubicBezTo>
                    <a:pt x="305" y="115"/>
                    <a:pt x="304" y="116"/>
                    <a:pt x="303" y="117"/>
                  </a:cubicBezTo>
                  <a:cubicBezTo>
                    <a:pt x="302" y="118"/>
                    <a:pt x="301" y="119"/>
                    <a:pt x="301" y="119"/>
                  </a:cubicBezTo>
                  <a:cubicBezTo>
                    <a:pt x="300" y="119"/>
                    <a:pt x="300" y="118"/>
                    <a:pt x="300" y="118"/>
                  </a:cubicBezTo>
                  <a:cubicBezTo>
                    <a:pt x="300" y="117"/>
                    <a:pt x="299" y="115"/>
                    <a:pt x="297" y="115"/>
                  </a:cubicBezTo>
                  <a:cubicBezTo>
                    <a:pt x="297" y="115"/>
                    <a:pt x="297" y="115"/>
                    <a:pt x="296" y="115"/>
                  </a:cubicBezTo>
                  <a:cubicBezTo>
                    <a:pt x="295" y="115"/>
                    <a:pt x="293" y="117"/>
                    <a:pt x="287" y="123"/>
                  </a:cubicBezTo>
                  <a:cubicBezTo>
                    <a:pt x="286" y="124"/>
                    <a:pt x="284" y="126"/>
                    <a:pt x="283" y="127"/>
                  </a:cubicBezTo>
                  <a:cubicBezTo>
                    <a:pt x="281" y="129"/>
                    <a:pt x="281" y="129"/>
                    <a:pt x="281" y="129"/>
                  </a:cubicBezTo>
                  <a:cubicBezTo>
                    <a:pt x="280" y="130"/>
                    <a:pt x="279" y="131"/>
                    <a:pt x="278" y="131"/>
                  </a:cubicBezTo>
                  <a:cubicBezTo>
                    <a:pt x="278" y="131"/>
                    <a:pt x="278" y="129"/>
                    <a:pt x="278" y="129"/>
                  </a:cubicBezTo>
                  <a:cubicBezTo>
                    <a:pt x="278" y="128"/>
                    <a:pt x="278" y="127"/>
                    <a:pt x="278" y="126"/>
                  </a:cubicBezTo>
                  <a:cubicBezTo>
                    <a:pt x="278" y="124"/>
                    <a:pt x="278" y="121"/>
                    <a:pt x="276" y="120"/>
                  </a:cubicBezTo>
                  <a:cubicBezTo>
                    <a:pt x="276" y="120"/>
                    <a:pt x="275" y="120"/>
                    <a:pt x="275" y="120"/>
                  </a:cubicBezTo>
                  <a:cubicBezTo>
                    <a:pt x="272" y="120"/>
                    <a:pt x="260" y="134"/>
                    <a:pt x="259" y="136"/>
                  </a:cubicBezTo>
                  <a:cubicBezTo>
                    <a:pt x="258" y="137"/>
                    <a:pt x="258" y="138"/>
                    <a:pt x="257" y="139"/>
                  </a:cubicBezTo>
                  <a:cubicBezTo>
                    <a:pt x="256" y="140"/>
                    <a:pt x="255" y="142"/>
                    <a:pt x="254" y="144"/>
                  </a:cubicBezTo>
                  <a:cubicBezTo>
                    <a:pt x="253" y="145"/>
                    <a:pt x="252" y="147"/>
                    <a:pt x="251" y="148"/>
                  </a:cubicBezTo>
                  <a:cubicBezTo>
                    <a:pt x="249" y="150"/>
                    <a:pt x="247" y="153"/>
                    <a:pt x="245" y="154"/>
                  </a:cubicBezTo>
                  <a:cubicBezTo>
                    <a:pt x="243" y="156"/>
                    <a:pt x="241" y="157"/>
                    <a:pt x="238" y="158"/>
                  </a:cubicBezTo>
                  <a:cubicBezTo>
                    <a:pt x="237" y="158"/>
                    <a:pt x="236" y="159"/>
                    <a:pt x="235" y="160"/>
                  </a:cubicBezTo>
                  <a:cubicBezTo>
                    <a:pt x="231" y="162"/>
                    <a:pt x="229" y="163"/>
                    <a:pt x="228" y="163"/>
                  </a:cubicBezTo>
                  <a:cubicBezTo>
                    <a:pt x="227" y="160"/>
                    <a:pt x="227" y="153"/>
                    <a:pt x="227" y="149"/>
                  </a:cubicBezTo>
                  <a:cubicBezTo>
                    <a:pt x="228" y="143"/>
                    <a:pt x="230" y="134"/>
                    <a:pt x="234" y="126"/>
                  </a:cubicBezTo>
                  <a:cubicBezTo>
                    <a:pt x="237" y="121"/>
                    <a:pt x="241" y="111"/>
                    <a:pt x="238" y="109"/>
                  </a:cubicBezTo>
                  <a:cubicBezTo>
                    <a:pt x="237" y="108"/>
                    <a:pt x="236" y="108"/>
                    <a:pt x="234" y="108"/>
                  </a:cubicBezTo>
                  <a:cubicBezTo>
                    <a:pt x="234" y="108"/>
                    <a:pt x="234" y="108"/>
                    <a:pt x="234" y="108"/>
                  </a:cubicBezTo>
                  <a:cubicBezTo>
                    <a:pt x="235" y="106"/>
                    <a:pt x="237" y="100"/>
                    <a:pt x="238" y="97"/>
                  </a:cubicBezTo>
                  <a:cubicBezTo>
                    <a:pt x="243" y="85"/>
                    <a:pt x="243" y="84"/>
                    <a:pt x="241" y="83"/>
                  </a:cubicBezTo>
                  <a:cubicBezTo>
                    <a:pt x="241" y="83"/>
                    <a:pt x="240" y="83"/>
                    <a:pt x="240" y="83"/>
                  </a:cubicBezTo>
                  <a:cubicBezTo>
                    <a:pt x="239" y="83"/>
                    <a:pt x="239" y="83"/>
                    <a:pt x="238" y="83"/>
                  </a:cubicBezTo>
                  <a:cubicBezTo>
                    <a:pt x="239" y="82"/>
                    <a:pt x="240" y="80"/>
                    <a:pt x="240" y="79"/>
                  </a:cubicBezTo>
                  <a:cubicBezTo>
                    <a:pt x="241" y="78"/>
                    <a:pt x="242" y="77"/>
                    <a:pt x="242" y="76"/>
                  </a:cubicBezTo>
                  <a:cubicBezTo>
                    <a:pt x="243" y="74"/>
                    <a:pt x="243" y="73"/>
                    <a:pt x="242" y="72"/>
                  </a:cubicBezTo>
                  <a:cubicBezTo>
                    <a:pt x="242" y="72"/>
                    <a:pt x="241" y="71"/>
                    <a:pt x="239" y="71"/>
                  </a:cubicBezTo>
                  <a:cubicBezTo>
                    <a:pt x="240" y="69"/>
                    <a:pt x="241" y="66"/>
                    <a:pt x="242" y="63"/>
                  </a:cubicBezTo>
                  <a:cubicBezTo>
                    <a:pt x="248" y="50"/>
                    <a:pt x="248" y="49"/>
                    <a:pt x="246" y="47"/>
                  </a:cubicBezTo>
                  <a:cubicBezTo>
                    <a:pt x="246" y="47"/>
                    <a:pt x="245" y="47"/>
                    <a:pt x="245" y="47"/>
                  </a:cubicBezTo>
                  <a:cubicBezTo>
                    <a:pt x="243" y="47"/>
                    <a:pt x="240" y="49"/>
                    <a:pt x="233" y="54"/>
                  </a:cubicBezTo>
                  <a:cubicBezTo>
                    <a:pt x="230" y="56"/>
                    <a:pt x="228" y="58"/>
                    <a:pt x="226" y="59"/>
                  </a:cubicBezTo>
                  <a:cubicBezTo>
                    <a:pt x="226" y="58"/>
                    <a:pt x="226" y="56"/>
                    <a:pt x="224" y="56"/>
                  </a:cubicBezTo>
                  <a:cubicBezTo>
                    <a:pt x="224" y="56"/>
                    <a:pt x="224" y="56"/>
                    <a:pt x="223" y="57"/>
                  </a:cubicBezTo>
                  <a:cubicBezTo>
                    <a:pt x="222" y="57"/>
                    <a:pt x="222" y="58"/>
                    <a:pt x="221" y="59"/>
                  </a:cubicBezTo>
                  <a:cubicBezTo>
                    <a:pt x="219" y="61"/>
                    <a:pt x="217" y="64"/>
                    <a:pt x="215" y="66"/>
                  </a:cubicBezTo>
                  <a:cubicBezTo>
                    <a:pt x="211" y="69"/>
                    <a:pt x="207" y="70"/>
                    <a:pt x="206" y="71"/>
                  </a:cubicBezTo>
                  <a:cubicBezTo>
                    <a:pt x="205" y="69"/>
                    <a:pt x="205" y="66"/>
                    <a:pt x="205" y="65"/>
                  </a:cubicBezTo>
                  <a:cubicBezTo>
                    <a:pt x="205" y="63"/>
                    <a:pt x="205" y="62"/>
                    <a:pt x="204" y="61"/>
                  </a:cubicBezTo>
                  <a:cubicBezTo>
                    <a:pt x="204" y="59"/>
                    <a:pt x="204" y="57"/>
                    <a:pt x="204" y="54"/>
                  </a:cubicBezTo>
                  <a:cubicBezTo>
                    <a:pt x="204" y="53"/>
                    <a:pt x="204" y="51"/>
                    <a:pt x="204" y="49"/>
                  </a:cubicBezTo>
                  <a:cubicBezTo>
                    <a:pt x="203" y="42"/>
                    <a:pt x="204" y="39"/>
                    <a:pt x="204" y="38"/>
                  </a:cubicBezTo>
                  <a:cubicBezTo>
                    <a:pt x="204" y="37"/>
                    <a:pt x="204" y="36"/>
                    <a:pt x="203" y="35"/>
                  </a:cubicBezTo>
                  <a:cubicBezTo>
                    <a:pt x="203" y="34"/>
                    <a:pt x="202" y="33"/>
                    <a:pt x="200" y="33"/>
                  </a:cubicBezTo>
                  <a:cubicBezTo>
                    <a:pt x="199" y="33"/>
                    <a:pt x="197" y="34"/>
                    <a:pt x="194" y="37"/>
                  </a:cubicBezTo>
                  <a:cubicBezTo>
                    <a:pt x="193" y="38"/>
                    <a:pt x="192" y="39"/>
                    <a:pt x="191" y="40"/>
                  </a:cubicBezTo>
                  <a:cubicBezTo>
                    <a:pt x="191" y="38"/>
                    <a:pt x="191" y="36"/>
                    <a:pt x="190" y="33"/>
                  </a:cubicBezTo>
                  <a:cubicBezTo>
                    <a:pt x="190" y="31"/>
                    <a:pt x="190" y="29"/>
                    <a:pt x="190" y="28"/>
                  </a:cubicBezTo>
                  <a:cubicBezTo>
                    <a:pt x="190" y="24"/>
                    <a:pt x="190" y="22"/>
                    <a:pt x="189" y="22"/>
                  </a:cubicBezTo>
                  <a:cubicBezTo>
                    <a:pt x="189" y="22"/>
                    <a:pt x="188" y="21"/>
                    <a:pt x="188" y="21"/>
                  </a:cubicBezTo>
                  <a:cubicBezTo>
                    <a:pt x="187" y="21"/>
                    <a:pt x="186" y="22"/>
                    <a:pt x="185" y="24"/>
                  </a:cubicBezTo>
                  <a:cubicBezTo>
                    <a:pt x="184" y="22"/>
                    <a:pt x="184" y="21"/>
                    <a:pt x="183" y="19"/>
                  </a:cubicBezTo>
                  <a:cubicBezTo>
                    <a:pt x="183" y="18"/>
                    <a:pt x="183" y="17"/>
                    <a:pt x="183" y="16"/>
                  </a:cubicBezTo>
                  <a:cubicBezTo>
                    <a:pt x="182" y="15"/>
                    <a:pt x="182" y="13"/>
                    <a:pt x="182" y="11"/>
                  </a:cubicBezTo>
                  <a:cubicBezTo>
                    <a:pt x="181" y="3"/>
                    <a:pt x="180" y="0"/>
                    <a:pt x="178" y="0"/>
                  </a:cubicBezTo>
                  <a:cubicBezTo>
                    <a:pt x="175" y="0"/>
                    <a:pt x="174" y="4"/>
                    <a:pt x="173" y="11"/>
                  </a:cubicBezTo>
                  <a:cubicBezTo>
                    <a:pt x="173" y="12"/>
                    <a:pt x="173" y="13"/>
                    <a:pt x="173" y="14"/>
                  </a:cubicBezTo>
                  <a:cubicBezTo>
                    <a:pt x="172" y="14"/>
                    <a:pt x="171" y="13"/>
                    <a:pt x="171" y="13"/>
                  </a:cubicBezTo>
                  <a:cubicBezTo>
                    <a:pt x="170" y="13"/>
                    <a:pt x="169" y="14"/>
                    <a:pt x="168" y="15"/>
                  </a:cubicBezTo>
                  <a:cubicBezTo>
                    <a:pt x="168" y="16"/>
                    <a:pt x="168" y="16"/>
                    <a:pt x="167" y="17"/>
                  </a:cubicBezTo>
                  <a:cubicBezTo>
                    <a:pt x="167" y="18"/>
                    <a:pt x="166" y="21"/>
                    <a:pt x="166" y="23"/>
                  </a:cubicBezTo>
                  <a:cubicBezTo>
                    <a:pt x="164" y="21"/>
                    <a:pt x="163" y="20"/>
                    <a:pt x="162" y="20"/>
                  </a:cubicBezTo>
                  <a:cubicBezTo>
                    <a:pt x="162" y="20"/>
                    <a:pt x="161" y="20"/>
                    <a:pt x="161" y="21"/>
                  </a:cubicBezTo>
                  <a:cubicBezTo>
                    <a:pt x="159" y="21"/>
                    <a:pt x="159" y="23"/>
                    <a:pt x="159" y="29"/>
                  </a:cubicBezTo>
                  <a:cubicBezTo>
                    <a:pt x="158" y="33"/>
                    <a:pt x="158" y="39"/>
                    <a:pt x="157" y="42"/>
                  </a:cubicBezTo>
                  <a:cubicBezTo>
                    <a:pt x="157" y="42"/>
                    <a:pt x="157" y="41"/>
                    <a:pt x="156" y="41"/>
                  </a:cubicBezTo>
                  <a:cubicBezTo>
                    <a:pt x="156" y="41"/>
                    <a:pt x="147" y="32"/>
                    <a:pt x="145" y="32"/>
                  </a:cubicBezTo>
                  <a:cubicBezTo>
                    <a:pt x="144" y="32"/>
                    <a:pt x="143" y="33"/>
                    <a:pt x="143" y="34"/>
                  </a:cubicBezTo>
                  <a:cubicBezTo>
                    <a:pt x="143" y="35"/>
                    <a:pt x="143" y="36"/>
                    <a:pt x="143" y="38"/>
                  </a:cubicBezTo>
                  <a:cubicBezTo>
                    <a:pt x="144" y="42"/>
                    <a:pt x="145" y="48"/>
                    <a:pt x="145" y="56"/>
                  </a:cubicBezTo>
                  <a:cubicBezTo>
                    <a:pt x="145" y="61"/>
                    <a:pt x="145" y="65"/>
                    <a:pt x="145" y="69"/>
                  </a:cubicBezTo>
                  <a:cubicBezTo>
                    <a:pt x="145" y="71"/>
                    <a:pt x="145" y="73"/>
                    <a:pt x="145" y="74"/>
                  </a:cubicBezTo>
                  <a:cubicBezTo>
                    <a:pt x="143" y="74"/>
                    <a:pt x="141" y="73"/>
                    <a:pt x="138" y="70"/>
                  </a:cubicBezTo>
                  <a:cubicBezTo>
                    <a:pt x="135" y="68"/>
                    <a:pt x="133" y="67"/>
                    <a:pt x="132" y="67"/>
                  </a:cubicBezTo>
                  <a:cubicBezTo>
                    <a:pt x="132" y="67"/>
                    <a:pt x="132" y="68"/>
                    <a:pt x="131" y="68"/>
                  </a:cubicBezTo>
                  <a:cubicBezTo>
                    <a:pt x="131" y="68"/>
                    <a:pt x="131" y="68"/>
                    <a:pt x="131" y="68"/>
                  </a:cubicBezTo>
                  <a:cubicBezTo>
                    <a:pt x="130" y="67"/>
                    <a:pt x="128" y="67"/>
                    <a:pt x="128" y="66"/>
                  </a:cubicBezTo>
                  <a:cubicBezTo>
                    <a:pt x="127" y="65"/>
                    <a:pt x="126" y="65"/>
                    <a:pt x="126" y="65"/>
                  </a:cubicBezTo>
                  <a:cubicBezTo>
                    <a:pt x="125" y="65"/>
                    <a:pt x="124" y="63"/>
                    <a:pt x="122" y="61"/>
                  </a:cubicBezTo>
                  <a:cubicBezTo>
                    <a:pt x="120" y="58"/>
                    <a:pt x="118" y="56"/>
                    <a:pt x="118" y="54"/>
                  </a:cubicBezTo>
                  <a:cubicBezTo>
                    <a:pt x="117" y="52"/>
                    <a:pt x="116" y="51"/>
                    <a:pt x="115" y="51"/>
                  </a:cubicBezTo>
                  <a:cubicBezTo>
                    <a:pt x="114" y="51"/>
                    <a:pt x="114" y="51"/>
                    <a:pt x="114" y="51"/>
                  </a:cubicBezTo>
                  <a:cubicBezTo>
                    <a:pt x="112" y="52"/>
                    <a:pt x="112" y="53"/>
                    <a:pt x="112" y="63"/>
                  </a:cubicBezTo>
                  <a:cubicBezTo>
                    <a:pt x="112" y="65"/>
                    <a:pt x="112" y="66"/>
                    <a:pt x="112" y="67"/>
                  </a:cubicBezTo>
                  <a:cubicBezTo>
                    <a:pt x="112" y="68"/>
                    <a:pt x="112" y="68"/>
                    <a:pt x="113" y="69"/>
                  </a:cubicBezTo>
                  <a:cubicBezTo>
                    <a:pt x="113" y="71"/>
                    <a:pt x="114" y="72"/>
                    <a:pt x="113" y="74"/>
                  </a:cubicBezTo>
                  <a:cubicBezTo>
                    <a:pt x="113" y="77"/>
                    <a:pt x="114" y="79"/>
                    <a:pt x="116" y="83"/>
                  </a:cubicBezTo>
                  <a:cubicBezTo>
                    <a:pt x="116" y="83"/>
                    <a:pt x="115" y="83"/>
                    <a:pt x="114" y="83"/>
                  </a:cubicBezTo>
                  <a:cubicBezTo>
                    <a:pt x="112" y="84"/>
                    <a:pt x="112" y="85"/>
                    <a:pt x="118" y="96"/>
                  </a:cubicBezTo>
                  <a:cubicBezTo>
                    <a:pt x="119" y="100"/>
                    <a:pt x="121" y="104"/>
                    <a:pt x="122" y="107"/>
                  </a:cubicBezTo>
                  <a:cubicBezTo>
                    <a:pt x="120" y="106"/>
                    <a:pt x="118" y="106"/>
                    <a:pt x="117" y="107"/>
                  </a:cubicBezTo>
                  <a:cubicBezTo>
                    <a:pt x="117" y="107"/>
                    <a:pt x="116" y="108"/>
                    <a:pt x="116" y="108"/>
                  </a:cubicBezTo>
                  <a:cubicBezTo>
                    <a:pt x="116" y="110"/>
                    <a:pt x="117" y="111"/>
                    <a:pt x="120" y="114"/>
                  </a:cubicBezTo>
                  <a:cubicBezTo>
                    <a:pt x="123" y="117"/>
                    <a:pt x="127" y="122"/>
                    <a:pt x="129" y="126"/>
                  </a:cubicBezTo>
                  <a:cubicBezTo>
                    <a:pt x="130" y="127"/>
                    <a:pt x="131" y="129"/>
                    <a:pt x="132" y="131"/>
                  </a:cubicBezTo>
                  <a:cubicBezTo>
                    <a:pt x="135" y="135"/>
                    <a:pt x="136" y="139"/>
                    <a:pt x="137" y="143"/>
                  </a:cubicBezTo>
                  <a:cubicBezTo>
                    <a:pt x="138" y="156"/>
                    <a:pt x="138" y="161"/>
                    <a:pt x="137" y="163"/>
                  </a:cubicBezTo>
                  <a:cubicBezTo>
                    <a:pt x="135" y="162"/>
                    <a:pt x="130" y="157"/>
                    <a:pt x="123" y="148"/>
                  </a:cubicBezTo>
                  <a:cubicBezTo>
                    <a:pt x="119" y="142"/>
                    <a:pt x="113" y="133"/>
                    <a:pt x="108" y="127"/>
                  </a:cubicBezTo>
                  <a:cubicBezTo>
                    <a:pt x="106" y="123"/>
                    <a:pt x="104" y="120"/>
                    <a:pt x="103" y="119"/>
                  </a:cubicBezTo>
                  <a:cubicBezTo>
                    <a:pt x="102" y="117"/>
                    <a:pt x="101" y="117"/>
                    <a:pt x="100" y="117"/>
                  </a:cubicBezTo>
                  <a:cubicBezTo>
                    <a:pt x="97" y="117"/>
                    <a:pt x="95" y="121"/>
                    <a:pt x="93" y="128"/>
                  </a:cubicBezTo>
                  <a:cubicBezTo>
                    <a:pt x="93" y="128"/>
                    <a:pt x="93" y="129"/>
                    <a:pt x="92" y="129"/>
                  </a:cubicBezTo>
                  <a:cubicBezTo>
                    <a:pt x="91" y="128"/>
                    <a:pt x="90" y="126"/>
                    <a:pt x="89" y="125"/>
                  </a:cubicBezTo>
                  <a:cubicBezTo>
                    <a:pt x="84" y="118"/>
                    <a:pt x="82" y="116"/>
                    <a:pt x="81" y="116"/>
                  </a:cubicBezTo>
                  <a:cubicBezTo>
                    <a:pt x="80" y="116"/>
                    <a:pt x="80" y="116"/>
                    <a:pt x="79" y="117"/>
                  </a:cubicBezTo>
                  <a:cubicBezTo>
                    <a:pt x="79" y="116"/>
                    <a:pt x="78" y="115"/>
                    <a:pt x="76" y="113"/>
                  </a:cubicBezTo>
                  <a:cubicBezTo>
                    <a:pt x="74" y="111"/>
                    <a:pt x="72" y="109"/>
                    <a:pt x="71" y="107"/>
                  </a:cubicBezTo>
                  <a:cubicBezTo>
                    <a:pt x="70" y="106"/>
                    <a:pt x="69" y="104"/>
                    <a:pt x="68" y="104"/>
                  </a:cubicBezTo>
                  <a:cubicBezTo>
                    <a:pt x="68" y="104"/>
                    <a:pt x="67" y="104"/>
                    <a:pt x="67" y="104"/>
                  </a:cubicBezTo>
                  <a:cubicBezTo>
                    <a:pt x="65" y="104"/>
                    <a:pt x="64" y="106"/>
                    <a:pt x="62" y="112"/>
                  </a:cubicBezTo>
                  <a:cubicBezTo>
                    <a:pt x="61" y="113"/>
                    <a:pt x="61" y="115"/>
                    <a:pt x="60" y="116"/>
                  </a:cubicBezTo>
                  <a:cubicBezTo>
                    <a:pt x="60" y="115"/>
                    <a:pt x="58" y="114"/>
                    <a:pt x="57" y="113"/>
                  </a:cubicBezTo>
                  <a:cubicBezTo>
                    <a:pt x="56" y="112"/>
                    <a:pt x="55" y="111"/>
                    <a:pt x="54" y="111"/>
                  </a:cubicBezTo>
                  <a:cubicBezTo>
                    <a:pt x="53" y="109"/>
                    <a:pt x="51" y="108"/>
                    <a:pt x="50" y="106"/>
                  </a:cubicBezTo>
                  <a:cubicBezTo>
                    <a:pt x="48" y="104"/>
                    <a:pt x="47" y="103"/>
                    <a:pt x="45" y="103"/>
                  </a:cubicBezTo>
                  <a:cubicBezTo>
                    <a:pt x="45" y="103"/>
                    <a:pt x="44" y="103"/>
                    <a:pt x="44" y="103"/>
                  </a:cubicBezTo>
                  <a:cubicBezTo>
                    <a:pt x="43" y="104"/>
                    <a:pt x="43" y="106"/>
                    <a:pt x="42" y="108"/>
                  </a:cubicBezTo>
                  <a:cubicBezTo>
                    <a:pt x="42" y="109"/>
                    <a:pt x="42" y="109"/>
                    <a:pt x="42" y="109"/>
                  </a:cubicBezTo>
                  <a:cubicBezTo>
                    <a:pt x="40" y="107"/>
                    <a:pt x="37" y="105"/>
                    <a:pt x="34" y="102"/>
                  </a:cubicBezTo>
                  <a:cubicBezTo>
                    <a:pt x="32" y="100"/>
                    <a:pt x="32" y="100"/>
                    <a:pt x="32" y="100"/>
                  </a:cubicBezTo>
                  <a:cubicBezTo>
                    <a:pt x="26" y="94"/>
                    <a:pt x="23" y="92"/>
                    <a:pt x="21" y="92"/>
                  </a:cubicBezTo>
                  <a:cubicBezTo>
                    <a:pt x="21" y="92"/>
                    <a:pt x="20" y="92"/>
                    <a:pt x="20" y="92"/>
                  </a:cubicBezTo>
                  <a:cubicBezTo>
                    <a:pt x="19" y="93"/>
                    <a:pt x="19" y="93"/>
                    <a:pt x="19" y="94"/>
                  </a:cubicBezTo>
                  <a:cubicBezTo>
                    <a:pt x="18" y="96"/>
                    <a:pt x="19" y="100"/>
                    <a:pt x="22" y="106"/>
                  </a:cubicBezTo>
                  <a:cubicBezTo>
                    <a:pt x="22" y="106"/>
                    <a:pt x="22" y="106"/>
                    <a:pt x="22" y="106"/>
                  </a:cubicBezTo>
                  <a:cubicBezTo>
                    <a:pt x="22" y="107"/>
                    <a:pt x="25" y="115"/>
                    <a:pt x="28" y="120"/>
                  </a:cubicBezTo>
                  <a:cubicBezTo>
                    <a:pt x="28" y="120"/>
                    <a:pt x="26" y="120"/>
                    <a:pt x="26" y="121"/>
                  </a:cubicBezTo>
                  <a:cubicBezTo>
                    <a:pt x="24" y="123"/>
                    <a:pt x="26" y="125"/>
                    <a:pt x="28" y="128"/>
                  </a:cubicBezTo>
                  <a:cubicBezTo>
                    <a:pt x="30" y="130"/>
                    <a:pt x="31" y="131"/>
                    <a:pt x="32" y="133"/>
                  </a:cubicBezTo>
                  <a:cubicBezTo>
                    <a:pt x="32" y="133"/>
                    <a:pt x="32" y="134"/>
                    <a:pt x="33" y="134"/>
                  </a:cubicBezTo>
                  <a:cubicBezTo>
                    <a:pt x="33" y="134"/>
                    <a:pt x="34" y="135"/>
                    <a:pt x="36" y="139"/>
                  </a:cubicBezTo>
                  <a:cubicBezTo>
                    <a:pt x="35" y="139"/>
                    <a:pt x="33" y="138"/>
                    <a:pt x="31" y="138"/>
                  </a:cubicBezTo>
                  <a:cubicBezTo>
                    <a:pt x="29" y="137"/>
                    <a:pt x="28" y="137"/>
                    <a:pt x="28" y="137"/>
                  </a:cubicBezTo>
                  <a:cubicBezTo>
                    <a:pt x="27" y="137"/>
                    <a:pt x="26" y="137"/>
                    <a:pt x="26" y="138"/>
                  </a:cubicBezTo>
                  <a:cubicBezTo>
                    <a:pt x="23" y="141"/>
                    <a:pt x="33" y="155"/>
                    <a:pt x="33" y="155"/>
                  </a:cubicBezTo>
                  <a:cubicBezTo>
                    <a:pt x="36" y="158"/>
                    <a:pt x="39" y="161"/>
                    <a:pt x="41" y="165"/>
                  </a:cubicBezTo>
                  <a:cubicBezTo>
                    <a:pt x="44" y="168"/>
                    <a:pt x="48" y="172"/>
                    <a:pt x="49" y="174"/>
                  </a:cubicBezTo>
                  <a:cubicBezTo>
                    <a:pt x="48" y="175"/>
                    <a:pt x="44" y="178"/>
                    <a:pt x="39" y="179"/>
                  </a:cubicBezTo>
                  <a:cubicBezTo>
                    <a:pt x="35" y="180"/>
                    <a:pt x="33" y="181"/>
                    <a:pt x="32" y="182"/>
                  </a:cubicBezTo>
                  <a:cubicBezTo>
                    <a:pt x="31" y="183"/>
                    <a:pt x="30" y="183"/>
                    <a:pt x="28" y="184"/>
                  </a:cubicBezTo>
                  <a:cubicBezTo>
                    <a:pt x="23" y="186"/>
                    <a:pt x="16" y="190"/>
                    <a:pt x="16" y="192"/>
                  </a:cubicBezTo>
                  <a:cubicBezTo>
                    <a:pt x="16" y="193"/>
                    <a:pt x="16" y="194"/>
                    <a:pt x="16" y="194"/>
                  </a:cubicBezTo>
                  <a:cubicBezTo>
                    <a:pt x="17" y="195"/>
                    <a:pt x="18" y="195"/>
                    <a:pt x="18" y="195"/>
                  </a:cubicBezTo>
                  <a:cubicBezTo>
                    <a:pt x="19" y="195"/>
                    <a:pt x="19" y="195"/>
                    <a:pt x="20" y="195"/>
                  </a:cubicBezTo>
                  <a:cubicBezTo>
                    <a:pt x="20" y="195"/>
                    <a:pt x="21" y="195"/>
                    <a:pt x="22" y="195"/>
                  </a:cubicBezTo>
                  <a:cubicBezTo>
                    <a:pt x="25" y="195"/>
                    <a:pt x="27" y="195"/>
                    <a:pt x="28" y="197"/>
                  </a:cubicBezTo>
                  <a:cubicBezTo>
                    <a:pt x="32" y="200"/>
                    <a:pt x="36" y="201"/>
                    <a:pt x="39" y="201"/>
                  </a:cubicBezTo>
                  <a:cubicBezTo>
                    <a:pt x="40" y="201"/>
                    <a:pt x="41" y="202"/>
                    <a:pt x="41" y="202"/>
                  </a:cubicBezTo>
                  <a:cubicBezTo>
                    <a:pt x="41" y="203"/>
                    <a:pt x="43" y="203"/>
                    <a:pt x="44" y="203"/>
                  </a:cubicBezTo>
                  <a:cubicBezTo>
                    <a:pt x="44" y="203"/>
                    <a:pt x="45" y="203"/>
                    <a:pt x="46" y="203"/>
                  </a:cubicBezTo>
                  <a:cubicBezTo>
                    <a:pt x="46" y="203"/>
                    <a:pt x="46" y="203"/>
                    <a:pt x="46" y="203"/>
                  </a:cubicBezTo>
                  <a:cubicBezTo>
                    <a:pt x="46" y="204"/>
                    <a:pt x="46" y="206"/>
                    <a:pt x="47" y="207"/>
                  </a:cubicBezTo>
                  <a:cubicBezTo>
                    <a:pt x="47" y="208"/>
                    <a:pt x="48" y="209"/>
                    <a:pt x="50" y="209"/>
                  </a:cubicBezTo>
                  <a:cubicBezTo>
                    <a:pt x="51" y="210"/>
                    <a:pt x="52" y="210"/>
                    <a:pt x="53" y="210"/>
                  </a:cubicBezTo>
                  <a:cubicBezTo>
                    <a:pt x="57" y="211"/>
                    <a:pt x="61" y="211"/>
                    <a:pt x="67" y="214"/>
                  </a:cubicBezTo>
                  <a:cubicBezTo>
                    <a:pt x="66" y="214"/>
                    <a:pt x="66" y="215"/>
                    <a:pt x="65" y="215"/>
                  </a:cubicBezTo>
                  <a:cubicBezTo>
                    <a:pt x="63" y="217"/>
                    <a:pt x="62" y="218"/>
                    <a:pt x="62" y="219"/>
                  </a:cubicBezTo>
                  <a:cubicBezTo>
                    <a:pt x="62" y="220"/>
                    <a:pt x="63" y="221"/>
                    <a:pt x="64" y="221"/>
                  </a:cubicBezTo>
                  <a:cubicBezTo>
                    <a:pt x="65" y="222"/>
                    <a:pt x="67" y="222"/>
                    <a:pt x="70" y="222"/>
                  </a:cubicBezTo>
                  <a:cubicBezTo>
                    <a:pt x="74" y="223"/>
                    <a:pt x="79" y="224"/>
                    <a:pt x="80" y="225"/>
                  </a:cubicBezTo>
                  <a:cubicBezTo>
                    <a:pt x="81" y="226"/>
                    <a:pt x="82" y="227"/>
                    <a:pt x="85" y="228"/>
                  </a:cubicBezTo>
                  <a:cubicBezTo>
                    <a:pt x="87" y="230"/>
                    <a:pt x="93" y="235"/>
                    <a:pt x="95" y="236"/>
                  </a:cubicBezTo>
                  <a:cubicBezTo>
                    <a:pt x="92" y="238"/>
                    <a:pt x="79" y="244"/>
                    <a:pt x="73" y="245"/>
                  </a:cubicBezTo>
                  <a:cubicBezTo>
                    <a:pt x="69" y="245"/>
                    <a:pt x="68" y="245"/>
                    <a:pt x="67" y="246"/>
                  </a:cubicBezTo>
                  <a:cubicBezTo>
                    <a:pt x="67" y="246"/>
                    <a:pt x="67" y="246"/>
                    <a:pt x="65" y="246"/>
                  </a:cubicBezTo>
                  <a:cubicBezTo>
                    <a:pt x="53" y="246"/>
                    <a:pt x="50" y="248"/>
                    <a:pt x="49" y="250"/>
                  </a:cubicBezTo>
                  <a:cubicBezTo>
                    <a:pt x="48" y="253"/>
                    <a:pt x="51" y="254"/>
                    <a:pt x="52" y="254"/>
                  </a:cubicBezTo>
                  <a:cubicBezTo>
                    <a:pt x="51" y="255"/>
                    <a:pt x="48" y="256"/>
                    <a:pt x="46" y="257"/>
                  </a:cubicBezTo>
                  <a:cubicBezTo>
                    <a:pt x="26" y="262"/>
                    <a:pt x="26" y="263"/>
                    <a:pt x="26" y="265"/>
                  </a:cubicBezTo>
                  <a:cubicBezTo>
                    <a:pt x="26" y="266"/>
                    <a:pt x="27" y="266"/>
                    <a:pt x="27" y="266"/>
                  </a:cubicBezTo>
                  <a:cubicBezTo>
                    <a:pt x="26" y="266"/>
                    <a:pt x="24" y="267"/>
                    <a:pt x="23" y="267"/>
                  </a:cubicBezTo>
                  <a:cubicBezTo>
                    <a:pt x="6" y="271"/>
                    <a:pt x="0" y="272"/>
                    <a:pt x="0" y="276"/>
                  </a:cubicBezTo>
                  <a:cubicBezTo>
                    <a:pt x="1" y="279"/>
                    <a:pt x="4" y="280"/>
                    <a:pt x="20" y="280"/>
                  </a:cubicBezTo>
                  <a:cubicBezTo>
                    <a:pt x="22" y="280"/>
                    <a:pt x="24" y="280"/>
                    <a:pt x="27" y="280"/>
                  </a:cubicBezTo>
                  <a:cubicBezTo>
                    <a:pt x="32" y="280"/>
                    <a:pt x="32" y="280"/>
                    <a:pt x="32" y="280"/>
                  </a:cubicBezTo>
                  <a:cubicBezTo>
                    <a:pt x="33" y="280"/>
                    <a:pt x="35" y="280"/>
                    <a:pt x="35" y="280"/>
                  </a:cubicBezTo>
                  <a:cubicBezTo>
                    <a:pt x="35" y="280"/>
                    <a:pt x="35" y="280"/>
                    <a:pt x="35" y="280"/>
                  </a:cubicBezTo>
                  <a:cubicBezTo>
                    <a:pt x="35" y="281"/>
                    <a:pt x="35" y="282"/>
                    <a:pt x="35" y="283"/>
                  </a:cubicBezTo>
                  <a:cubicBezTo>
                    <a:pt x="35" y="285"/>
                    <a:pt x="37" y="285"/>
                    <a:pt x="39" y="285"/>
                  </a:cubicBezTo>
                  <a:cubicBezTo>
                    <a:pt x="39" y="285"/>
                    <a:pt x="39" y="285"/>
                    <a:pt x="39" y="285"/>
                  </a:cubicBezTo>
                  <a:cubicBezTo>
                    <a:pt x="41" y="285"/>
                    <a:pt x="43" y="285"/>
                    <a:pt x="46" y="285"/>
                  </a:cubicBezTo>
                  <a:cubicBezTo>
                    <a:pt x="48" y="285"/>
                    <a:pt x="50" y="285"/>
                    <a:pt x="51" y="285"/>
                  </a:cubicBezTo>
                  <a:cubicBezTo>
                    <a:pt x="50" y="286"/>
                    <a:pt x="48" y="288"/>
                    <a:pt x="49" y="290"/>
                  </a:cubicBezTo>
                  <a:cubicBezTo>
                    <a:pt x="51" y="292"/>
                    <a:pt x="53" y="292"/>
                    <a:pt x="59" y="291"/>
                  </a:cubicBezTo>
                  <a:cubicBezTo>
                    <a:pt x="63" y="290"/>
                    <a:pt x="72" y="290"/>
                    <a:pt x="78" y="290"/>
                  </a:cubicBezTo>
                  <a:cubicBezTo>
                    <a:pt x="81" y="290"/>
                    <a:pt x="82" y="290"/>
                    <a:pt x="82" y="290"/>
                  </a:cubicBezTo>
                  <a:cubicBezTo>
                    <a:pt x="82" y="290"/>
                    <a:pt x="83" y="291"/>
                    <a:pt x="82" y="295"/>
                  </a:cubicBezTo>
                  <a:cubicBezTo>
                    <a:pt x="82" y="297"/>
                    <a:pt x="81" y="298"/>
                    <a:pt x="81" y="299"/>
                  </a:cubicBezTo>
                  <a:cubicBezTo>
                    <a:pt x="80" y="301"/>
                    <a:pt x="79" y="303"/>
                    <a:pt x="80" y="304"/>
                  </a:cubicBezTo>
                  <a:cubicBezTo>
                    <a:pt x="81" y="305"/>
                    <a:pt x="82" y="306"/>
                    <a:pt x="83" y="306"/>
                  </a:cubicBezTo>
                  <a:cubicBezTo>
                    <a:pt x="86" y="306"/>
                    <a:pt x="89" y="303"/>
                    <a:pt x="92" y="301"/>
                  </a:cubicBezTo>
                  <a:cubicBezTo>
                    <a:pt x="93" y="300"/>
                    <a:pt x="93" y="300"/>
                    <a:pt x="93" y="300"/>
                  </a:cubicBezTo>
                  <a:cubicBezTo>
                    <a:pt x="97" y="297"/>
                    <a:pt x="102" y="295"/>
                    <a:pt x="107" y="294"/>
                  </a:cubicBezTo>
                  <a:cubicBezTo>
                    <a:pt x="108" y="293"/>
                    <a:pt x="110" y="293"/>
                    <a:pt x="111" y="292"/>
                  </a:cubicBezTo>
                  <a:cubicBezTo>
                    <a:pt x="112" y="292"/>
                    <a:pt x="113" y="292"/>
                    <a:pt x="114" y="291"/>
                  </a:cubicBezTo>
                  <a:cubicBezTo>
                    <a:pt x="116" y="290"/>
                    <a:pt x="119" y="289"/>
                    <a:pt x="122" y="289"/>
                  </a:cubicBezTo>
                  <a:cubicBezTo>
                    <a:pt x="122" y="289"/>
                    <a:pt x="123" y="289"/>
                    <a:pt x="123" y="289"/>
                  </a:cubicBezTo>
                  <a:cubicBezTo>
                    <a:pt x="124" y="289"/>
                    <a:pt x="123" y="293"/>
                    <a:pt x="122" y="296"/>
                  </a:cubicBezTo>
                  <a:cubicBezTo>
                    <a:pt x="122" y="296"/>
                    <a:pt x="122" y="297"/>
                    <a:pt x="121" y="298"/>
                  </a:cubicBezTo>
                  <a:cubicBezTo>
                    <a:pt x="121" y="300"/>
                    <a:pt x="120" y="302"/>
                    <a:pt x="119" y="305"/>
                  </a:cubicBezTo>
                  <a:cubicBezTo>
                    <a:pt x="118" y="308"/>
                    <a:pt x="118" y="309"/>
                    <a:pt x="118" y="310"/>
                  </a:cubicBezTo>
                  <a:cubicBezTo>
                    <a:pt x="119" y="311"/>
                    <a:pt x="120" y="311"/>
                    <a:pt x="121" y="311"/>
                  </a:cubicBezTo>
                  <a:cubicBezTo>
                    <a:pt x="121" y="311"/>
                    <a:pt x="121" y="311"/>
                    <a:pt x="121" y="311"/>
                  </a:cubicBezTo>
                  <a:cubicBezTo>
                    <a:pt x="123" y="311"/>
                    <a:pt x="124" y="310"/>
                    <a:pt x="125" y="309"/>
                  </a:cubicBezTo>
                  <a:cubicBezTo>
                    <a:pt x="125" y="308"/>
                    <a:pt x="126" y="308"/>
                    <a:pt x="126" y="308"/>
                  </a:cubicBezTo>
                  <a:cubicBezTo>
                    <a:pt x="132" y="305"/>
                    <a:pt x="137" y="302"/>
                    <a:pt x="139" y="300"/>
                  </a:cubicBezTo>
                  <a:cubicBezTo>
                    <a:pt x="139" y="302"/>
                    <a:pt x="140" y="303"/>
                    <a:pt x="142" y="304"/>
                  </a:cubicBezTo>
                  <a:cubicBezTo>
                    <a:pt x="143" y="304"/>
                    <a:pt x="145" y="303"/>
                    <a:pt x="147" y="299"/>
                  </a:cubicBezTo>
                  <a:cubicBezTo>
                    <a:pt x="148" y="297"/>
                    <a:pt x="150" y="294"/>
                    <a:pt x="153" y="291"/>
                  </a:cubicBezTo>
                  <a:cubicBezTo>
                    <a:pt x="163" y="281"/>
                    <a:pt x="176" y="275"/>
                    <a:pt x="180" y="274"/>
                  </a:cubicBezTo>
                  <a:cubicBezTo>
                    <a:pt x="181" y="278"/>
                    <a:pt x="180" y="293"/>
                    <a:pt x="180" y="304"/>
                  </a:cubicBezTo>
                  <a:cubicBezTo>
                    <a:pt x="180" y="311"/>
                    <a:pt x="180" y="317"/>
                    <a:pt x="180" y="321"/>
                  </a:cubicBezTo>
                  <a:cubicBezTo>
                    <a:pt x="180" y="324"/>
                    <a:pt x="180" y="327"/>
                    <a:pt x="180" y="329"/>
                  </a:cubicBezTo>
                  <a:cubicBezTo>
                    <a:pt x="180" y="333"/>
                    <a:pt x="180" y="333"/>
                    <a:pt x="180" y="333"/>
                  </a:cubicBezTo>
                  <a:cubicBezTo>
                    <a:pt x="180" y="342"/>
                    <a:pt x="179" y="353"/>
                    <a:pt x="180" y="363"/>
                  </a:cubicBezTo>
                  <a:cubicBezTo>
                    <a:pt x="180" y="374"/>
                    <a:pt x="180" y="386"/>
                    <a:pt x="184" y="398"/>
                  </a:cubicBezTo>
                  <a:cubicBezTo>
                    <a:pt x="185" y="400"/>
                    <a:pt x="185" y="402"/>
                    <a:pt x="185" y="404"/>
                  </a:cubicBezTo>
                  <a:cubicBezTo>
                    <a:pt x="185" y="406"/>
                    <a:pt x="185" y="408"/>
                    <a:pt x="186" y="410"/>
                  </a:cubicBezTo>
                  <a:cubicBezTo>
                    <a:pt x="187" y="414"/>
                    <a:pt x="189" y="415"/>
                    <a:pt x="192" y="415"/>
                  </a:cubicBezTo>
                  <a:cubicBezTo>
                    <a:pt x="193" y="415"/>
                    <a:pt x="193" y="415"/>
                    <a:pt x="193" y="415"/>
                  </a:cubicBezTo>
                  <a:cubicBezTo>
                    <a:pt x="193" y="415"/>
                    <a:pt x="193" y="415"/>
                    <a:pt x="194" y="415"/>
                  </a:cubicBezTo>
                  <a:cubicBezTo>
                    <a:pt x="194" y="415"/>
                    <a:pt x="195" y="415"/>
                    <a:pt x="196" y="414"/>
                  </a:cubicBezTo>
                  <a:cubicBezTo>
                    <a:pt x="198" y="413"/>
                    <a:pt x="197" y="409"/>
                    <a:pt x="193" y="397"/>
                  </a:cubicBezTo>
                  <a:cubicBezTo>
                    <a:pt x="192" y="394"/>
                    <a:pt x="191" y="391"/>
                    <a:pt x="190" y="388"/>
                  </a:cubicBezTo>
                  <a:cubicBezTo>
                    <a:pt x="187" y="376"/>
                    <a:pt x="187" y="341"/>
                    <a:pt x="187" y="326"/>
                  </a:cubicBezTo>
                  <a:cubicBezTo>
                    <a:pt x="187" y="324"/>
                    <a:pt x="187" y="322"/>
                    <a:pt x="187" y="321"/>
                  </a:cubicBezTo>
                  <a:cubicBezTo>
                    <a:pt x="187" y="310"/>
                    <a:pt x="188" y="286"/>
                    <a:pt x="189" y="277"/>
                  </a:cubicBezTo>
                  <a:cubicBezTo>
                    <a:pt x="189" y="277"/>
                    <a:pt x="190" y="277"/>
                    <a:pt x="190" y="278"/>
                  </a:cubicBezTo>
                  <a:cubicBezTo>
                    <a:pt x="192" y="280"/>
                    <a:pt x="194" y="282"/>
                    <a:pt x="197" y="284"/>
                  </a:cubicBezTo>
                  <a:cubicBezTo>
                    <a:pt x="202" y="290"/>
                    <a:pt x="207" y="296"/>
                    <a:pt x="210" y="301"/>
                  </a:cubicBezTo>
                  <a:cubicBezTo>
                    <a:pt x="210" y="301"/>
                    <a:pt x="211" y="301"/>
                    <a:pt x="211" y="302"/>
                  </a:cubicBezTo>
                  <a:cubicBezTo>
                    <a:pt x="214" y="307"/>
                    <a:pt x="216" y="309"/>
                    <a:pt x="218" y="309"/>
                  </a:cubicBezTo>
                  <a:cubicBezTo>
                    <a:pt x="219" y="308"/>
                    <a:pt x="220" y="308"/>
                    <a:pt x="220" y="306"/>
                  </a:cubicBezTo>
                  <a:cubicBezTo>
                    <a:pt x="221" y="308"/>
                    <a:pt x="223" y="309"/>
                    <a:pt x="223" y="310"/>
                  </a:cubicBezTo>
                  <a:cubicBezTo>
                    <a:pt x="228" y="316"/>
                    <a:pt x="228" y="316"/>
                    <a:pt x="230" y="316"/>
                  </a:cubicBezTo>
                  <a:cubicBezTo>
                    <a:pt x="231" y="316"/>
                    <a:pt x="231" y="315"/>
                    <a:pt x="232" y="315"/>
                  </a:cubicBezTo>
                  <a:cubicBezTo>
                    <a:pt x="232" y="315"/>
                    <a:pt x="233" y="315"/>
                    <a:pt x="234" y="316"/>
                  </a:cubicBezTo>
                  <a:cubicBezTo>
                    <a:pt x="238" y="317"/>
                    <a:pt x="241" y="318"/>
                    <a:pt x="243" y="318"/>
                  </a:cubicBezTo>
                  <a:cubicBezTo>
                    <a:pt x="244" y="318"/>
                    <a:pt x="245" y="318"/>
                    <a:pt x="245" y="318"/>
                  </a:cubicBezTo>
                  <a:cubicBezTo>
                    <a:pt x="247" y="316"/>
                    <a:pt x="246" y="312"/>
                    <a:pt x="243" y="303"/>
                  </a:cubicBezTo>
                  <a:cubicBezTo>
                    <a:pt x="242" y="302"/>
                    <a:pt x="242" y="302"/>
                    <a:pt x="242" y="302"/>
                  </a:cubicBezTo>
                  <a:cubicBezTo>
                    <a:pt x="242" y="302"/>
                    <a:pt x="242" y="302"/>
                    <a:pt x="242" y="301"/>
                  </a:cubicBezTo>
                  <a:cubicBezTo>
                    <a:pt x="241" y="300"/>
                    <a:pt x="240" y="297"/>
                    <a:pt x="241" y="296"/>
                  </a:cubicBezTo>
                  <a:cubicBezTo>
                    <a:pt x="241" y="296"/>
                    <a:pt x="241" y="296"/>
                    <a:pt x="241" y="295"/>
                  </a:cubicBezTo>
                  <a:cubicBezTo>
                    <a:pt x="246" y="295"/>
                    <a:pt x="250" y="296"/>
                    <a:pt x="254" y="298"/>
                  </a:cubicBezTo>
                  <a:cubicBezTo>
                    <a:pt x="255" y="298"/>
                    <a:pt x="255" y="298"/>
                    <a:pt x="255" y="298"/>
                  </a:cubicBezTo>
                  <a:cubicBezTo>
                    <a:pt x="259" y="300"/>
                    <a:pt x="264" y="302"/>
                    <a:pt x="268" y="304"/>
                  </a:cubicBezTo>
                  <a:cubicBezTo>
                    <a:pt x="269" y="304"/>
                    <a:pt x="269" y="304"/>
                    <a:pt x="269" y="304"/>
                  </a:cubicBezTo>
                  <a:cubicBezTo>
                    <a:pt x="273" y="306"/>
                    <a:pt x="278" y="309"/>
                    <a:pt x="281" y="309"/>
                  </a:cubicBezTo>
                  <a:cubicBezTo>
                    <a:pt x="283" y="309"/>
                    <a:pt x="284" y="308"/>
                    <a:pt x="284" y="307"/>
                  </a:cubicBezTo>
                  <a:cubicBezTo>
                    <a:pt x="285" y="305"/>
                    <a:pt x="284" y="304"/>
                    <a:pt x="282" y="301"/>
                  </a:cubicBezTo>
                  <a:cubicBezTo>
                    <a:pt x="282" y="299"/>
                    <a:pt x="281" y="298"/>
                    <a:pt x="280" y="296"/>
                  </a:cubicBezTo>
                  <a:cubicBezTo>
                    <a:pt x="280" y="296"/>
                    <a:pt x="280" y="296"/>
                    <a:pt x="280" y="296"/>
                  </a:cubicBezTo>
                  <a:cubicBezTo>
                    <a:pt x="279" y="294"/>
                    <a:pt x="278" y="292"/>
                    <a:pt x="278" y="291"/>
                  </a:cubicBezTo>
                  <a:cubicBezTo>
                    <a:pt x="279" y="291"/>
                    <a:pt x="279" y="291"/>
                    <a:pt x="280" y="291"/>
                  </a:cubicBezTo>
                  <a:cubicBezTo>
                    <a:pt x="284" y="291"/>
                    <a:pt x="290" y="291"/>
                    <a:pt x="294" y="292"/>
                  </a:cubicBezTo>
                  <a:cubicBezTo>
                    <a:pt x="297" y="293"/>
                    <a:pt x="297" y="293"/>
                    <a:pt x="297" y="293"/>
                  </a:cubicBezTo>
                  <a:cubicBezTo>
                    <a:pt x="303" y="294"/>
                    <a:pt x="306" y="295"/>
                    <a:pt x="307" y="293"/>
                  </a:cubicBezTo>
                  <a:cubicBezTo>
                    <a:pt x="308" y="291"/>
                    <a:pt x="307" y="289"/>
                    <a:pt x="306" y="288"/>
                  </a:cubicBezTo>
                  <a:cubicBezTo>
                    <a:pt x="306" y="287"/>
                    <a:pt x="306" y="287"/>
                    <a:pt x="306" y="287"/>
                  </a:cubicBezTo>
                  <a:cubicBezTo>
                    <a:pt x="308" y="287"/>
                    <a:pt x="310" y="287"/>
                    <a:pt x="312" y="287"/>
                  </a:cubicBezTo>
                  <a:cubicBezTo>
                    <a:pt x="315" y="287"/>
                    <a:pt x="317" y="287"/>
                    <a:pt x="318" y="287"/>
                  </a:cubicBezTo>
                  <a:cubicBezTo>
                    <a:pt x="320" y="287"/>
                    <a:pt x="322" y="287"/>
                    <a:pt x="323" y="286"/>
                  </a:cubicBezTo>
                  <a:cubicBezTo>
                    <a:pt x="323" y="285"/>
                    <a:pt x="323" y="284"/>
                    <a:pt x="323" y="283"/>
                  </a:cubicBezTo>
                  <a:cubicBezTo>
                    <a:pt x="324" y="283"/>
                    <a:pt x="326" y="283"/>
                    <a:pt x="328" y="283"/>
                  </a:cubicBezTo>
                  <a:cubicBezTo>
                    <a:pt x="345" y="283"/>
                    <a:pt x="351" y="282"/>
                    <a:pt x="351" y="279"/>
                  </a:cubicBezTo>
                  <a:cubicBezTo>
                    <a:pt x="351" y="275"/>
                    <a:pt x="346" y="273"/>
                    <a:pt x="331" y="268"/>
                  </a:cubicBezTo>
                  <a:close/>
                  <a:moveTo>
                    <a:pt x="68" y="213"/>
                  </a:moveTo>
                  <a:cubicBezTo>
                    <a:pt x="70" y="213"/>
                    <a:pt x="70" y="213"/>
                    <a:pt x="70" y="213"/>
                  </a:cubicBezTo>
                  <a:cubicBezTo>
                    <a:pt x="70" y="213"/>
                    <a:pt x="70" y="213"/>
                    <a:pt x="70" y="213"/>
                  </a:cubicBezTo>
                  <a:cubicBezTo>
                    <a:pt x="68" y="214"/>
                    <a:pt x="68" y="214"/>
                    <a:pt x="68" y="214"/>
                  </a:cubicBezTo>
                  <a:cubicBezTo>
                    <a:pt x="68" y="213"/>
                    <a:pt x="68" y="213"/>
                    <a:pt x="68" y="213"/>
                  </a:cubicBezTo>
                  <a:cubicBezTo>
                    <a:pt x="68" y="213"/>
                    <a:pt x="68" y="213"/>
                    <a:pt x="68" y="213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336600"/>
                </a:gs>
                <a:gs pos="74000">
                  <a:srgbClr val="FF9900"/>
                </a:gs>
                <a:gs pos="100000">
                  <a:srgbClr val="984807"/>
                </a:gs>
              </a:gsLst>
              <a:lin ang="5400000" scaled="1"/>
              <a:tileRect/>
            </a:gradFill>
            <a:ln w="6350">
              <a:noFill/>
            </a:ln>
            <a:effectLst>
              <a:outerShdw blurRad="114300" dist="88900" dir="2700000" algn="tl" rotWithShape="0">
                <a:schemeClr val="tx1">
                  <a:alpha val="49000"/>
                </a:scheme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3" name="CaixaDeTexto 2"/>
            <p:cNvSpPr txBox="1"/>
            <p:nvPr/>
          </p:nvSpPr>
          <p:spPr>
            <a:xfrm>
              <a:off x="-247310" y="4625841"/>
              <a:ext cx="3384376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t-PT" sz="40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Medidas de combate</a:t>
              </a:r>
              <a:endParaRPr lang="pt-PT" sz="4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sp>
        <p:nvSpPr>
          <p:cNvPr id="2" name="Rectângulo arredondado 1"/>
          <p:cNvSpPr/>
          <p:nvPr/>
        </p:nvSpPr>
        <p:spPr>
          <a:xfrm>
            <a:off x="1043608" y="1340768"/>
            <a:ext cx="2376264" cy="1080120"/>
          </a:xfrm>
          <a:prstGeom prst="roundRect">
            <a:avLst/>
          </a:prstGeom>
          <a:solidFill>
            <a:srgbClr val="336600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err="1">
                <a:solidFill>
                  <a:schemeClr val="bg1"/>
                </a:solidFill>
              </a:rPr>
              <a:t>Racionar</a:t>
            </a:r>
            <a:r>
              <a:rPr lang="en-US" sz="1600" dirty="0">
                <a:solidFill>
                  <a:schemeClr val="bg1"/>
                </a:solidFill>
              </a:rPr>
              <a:t> o </a:t>
            </a:r>
            <a:r>
              <a:rPr lang="en-US" sz="1600" dirty="0" err="1">
                <a:solidFill>
                  <a:schemeClr val="bg1"/>
                </a:solidFill>
              </a:rPr>
              <a:t>uso</a:t>
            </a:r>
            <a:r>
              <a:rPr lang="en-US" sz="1600" dirty="0">
                <a:solidFill>
                  <a:schemeClr val="bg1"/>
                </a:solidFill>
              </a:rPr>
              <a:t> e a </a:t>
            </a:r>
            <a:r>
              <a:rPr lang="en-US" sz="1600" dirty="0" err="1">
                <a:solidFill>
                  <a:schemeClr val="bg1"/>
                </a:solidFill>
              </a:rPr>
              <a:t>exploração</a:t>
            </a:r>
            <a:r>
              <a:rPr lang="en-US" sz="1600" dirty="0">
                <a:solidFill>
                  <a:schemeClr val="bg1"/>
                </a:solidFill>
              </a:rPr>
              <a:t> dos </a:t>
            </a:r>
            <a:r>
              <a:rPr lang="en-US" sz="1600" dirty="0" err="1">
                <a:solidFill>
                  <a:schemeClr val="bg1"/>
                </a:solidFill>
              </a:rPr>
              <a:t>recursos</a:t>
            </a:r>
            <a:r>
              <a:rPr lang="en-US" sz="1600" dirty="0">
                <a:solidFill>
                  <a:schemeClr val="bg1"/>
                </a:solidFill>
              </a:rPr>
              <a:t> </a:t>
            </a:r>
            <a:r>
              <a:rPr lang="en-US" sz="1600" dirty="0" err="1">
                <a:solidFill>
                  <a:schemeClr val="bg1"/>
                </a:solidFill>
              </a:rPr>
              <a:t>florestais</a:t>
            </a:r>
            <a:r>
              <a:rPr lang="en-US" sz="1600" dirty="0">
                <a:solidFill>
                  <a:schemeClr val="bg1"/>
                </a:solidFill>
              </a:rPr>
              <a:t>.</a:t>
            </a:r>
          </a:p>
        </p:txBody>
      </p:sp>
      <p:sp>
        <p:nvSpPr>
          <p:cNvPr id="15" name="Rectângulo arredondado 14"/>
          <p:cNvSpPr/>
          <p:nvPr/>
        </p:nvSpPr>
        <p:spPr>
          <a:xfrm>
            <a:off x="3738404" y="1340768"/>
            <a:ext cx="2376264" cy="1080120"/>
          </a:xfrm>
          <a:prstGeom prst="roundRect">
            <a:avLst/>
          </a:prstGeom>
          <a:solidFill>
            <a:srgbClr val="438600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err="1">
                <a:solidFill>
                  <a:schemeClr val="bg1"/>
                </a:solidFill>
              </a:rPr>
              <a:t>Aumentar</a:t>
            </a:r>
            <a:r>
              <a:rPr lang="en-US" sz="1600" dirty="0">
                <a:solidFill>
                  <a:schemeClr val="bg1"/>
                </a:solidFill>
              </a:rPr>
              <a:t> a </a:t>
            </a:r>
            <a:r>
              <a:rPr lang="en-US" sz="1600" dirty="0" err="1" smtClean="0">
                <a:solidFill>
                  <a:schemeClr val="bg1"/>
                </a:solidFill>
              </a:rPr>
              <a:t>reflorestação</a:t>
            </a:r>
            <a:r>
              <a:rPr lang="en-US" sz="1600" dirty="0" smtClean="0">
                <a:solidFill>
                  <a:schemeClr val="bg1"/>
                </a:solidFill>
              </a:rPr>
              <a:t>.</a:t>
            </a:r>
            <a:endParaRPr lang="en-US" sz="1600" dirty="0">
              <a:solidFill>
                <a:schemeClr val="bg1"/>
              </a:solidFill>
            </a:endParaRPr>
          </a:p>
        </p:txBody>
      </p:sp>
      <p:sp>
        <p:nvSpPr>
          <p:cNvPr id="16" name="Rectângulo arredondado 15"/>
          <p:cNvSpPr/>
          <p:nvPr/>
        </p:nvSpPr>
        <p:spPr>
          <a:xfrm>
            <a:off x="6444208" y="1340768"/>
            <a:ext cx="2376264" cy="1080120"/>
          </a:xfrm>
          <a:prstGeom prst="roundRect">
            <a:avLst/>
          </a:prstGeom>
          <a:solidFill>
            <a:srgbClr val="52A400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n-US" sz="1600" dirty="0" err="1">
                <a:solidFill>
                  <a:schemeClr val="bg1"/>
                </a:solidFill>
              </a:rPr>
              <a:t>Diminuir</a:t>
            </a:r>
            <a:r>
              <a:rPr lang="en-US" sz="1600" dirty="0">
                <a:solidFill>
                  <a:schemeClr val="bg1"/>
                </a:solidFill>
              </a:rPr>
              <a:t> a </a:t>
            </a:r>
            <a:r>
              <a:rPr lang="en-US" sz="1600" dirty="0" err="1" smtClean="0">
                <a:solidFill>
                  <a:schemeClr val="bg1"/>
                </a:solidFill>
              </a:rPr>
              <a:t>libertação</a:t>
            </a:r>
            <a:r>
              <a:rPr lang="en-US" sz="1600" dirty="0" smtClean="0">
                <a:solidFill>
                  <a:schemeClr val="bg1"/>
                </a:solidFill>
              </a:rPr>
              <a:t> </a:t>
            </a:r>
            <a:r>
              <a:rPr lang="en-US" sz="1600" dirty="0">
                <a:solidFill>
                  <a:schemeClr val="bg1"/>
                </a:solidFill>
              </a:rPr>
              <a:t>de gases </a:t>
            </a:r>
            <a:r>
              <a:rPr lang="en-US" sz="1600" dirty="0" err="1" smtClean="0">
                <a:solidFill>
                  <a:schemeClr val="bg1"/>
                </a:solidFill>
              </a:rPr>
              <a:t>poluentes</a:t>
            </a:r>
            <a:r>
              <a:rPr lang="en-US" sz="1600" dirty="0" smtClean="0">
                <a:solidFill>
                  <a:schemeClr val="bg1"/>
                </a:solidFill>
              </a:rPr>
              <a:t> </a:t>
            </a:r>
            <a:r>
              <a:rPr lang="en-US" sz="1600" dirty="0">
                <a:solidFill>
                  <a:schemeClr val="bg1"/>
                </a:solidFill>
              </a:rPr>
              <a:t>para a </a:t>
            </a:r>
            <a:r>
              <a:rPr lang="en-US" sz="1600" dirty="0" err="1" smtClean="0">
                <a:solidFill>
                  <a:schemeClr val="bg1"/>
                </a:solidFill>
              </a:rPr>
              <a:t>atmosfera</a:t>
            </a:r>
            <a:r>
              <a:rPr lang="en-US" sz="1600" dirty="0" smtClean="0">
                <a:solidFill>
                  <a:schemeClr val="bg1"/>
                </a:solidFill>
              </a:rPr>
              <a:t> </a:t>
            </a:r>
            <a:r>
              <a:rPr lang="en-US" sz="1600" dirty="0" err="1" smtClean="0">
                <a:solidFill>
                  <a:schemeClr val="bg1"/>
                </a:solidFill>
              </a:rPr>
              <a:t>responsáveis</a:t>
            </a:r>
            <a:r>
              <a:rPr lang="en-US" sz="1600" dirty="0" smtClean="0">
                <a:solidFill>
                  <a:schemeClr val="bg1"/>
                </a:solidFill>
              </a:rPr>
              <a:t> </a:t>
            </a:r>
            <a:r>
              <a:rPr lang="en-US" sz="1600" dirty="0" err="1" smtClean="0">
                <a:solidFill>
                  <a:schemeClr val="bg1"/>
                </a:solidFill>
              </a:rPr>
              <a:t>pelas</a:t>
            </a:r>
            <a:r>
              <a:rPr lang="en-US" sz="1600" dirty="0" smtClean="0">
                <a:solidFill>
                  <a:schemeClr val="bg1"/>
                </a:solidFill>
              </a:rPr>
              <a:t> </a:t>
            </a:r>
            <a:r>
              <a:rPr lang="en-US" sz="1600" dirty="0" err="1">
                <a:solidFill>
                  <a:schemeClr val="bg1"/>
                </a:solidFill>
              </a:rPr>
              <a:t>chuvas</a:t>
            </a:r>
            <a:r>
              <a:rPr lang="en-US" sz="1600" dirty="0">
                <a:solidFill>
                  <a:schemeClr val="bg1"/>
                </a:solidFill>
              </a:rPr>
              <a:t> </a:t>
            </a:r>
            <a:r>
              <a:rPr lang="en-US" sz="1600" dirty="0" err="1">
                <a:solidFill>
                  <a:schemeClr val="bg1"/>
                </a:solidFill>
              </a:rPr>
              <a:t>ácidas</a:t>
            </a:r>
            <a:r>
              <a:rPr lang="en-US" sz="1600" dirty="0">
                <a:solidFill>
                  <a:schemeClr val="bg1"/>
                </a:solidFill>
              </a:rPr>
              <a:t>.</a:t>
            </a:r>
          </a:p>
        </p:txBody>
      </p:sp>
      <p:sp>
        <p:nvSpPr>
          <p:cNvPr id="21" name="Rectângulo arredondado 20"/>
          <p:cNvSpPr/>
          <p:nvPr/>
        </p:nvSpPr>
        <p:spPr>
          <a:xfrm>
            <a:off x="3738404" y="2564904"/>
            <a:ext cx="2376264" cy="1080120"/>
          </a:xfrm>
          <a:prstGeom prst="roundRect">
            <a:avLst/>
          </a:prstGeom>
          <a:solidFill>
            <a:srgbClr val="52A400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err="1">
                <a:solidFill>
                  <a:schemeClr val="bg1"/>
                </a:solidFill>
              </a:rPr>
              <a:t>Reduzir</a:t>
            </a:r>
            <a:r>
              <a:rPr lang="en-US" sz="1600" dirty="0">
                <a:solidFill>
                  <a:schemeClr val="bg1"/>
                </a:solidFill>
              </a:rPr>
              <a:t> a </a:t>
            </a:r>
            <a:r>
              <a:rPr lang="en-US" sz="1600" dirty="0" err="1">
                <a:solidFill>
                  <a:schemeClr val="bg1"/>
                </a:solidFill>
              </a:rPr>
              <a:t>exploração</a:t>
            </a:r>
            <a:r>
              <a:rPr lang="en-US" sz="1600" dirty="0">
                <a:solidFill>
                  <a:schemeClr val="bg1"/>
                </a:solidFill>
              </a:rPr>
              <a:t> </a:t>
            </a:r>
            <a:r>
              <a:rPr lang="en-US" sz="1600" dirty="0" err="1">
                <a:solidFill>
                  <a:schemeClr val="bg1"/>
                </a:solidFill>
              </a:rPr>
              <a:t>madeireira</a:t>
            </a:r>
            <a:r>
              <a:rPr lang="en-US" sz="1600" dirty="0">
                <a:solidFill>
                  <a:schemeClr val="bg1"/>
                </a:solidFill>
              </a:rPr>
              <a:t>.</a:t>
            </a:r>
          </a:p>
        </p:txBody>
      </p:sp>
      <p:sp>
        <p:nvSpPr>
          <p:cNvPr id="22" name="Rectângulo arredondado 21"/>
          <p:cNvSpPr/>
          <p:nvPr/>
        </p:nvSpPr>
        <p:spPr>
          <a:xfrm>
            <a:off x="6444208" y="2564904"/>
            <a:ext cx="2376264" cy="1080120"/>
          </a:xfrm>
          <a:prstGeom prst="roundRect">
            <a:avLst/>
          </a:prstGeom>
          <a:solidFill>
            <a:srgbClr val="336600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err="1">
                <a:solidFill>
                  <a:schemeClr val="bg1"/>
                </a:solidFill>
              </a:rPr>
              <a:t>Diminuir</a:t>
            </a:r>
            <a:r>
              <a:rPr lang="en-US" sz="1600" dirty="0">
                <a:solidFill>
                  <a:schemeClr val="bg1"/>
                </a:solidFill>
              </a:rPr>
              <a:t> o </a:t>
            </a:r>
            <a:r>
              <a:rPr lang="en-US" sz="1600" dirty="0" err="1">
                <a:solidFill>
                  <a:schemeClr val="bg1"/>
                </a:solidFill>
              </a:rPr>
              <a:t>consumo</a:t>
            </a:r>
            <a:r>
              <a:rPr lang="en-US" sz="1600" dirty="0">
                <a:solidFill>
                  <a:schemeClr val="bg1"/>
                </a:solidFill>
              </a:rPr>
              <a:t> de </a:t>
            </a:r>
            <a:r>
              <a:rPr lang="en-US" sz="1600" dirty="0" err="1">
                <a:solidFill>
                  <a:schemeClr val="bg1"/>
                </a:solidFill>
              </a:rPr>
              <a:t>papel</a:t>
            </a:r>
            <a:r>
              <a:rPr lang="en-US" sz="1600" dirty="0">
                <a:solidFill>
                  <a:schemeClr val="bg1"/>
                </a:solidFill>
              </a:rPr>
              <a:t> e </a:t>
            </a:r>
            <a:r>
              <a:rPr lang="en-US" sz="1600" dirty="0" err="1">
                <a:solidFill>
                  <a:schemeClr val="bg1"/>
                </a:solidFill>
              </a:rPr>
              <a:t>incentivar</a:t>
            </a:r>
            <a:r>
              <a:rPr lang="en-US" sz="1600" dirty="0">
                <a:solidFill>
                  <a:schemeClr val="bg1"/>
                </a:solidFill>
              </a:rPr>
              <a:t> o </a:t>
            </a:r>
            <a:r>
              <a:rPr lang="en-US" sz="1600" dirty="0" err="1">
                <a:solidFill>
                  <a:schemeClr val="bg1"/>
                </a:solidFill>
              </a:rPr>
              <a:t>uso</a:t>
            </a:r>
            <a:r>
              <a:rPr lang="en-US" sz="1600" dirty="0">
                <a:solidFill>
                  <a:schemeClr val="bg1"/>
                </a:solidFill>
              </a:rPr>
              <a:t> de </a:t>
            </a:r>
            <a:r>
              <a:rPr lang="en-US" sz="1600" dirty="0" err="1">
                <a:solidFill>
                  <a:schemeClr val="bg1"/>
                </a:solidFill>
              </a:rPr>
              <a:t>papel</a:t>
            </a:r>
            <a:r>
              <a:rPr lang="en-US" sz="1600" dirty="0">
                <a:solidFill>
                  <a:schemeClr val="bg1"/>
                </a:solidFill>
              </a:rPr>
              <a:t> </a:t>
            </a:r>
            <a:r>
              <a:rPr lang="en-US" sz="1600" dirty="0" err="1">
                <a:solidFill>
                  <a:schemeClr val="bg1"/>
                </a:solidFill>
              </a:rPr>
              <a:t>reciclado</a:t>
            </a:r>
            <a:r>
              <a:rPr lang="en-US" sz="1600" dirty="0">
                <a:solidFill>
                  <a:schemeClr val="bg1"/>
                </a:solidFill>
              </a:rPr>
              <a:t>.</a:t>
            </a:r>
          </a:p>
        </p:txBody>
      </p:sp>
      <p:sp>
        <p:nvSpPr>
          <p:cNvPr id="23" name="Rectângulo arredondado 22"/>
          <p:cNvSpPr/>
          <p:nvPr/>
        </p:nvSpPr>
        <p:spPr>
          <a:xfrm>
            <a:off x="3738404" y="3789040"/>
            <a:ext cx="2376264" cy="1080120"/>
          </a:xfrm>
          <a:prstGeom prst="roundRect">
            <a:avLst/>
          </a:prstGeom>
          <a:solidFill>
            <a:srgbClr val="438600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err="1">
                <a:solidFill>
                  <a:schemeClr val="bg1"/>
                </a:solidFill>
              </a:rPr>
              <a:t>Criar</a:t>
            </a:r>
            <a:r>
              <a:rPr lang="en-US" sz="1600" dirty="0">
                <a:solidFill>
                  <a:schemeClr val="bg1"/>
                </a:solidFill>
              </a:rPr>
              <a:t> </a:t>
            </a:r>
            <a:r>
              <a:rPr lang="en-US" sz="1600" dirty="0" err="1">
                <a:solidFill>
                  <a:schemeClr val="bg1"/>
                </a:solidFill>
              </a:rPr>
              <a:t>áreas</a:t>
            </a:r>
            <a:r>
              <a:rPr lang="en-US" sz="1600" dirty="0">
                <a:solidFill>
                  <a:schemeClr val="bg1"/>
                </a:solidFill>
              </a:rPr>
              <a:t> </a:t>
            </a:r>
            <a:r>
              <a:rPr lang="en-US" sz="1600" dirty="0" err="1">
                <a:solidFill>
                  <a:schemeClr val="bg1"/>
                </a:solidFill>
              </a:rPr>
              <a:t>protegidas</a:t>
            </a:r>
            <a:r>
              <a:rPr lang="en-US" sz="1600" dirty="0">
                <a:solidFill>
                  <a:schemeClr val="bg1"/>
                </a:solidFill>
              </a:rPr>
              <a:t>, </a:t>
            </a:r>
            <a:r>
              <a:rPr lang="en-US" sz="1600" dirty="0" err="1">
                <a:solidFill>
                  <a:schemeClr val="bg1"/>
                </a:solidFill>
              </a:rPr>
              <a:t>parques</a:t>
            </a:r>
            <a:r>
              <a:rPr lang="en-US" sz="1600" dirty="0">
                <a:solidFill>
                  <a:schemeClr val="bg1"/>
                </a:solidFill>
              </a:rPr>
              <a:t> e </a:t>
            </a:r>
            <a:r>
              <a:rPr lang="en-US" sz="1600" dirty="0" err="1">
                <a:solidFill>
                  <a:schemeClr val="bg1"/>
                </a:solidFill>
              </a:rPr>
              <a:t>reservas</a:t>
            </a:r>
            <a:r>
              <a:rPr lang="en-US" sz="1600" dirty="0">
                <a:solidFill>
                  <a:schemeClr val="bg1"/>
                </a:solidFill>
              </a:rPr>
              <a:t> </a:t>
            </a:r>
            <a:r>
              <a:rPr lang="en-US" sz="1600" dirty="0" err="1">
                <a:solidFill>
                  <a:schemeClr val="bg1"/>
                </a:solidFill>
              </a:rPr>
              <a:t>naturais</a:t>
            </a:r>
            <a:r>
              <a:rPr lang="en-US" sz="1600" dirty="0">
                <a:solidFill>
                  <a:schemeClr val="bg1"/>
                </a:solidFill>
              </a:rPr>
              <a:t>.</a:t>
            </a:r>
          </a:p>
        </p:txBody>
      </p:sp>
      <p:sp>
        <p:nvSpPr>
          <p:cNvPr id="24" name="Rectângulo arredondado 23"/>
          <p:cNvSpPr/>
          <p:nvPr/>
        </p:nvSpPr>
        <p:spPr>
          <a:xfrm>
            <a:off x="6444208" y="3789040"/>
            <a:ext cx="2376264" cy="1080120"/>
          </a:xfrm>
          <a:prstGeom prst="roundRect">
            <a:avLst/>
          </a:prstGeom>
          <a:solidFill>
            <a:srgbClr val="52A400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err="1" smtClean="0">
                <a:solidFill>
                  <a:schemeClr val="bg1"/>
                </a:solidFill>
              </a:rPr>
              <a:t>Promover</a:t>
            </a:r>
            <a:r>
              <a:rPr lang="en-US" sz="1600" dirty="0" smtClean="0">
                <a:solidFill>
                  <a:schemeClr val="bg1"/>
                </a:solidFill>
              </a:rPr>
              <a:t> </a:t>
            </a:r>
            <a:r>
              <a:rPr lang="en-US" sz="1600" dirty="0" err="1">
                <a:solidFill>
                  <a:schemeClr val="bg1"/>
                </a:solidFill>
              </a:rPr>
              <a:t>técnicas</a:t>
            </a:r>
            <a:r>
              <a:rPr lang="en-US" sz="1600" dirty="0">
                <a:solidFill>
                  <a:schemeClr val="bg1"/>
                </a:solidFill>
              </a:rPr>
              <a:t> </a:t>
            </a:r>
            <a:r>
              <a:rPr lang="en-US" sz="1600" dirty="0" err="1">
                <a:solidFill>
                  <a:schemeClr val="bg1"/>
                </a:solidFill>
              </a:rPr>
              <a:t>agrícolas</a:t>
            </a:r>
            <a:r>
              <a:rPr lang="en-US" sz="1600" dirty="0">
                <a:solidFill>
                  <a:schemeClr val="bg1"/>
                </a:solidFill>
              </a:rPr>
              <a:t> </a:t>
            </a:r>
            <a:r>
              <a:rPr lang="en-US" sz="1600" dirty="0" err="1" smtClean="0">
                <a:solidFill>
                  <a:schemeClr val="bg1"/>
                </a:solidFill>
              </a:rPr>
              <a:t>menos</a:t>
            </a:r>
            <a:r>
              <a:rPr lang="en-US" sz="1600" dirty="0" smtClean="0">
                <a:solidFill>
                  <a:schemeClr val="bg1"/>
                </a:solidFill>
              </a:rPr>
              <a:t> </a:t>
            </a:r>
            <a:r>
              <a:rPr lang="en-US" sz="1600" dirty="0" err="1" smtClean="0">
                <a:solidFill>
                  <a:schemeClr val="bg1"/>
                </a:solidFill>
              </a:rPr>
              <a:t>exigentes</a:t>
            </a:r>
            <a:r>
              <a:rPr lang="en-US" sz="1600" dirty="0" smtClean="0">
                <a:solidFill>
                  <a:schemeClr val="bg1"/>
                </a:solidFill>
              </a:rPr>
              <a:t> </a:t>
            </a:r>
            <a:r>
              <a:rPr lang="en-US" sz="1600" dirty="0" err="1">
                <a:solidFill>
                  <a:schemeClr val="bg1"/>
                </a:solidFill>
              </a:rPr>
              <a:t>em</a:t>
            </a:r>
            <a:r>
              <a:rPr lang="en-US" sz="1600" dirty="0">
                <a:solidFill>
                  <a:schemeClr val="bg1"/>
                </a:solidFill>
              </a:rPr>
              <a:t> </a:t>
            </a:r>
            <a:r>
              <a:rPr lang="en-US" sz="1600" dirty="0" err="1">
                <a:solidFill>
                  <a:schemeClr val="bg1"/>
                </a:solidFill>
              </a:rPr>
              <a:t>termos</a:t>
            </a:r>
            <a:r>
              <a:rPr lang="en-US" sz="1600" dirty="0">
                <a:solidFill>
                  <a:schemeClr val="bg1"/>
                </a:solidFill>
              </a:rPr>
              <a:t> de </a:t>
            </a:r>
            <a:r>
              <a:rPr lang="en-US" sz="1600" dirty="0" err="1">
                <a:solidFill>
                  <a:schemeClr val="bg1"/>
                </a:solidFill>
              </a:rPr>
              <a:t>área</a:t>
            </a:r>
            <a:r>
              <a:rPr lang="en-US" sz="1600" dirty="0">
                <a:solidFill>
                  <a:schemeClr val="bg1"/>
                </a:solidFill>
              </a:rPr>
              <a:t>.</a:t>
            </a:r>
          </a:p>
        </p:txBody>
      </p:sp>
      <p:sp>
        <p:nvSpPr>
          <p:cNvPr id="25" name="Rectângulo arredondado 24"/>
          <p:cNvSpPr/>
          <p:nvPr/>
        </p:nvSpPr>
        <p:spPr>
          <a:xfrm>
            <a:off x="3738404" y="5013176"/>
            <a:ext cx="2376264" cy="1080120"/>
          </a:xfrm>
          <a:prstGeom prst="roundRect">
            <a:avLst/>
          </a:prstGeom>
          <a:solidFill>
            <a:srgbClr val="52A400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err="1">
                <a:solidFill>
                  <a:schemeClr val="bg1"/>
                </a:solidFill>
              </a:rPr>
              <a:t>Controlar</a:t>
            </a:r>
            <a:r>
              <a:rPr lang="en-US" sz="1600" dirty="0">
                <a:solidFill>
                  <a:schemeClr val="bg1"/>
                </a:solidFill>
              </a:rPr>
              <a:t> o </a:t>
            </a:r>
            <a:r>
              <a:rPr lang="en-US" sz="1600" dirty="0" err="1">
                <a:solidFill>
                  <a:schemeClr val="bg1"/>
                </a:solidFill>
              </a:rPr>
              <a:t>crescimento</a:t>
            </a:r>
            <a:r>
              <a:rPr lang="en-US" sz="1600" dirty="0">
                <a:solidFill>
                  <a:schemeClr val="bg1"/>
                </a:solidFill>
              </a:rPr>
              <a:t> </a:t>
            </a:r>
            <a:r>
              <a:rPr lang="en-US" sz="1600" dirty="0" err="1">
                <a:solidFill>
                  <a:schemeClr val="bg1"/>
                </a:solidFill>
              </a:rPr>
              <a:t>demográfico</a:t>
            </a:r>
            <a:r>
              <a:rPr lang="en-US" sz="1600" dirty="0">
                <a:solidFill>
                  <a:schemeClr val="bg1"/>
                </a:solidFill>
              </a:rPr>
              <a:t>.</a:t>
            </a:r>
          </a:p>
        </p:txBody>
      </p:sp>
      <p:sp>
        <p:nvSpPr>
          <p:cNvPr id="26" name="Rectângulo arredondado 25"/>
          <p:cNvSpPr/>
          <p:nvPr/>
        </p:nvSpPr>
        <p:spPr>
          <a:xfrm>
            <a:off x="6444208" y="5013176"/>
            <a:ext cx="2376264" cy="1080120"/>
          </a:xfrm>
          <a:prstGeom prst="roundRect">
            <a:avLst/>
          </a:prstGeom>
          <a:solidFill>
            <a:srgbClr val="336600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bg1"/>
                </a:solidFill>
              </a:rPr>
              <a:t>Combater </a:t>
            </a:r>
            <a:r>
              <a:rPr lang="en-US" sz="1600" dirty="0" err="1">
                <a:solidFill>
                  <a:schemeClr val="bg1"/>
                </a:solidFill>
              </a:rPr>
              <a:t>incêndios</a:t>
            </a:r>
            <a:r>
              <a:rPr lang="en-US" sz="1600" dirty="0">
                <a:solidFill>
                  <a:schemeClr val="bg1"/>
                </a:solidFill>
              </a:rPr>
              <a:t> </a:t>
            </a:r>
            <a:r>
              <a:rPr lang="en-US" sz="1600" dirty="0" err="1">
                <a:solidFill>
                  <a:schemeClr val="bg1"/>
                </a:solidFill>
              </a:rPr>
              <a:t>florestais</a:t>
            </a:r>
            <a:r>
              <a:rPr lang="en-US" sz="1600" dirty="0">
                <a:solidFill>
                  <a:schemeClr val="bg1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8307701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500"/>
                            </p:stCondLst>
                            <p:childTnLst>
                              <p:par>
                                <p:cTn id="2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000"/>
                            </p:stCondLst>
                            <p:childTnLst>
                              <p:par>
                                <p:cTn id="2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500"/>
                            </p:stCondLst>
                            <p:childTnLst>
                              <p:par>
                                <p:cTn id="3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000"/>
                            </p:stCondLst>
                            <p:childTnLst>
                              <p:par>
                                <p:cTn id="3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500"/>
                            </p:stCondLst>
                            <p:childTnLst>
                              <p:par>
                                <p:cTn id="4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4000"/>
                            </p:stCondLst>
                            <p:childTnLst>
                              <p:par>
                                <p:cTn id="4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5" grpId="0" animBg="1"/>
      <p:bldP spid="16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ângulo arredondado 3"/>
          <p:cNvSpPr/>
          <p:nvPr/>
        </p:nvSpPr>
        <p:spPr>
          <a:xfrm>
            <a:off x="2699792" y="2276872"/>
            <a:ext cx="6192688" cy="1296144"/>
          </a:xfrm>
          <a:prstGeom prst="roundRect">
            <a:avLst/>
          </a:prstGeom>
          <a:solidFill>
            <a:srgbClr val="984807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2699792" y="2130425"/>
            <a:ext cx="6192688" cy="1470025"/>
          </a:xfrm>
        </p:spPr>
        <p:txBody>
          <a:bodyPr/>
          <a:lstStyle/>
          <a:p>
            <a:r>
              <a:rPr lang="pt-PT" altLang="zh-CN" b="1" dirty="0" smtClean="0">
                <a:solidFill>
                  <a:schemeClr val="bg1"/>
                </a:solidFill>
              </a:rPr>
              <a:t>Retrato de Portugal</a:t>
            </a:r>
            <a:endParaRPr lang="zh-CN" altLang="en-US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0127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pt-PT" altLang="zh-CN" dirty="0" smtClean="0"/>
              <a:t>A floresta portuguesa</a:t>
            </a:r>
            <a:endParaRPr lang="zh-CN" altLang="en-US" dirty="0"/>
          </a:p>
        </p:txBody>
      </p:sp>
      <p:sp>
        <p:nvSpPr>
          <p:cNvPr id="2" name="Rectângulo 1"/>
          <p:cNvSpPr/>
          <p:nvPr/>
        </p:nvSpPr>
        <p:spPr>
          <a:xfrm>
            <a:off x="467544" y="1412776"/>
            <a:ext cx="820891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400" dirty="0"/>
              <a:t>A </a:t>
            </a:r>
            <a:r>
              <a:rPr lang="en-US" sz="2400" dirty="0" err="1"/>
              <a:t>floresta</a:t>
            </a:r>
            <a:r>
              <a:rPr lang="en-US" sz="2400" dirty="0"/>
              <a:t> </a:t>
            </a:r>
            <a:r>
              <a:rPr lang="en-US" sz="2400" dirty="0" err="1"/>
              <a:t>em</a:t>
            </a:r>
            <a:r>
              <a:rPr lang="en-US" sz="2400" dirty="0"/>
              <a:t> Portugal </a:t>
            </a:r>
            <a:r>
              <a:rPr lang="en-US" sz="2400" dirty="0" err="1"/>
              <a:t>representa</a:t>
            </a:r>
            <a:r>
              <a:rPr lang="en-US" sz="2400" dirty="0"/>
              <a:t> </a:t>
            </a:r>
            <a:r>
              <a:rPr lang="en-US" sz="2400" dirty="0" err="1"/>
              <a:t>apenas</a:t>
            </a:r>
            <a:r>
              <a:rPr lang="en-US" sz="2400" dirty="0"/>
              <a:t> </a:t>
            </a:r>
            <a:r>
              <a:rPr lang="en-US" sz="2400" dirty="0" err="1"/>
              <a:t>vestígios</a:t>
            </a:r>
            <a:r>
              <a:rPr lang="en-US" sz="2400" dirty="0"/>
              <a:t> do </a:t>
            </a:r>
            <a:r>
              <a:rPr lang="en-US" sz="2400" dirty="0" err="1"/>
              <a:t>que</a:t>
            </a:r>
            <a:r>
              <a:rPr lang="en-US" sz="2400" dirty="0"/>
              <a:t> </a:t>
            </a:r>
            <a:r>
              <a:rPr lang="en-US" sz="2400" dirty="0" err="1"/>
              <a:t>já</a:t>
            </a:r>
            <a:r>
              <a:rPr lang="en-US" sz="2400" dirty="0"/>
              <a:t> </a:t>
            </a:r>
            <a:r>
              <a:rPr lang="en-US" sz="2400" dirty="0" err="1"/>
              <a:t>foi</a:t>
            </a:r>
            <a:r>
              <a:rPr lang="en-US" sz="2400" dirty="0"/>
              <a:t>, </a:t>
            </a:r>
            <a:r>
              <a:rPr lang="en-US" sz="2400" dirty="0" err="1"/>
              <a:t>devido</a:t>
            </a:r>
            <a:r>
              <a:rPr lang="en-US" sz="2400" dirty="0"/>
              <a:t> </a:t>
            </a:r>
            <a:r>
              <a:rPr lang="en-US" sz="2400" dirty="0" err="1"/>
              <a:t>ao</a:t>
            </a:r>
            <a:r>
              <a:rPr lang="en-US" sz="2400" dirty="0"/>
              <a:t> abate de </a:t>
            </a:r>
            <a:r>
              <a:rPr lang="en-US" sz="2400" dirty="0" err="1"/>
              <a:t>árvores</a:t>
            </a:r>
            <a:r>
              <a:rPr lang="en-US" sz="2400" dirty="0"/>
              <a:t> e </a:t>
            </a:r>
            <a:r>
              <a:rPr lang="en-US" sz="2400" dirty="0" err="1"/>
              <a:t>aos</a:t>
            </a:r>
            <a:r>
              <a:rPr lang="en-US" sz="2400" dirty="0"/>
              <a:t> </a:t>
            </a:r>
            <a:r>
              <a:rPr lang="en-US" sz="2400" dirty="0" err="1"/>
              <a:t>fogos</a:t>
            </a:r>
            <a:r>
              <a:rPr lang="en-US" sz="2400" dirty="0"/>
              <a:t>, </a:t>
            </a:r>
            <a:r>
              <a:rPr lang="en-US" sz="2400" dirty="0" err="1"/>
              <a:t>muitas</a:t>
            </a:r>
            <a:r>
              <a:rPr lang="en-US" sz="2400" dirty="0"/>
              <a:t> </a:t>
            </a:r>
            <a:r>
              <a:rPr lang="en-US" sz="2400" dirty="0" err="1"/>
              <a:t>vezes</a:t>
            </a:r>
            <a:r>
              <a:rPr lang="en-US" sz="2400" dirty="0"/>
              <a:t> com o </a:t>
            </a:r>
            <a:r>
              <a:rPr lang="en-US" sz="2400" dirty="0" err="1" smtClean="0"/>
              <a:t>objetivo</a:t>
            </a:r>
            <a:r>
              <a:rPr lang="en-US" sz="2400" dirty="0" smtClean="0"/>
              <a:t> </a:t>
            </a:r>
            <a:r>
              <a:rPr lang="en-US" sz="2400" dirty="0"/>
              <a:t>de </a:t>
            </a:r>
            <a:r>
              <a:rPr lang="en-US" sz="2400" dirty="0" err="1"/>
              <a:t>fomentar</a:t>
            </a:r>
            <a:r>
              <a:rPr lang="en-US" sz="2400" dirty="0"/>
              <a:t> o </a:t>
            </a:r>
            <a:r>
              <a:rPr lang="en-US" sz="2400" dirty="0" err="1"/>
              <a:t>pastoreio</a:t>
            </a:r>
            <a:r>
              <a:rPr lang="en-US" sz="2400" dirty="0"/>
              <a:t> e a </a:t>
            </a:r>
            <a:r>
              <a:rPr lang="en-US" sz="2400" dirty="0" err="1"/>
              <a:t>agricultura</a:t>
            </a:r>
            <a:r>
              <a:rPr lang="en-US" sz="2400" dirty="0"/>
              <a:t>.</a:t>
            </a:r>
          </a:p>
        </p:txBody>
      </p:sp>
      <p:sp>
        <p:nvSpPr>
          <p:cNvPr id="3" name="Rectângulo arredondado 2"/>
          <p:cNvSpPr/>
          <p:nvPr/>
        </p:nvSpPr>
        <p:spPr>
          <a:xfrm>
            <a:off x="5846370" y="548680"/>
            <a:ext cx="2758078" cy="572471"/>
          </a:xfrm>
          <a:prstGeom prst="roundRect">
            <a:avLst/>
          </a:prstGeom>
          <a:solidFill>
            <a:srgbClr val="336600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2000" b="1" dirty="0" smtClean="0"/>
              <a:t>Espécies dominantes</a:t>
            </a:r>
            <a:endParaRPr lang="pt-PT" sz="2000" b="1" dirty="0"/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1268760"/>
            <a:ext cx="8100392" cy="52787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56292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" grpId="0"/>
      <p:bldP spid="3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pt-PT" altLang="zh-CN" dirty="0" smtClean="0"/>
              <a:t>A floresta portuguesa</a:t>
            </a:r>
            <a:endParaRPr lang="zh-CN" altLang="en-US" dirty="0"/>
          </a:p>
        </p:txBody>
      </p:sp>
      <p:sp>
        <p:nvSpPr>
          <p:cNvPr id="2" name="Rectângulo 1"/>
          <p:cNvSpPr/>
          <p:nvPr/>
        </p:nvSpPr>
        <p:spPr>
          <a:xfrm>
            <a:off x="467544" y="1412776"/>
            <a:ext cx="820891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400" dirty="0"/>
              <a:t>A </a:t>
            </a:r>
            <a:r>
              <a:rPr lang="en-US" sz="2400" dirty="0" err="1"/>
              <a:t>floresta</a:t>
            </a:r>
            <a:r>
              <a:rPr lang="en-US" sz="2400" dirty="0"/>
              <a:t> </a:t>
            </a:r>
            <a:r>
              <a:rPr lang="en-US" sz="2400" dirty="0" err="1"/>
              <a:t>apresenta</a:t>
            </a:r>
            <a:r>
              <a:rPr lang="en-US" sz="2400" dirty="0"/>
              <a:t> um </a:t>
            </a:r>
            <a:r>
              <a:rPr lang="en-US" sz="2400" dirty="0" err="1"/>
              <a:t>grande</a:t>
            </a:r>
            <a:r>
              <a:rPr lang="en-US" sz="2400" dirty="0"/>
              <a:t> valor </a:t>
            </a:r>
            <a:r>
              <a:rPr lang="en-US" sz="2400" dirty="0" err="1"/>
              <a:t>económico</a:t>
            </a:r>
            <a:r>
              <a:rPr lang="en-US" sz="2400" dirty="0"/>
              <a:t> e </a:t>
            </a:r>
            <a:r>
              <a:rPr lang="en-US" sz="2400" dirty="0" err="1"/>
              <a:t>estratégico</a:t>
            </a:r>
            <a:r>
              <a:rPr lang="en-US" sz="2400" dirty="0"/>
              <a:t> para Portugal.</a:t>
            </a:r>
          </a:p>
        </p:txBody>
      </p:sp>
      <p:sp>
        <p:nvSpPr>
          <p:cNvPr id="4" name="Rectângulo arredondado 3"/>
          <p:cNvSpPr/>
          <p:nvPr/>
        </p:nvSpPr>
        <p:spPr>
          <a:xfrm>
            <a:off x="755576" y="2492896"/>
            <a:ext cx="7920880" cy="3528392"/>
          </a:xfrm>
          <a:prstGeom prst="roundRect">
            <a:avLst>
              <a:gd name="adj" fmla="val 7849"/>
            </a:avLst>
          </a:prstGeom>
          <a:solidFill>
            <a:srgbClr val="336600">
              <a:alpha val="80000"/>
            </a:srgb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60388" lvl="1" indent="-296863" algn="just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b="1" dirty="0" err="1"/>
              <a:t>Representa</a:t>
            </a:r>
            <a:r>
              <a:rPr lang="en-US" b="1" dirty="0"/>
              <a:t> </a:t>
            </a:r>
            <a:r>
              <a:rPr lang="en-US" b="1" dirty="0" err="1"/>
              <a:t>cerca</a:t>
            </a:r>
            <a:r>
              <a:rPr lang="en-US" b="1" dirty="0"/>
              <a:t> de 10% das </a:t>
            </a:r>
            <a:r>
              <a:rPr lang="en-US" b="1" dirty="0" err="1"/>
              <a:t>exportações</a:t>
            </a:r>
            <a:r>
              <a:rPr lang="en-US" b="1" dirty="0"/>
              <a:t>.</a:t>
            </a:r>
          </a:p>
          <a:p>
            <a:pPr marL="560388" lvl="1" indent="-296863" algn="just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b="1" dirty="0" err="1"/>
              <a:t>Emprega</a:t>
            </a:r>
            <a:r>
              <a:rPr lang="en-US" b="1" dirty="0"/>
              <a:t> 1,7% da </a:t>
            </a:r>
            <a:r>
              <a:rPr lang="en-US" b="1" dirty="0" err="1"/>
              <a:t>população</a:t>
            </a:r>
            <a:r>
              <a:rPr lang="en-US" b="1" dirty="0"/>
              <a:t> </a:t>
            </a:r>
            <a:r>
              <a:rPr lang="en-US" b="1" dirty="0" err="1"/>
              <a:t>ativa</a:t>
            </a:r>
            <a:r>
              <a:rPr lang="en-US" b="1" dirty="0"/>
              <a:t>.</a:t>
            </a:r>
          </a:p>
          <a:p>
            <a:pPr marL="560388" lvl="1" indent="-296863" algn="just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b="1" dirty="0" err="1"/>
              <a:t>Promove</a:t>
            </a:r>
            <a:r>
              <a:rPr lang="en-US" b="1" dirty="0"/>
              <a:t> a </a:t>
            </a:r>
            <a:r>
              <a:rPr lang="en-US" b="1" dirty="0" err="1"/>
              <a:t>biodiversidade</a:t>
            </a:r>
            <a:r>
              <a:rPr lang="en-US" b="1" dirty="0"/>
              <a:t> e a </a:t>
            </a:r>
            <a:r>
              <a:rPr lang="en-US" b="1" dirty="0" err="1"/>
              <a:t>proteção</a:t>
            </a:r>
            <a:r>
              <a:rPr lang="en-US" b="1" dirty="0"/>
              <a:t> do solo.</a:t>
            </a:r>
          </a:p>
          <a:p>
            <a:pPr marL="560388" lvl="1" indent="-296863" algn="just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b="1" dirty="0" err="1"/>
              <a:t>Dinamiza</a:t>
            </a:r>
            <a:r>
              <a:rPr lang="en-US" b="1" dirty="0"/>
              <a:t> a </a:t>
            </a:r>
            <a:r>
              <a:rPr lang="en-US" b="1" dirty="0" err="1"/>
              <a:t>produção</a:t>
            </a:r>
            <a:r>
              <a:rPr lang="en-US" b="1" dirty="0"/>
              <a:t> de </a:t>
            </a:r>
            <a:r>
              <a:rPr lang="en-US" b="1" dirty="0" err="1"/>
              <a:t>pinhão</a:t>
            </a:r>
            <a:r>
              <a:rPr lang="en-US" b="1" dirty="0"/>
              <a:t>, </a:t>
            </a:r>
            <a:r>
              <a:rPr lang="en-US" b="1" dirty="0" err="1"/>
              <a:t>castanhas</a:t>
            </a:r>
            <a:r>
              <a:rPr lang="en-US" b="1" dirty="0"/>
              <a:t>, </a:t>
            </a:r>
            <a:r>
              <a:rPr lang="en-US" b="1" dirty="0" err="1"/>
              <a:t>medronho</a:t>
            </a:r>
            <a:r>
              <a:rPr lang="en-US" b="1" dirty="0"/>
              <a:t>, </a:t>
            </a:r>
            <a:r>
              <a:rPr lang="en-US" b="1" dirty="0" err="1"/>
              <a:t>mel</a:t>
            </a:r>
            <a:r>
              <a:rPr lang="en-US" b="1" dirty="0"/>
              <a:t> e </a:t>
            </a:r>
            <a:r>
              <a:rPr lang="en-US" b="1" dirty="0" err="1"/>
              <a:t>cogumelos</a:t>
            </a:r>
            <a:r>
              <a:rPr lang="en-US" b="1" dirty="0"/>
              <a:t>.</a:t>
            </a:r>
          </a:p>
          <a:p>
            <a:pPr marL="560388" lvl="1" indent="-296863" algn="just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b="1" dirty="0" err="1"/>
              <a:t>Consiste</a:t>
            </a:r>
            <a:r>
              <a:rPr lang="en-US" b="1" dirty="0"/>
              <a:t> </a:t>
            </a:r>
            <a:r>
              <a:rPr lang="en-US" b="1" dirty="0" err="1"/>
              <a:t>num</a:t>
            </a:r>
            <a:r>
              <a:rPr lang="en-US" b="1" dirty="0"/>
              <a:t> </a:t>
            </a:r>
            <a:r>
              <a:rPr lang="en-US" b="1" dirty="0" err="1"/>
              <a:t>território</a:t>
            </a:r>
            <a:r>
              <a:rPr lang="en-US" b="1" dirty="0"/>
              <a:t> com </a:t>
            </a:r>
            <a:r>
              <a:rPr lang="en-US" b="1" dirty="0" err="1"/>
              <a:t>muita</a:t>
            </a:r>
            <a:r>
              <a:rPr lang="en-US" b="1" dirty="0"/>
              <a:t> </a:t>
            </a:r>
            <a:r>
              <a:rPr lang="en-US" b="1" dirty="0" err="1"/>
              <a:t>potencialidade</a:t>
            </a:r>
            <a:r>
              <a:rPr lang="en-US" b="1" dirty="0"/>
              <a:t> </a:t>
            </a:r>
            <a:r>
              <a:rPr lang="en-US" b="1" dirty="0" err="1"/>
              <a:t>turística</a:t>
            </a:r>
            <a:r>
              <a:rPr lang="en-US" b="1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8659188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ângulo arredondado 3"/>
          <p:cNvSpPr/>
          <p:nvPr/>
        </p:nvSpPr>
        <p:spPr>
          <a:xfrm>
            <a:off x="2699792" y="2276872"/>
            <a:ext cx="6192688" cy="1296144"/>
          </a:xfrm>
          <a:prstGeom prst="roundRect">
            <a:avLst/>
          </a:prstGeom>
          <a:solidFill>
            <a:srgbClr val="984807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2699792" y="2130425"/>
            <a:ext cx="6192688" cy="1470025"/>
          </a:xfrm>
        </p:spPr>
        <p:txBody>
          <a:bodyPr/>
          <a:lstStyle/>
          <a:p>
            <a:r>
              <a:rPr lang="pt-PT" altLang="zh-CN" b="1" dirty="0" smtClean="0">
                <a:solidFill>
                  <a:schemeClr val="bg1"/>
                </a:solidFill>
              </a:rPr>
              <a:t>Aplica o que aprendeste</a:t>
            </a:r>
            <a:endParaRPr lang="zh-CN" altLang="en-US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03906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pt-PT" dirty="0" smtClean="0"/>
              <a:t>Aplica o que aprendeste</a:t>
            </a:r>
            <a:endParaRPr lang="pt-PT" dirty="0"/>
          </a:p>
        </p:txBody>
      </p:sp>
      <p:sp>
        <p:nvSpPr>
          <p:cNvPr id="17" name="Content Placeholder 2"/>
          <p:cNvSpPr>
            <a:spLocks noGrp="1"/>
          </p:cNvSpPr>
          <p:nvPr>
            <p:ph idx="1"/>
          </p:nvPr>
        </p:nvSpPr>
        <p:spPr>
          <a:xfrm>
            <a:off x="467544" y="1825625"/>
            <a:ext cx="7920880" cy="4351338"/>
          </a:xfrm>
        </p:spPr>
        <p:txBody>
          <a:bodyPr/>
          <a:lstStyle/>
          <a:p>
            <a:pPr marL="0" indent="0" algn="just">
              <a:buNone/>
            </a:pPr>
            <a:r>
              <a:rPr lang="en-US" b="1" dirty="0" smtClean="0"/>
              <a:t>1. </a:t>
            </a:r>
            <a:r>
              <a:rPr lang="en-US" dirty="0" smtClean="0"/>
              <a:t>Por absorverem grande parte do CO</a:t>
            </a:r>
            <a:r>
              <a:rPr lang="en-US" baseline="-25000" dirty="0" smtClean="0"/>
              <a:t>2</a:t>
            </a:r>
            <a:r>
              <a:rPr lang="en-US" dirty="0" smtClean="0"/>
              <a:t>, as florestas são conhecidas como:</a:t>
            </a:r>
          </a:p>
          <a:p>
            <a:pPr marL="0" indent="0" algn="just">
              <a:buNone/>
            </a:pPr>
            <a:r>
              <a:rPr lang="en-US" b="1" dirty="0" smtClean="0"/>
              <a:t>	A. </a:t>
            </a:r>
            <a:r>
              <a:rPr lang="en-US" dirty="0" smtClean="0"/>
              <a:t>o coração do mundo.</a:t>
            </a:r>
          </a:p>
          <a:p>
            <a:pPr marL="0" indent="0" algn="just">
              <a:buNone/>
            </a:pPr>
            <a:r>
              <a:rPr lang="en-US" b="1" dirty="0"/>
              <a:t>	</a:t>
            </a:r>
            <a:r>
              <a:rPr lang="en-US" b="1" dirty="0" smtClean="0"/>
              <a:t>B.</a:t>
            </a:r>
            <a:r>
              <a:rPr lang="en-US" b="1" dirty="0"/>
              <a:t> </a:t>
            </a:r>
            <a:r>
              <a:rPr lang="en-US" dirty="0" smtClean="0"/>
              <a:t>o pulmão do mundo.</a:t>
            </a:r>
          </a:p>
          <a:p>
            <a:pPr marL="0" indent="0" algn="just">
              <a:buNone/>
            </a:pPr>
            <a:r>
              <a:rPr lang="en-US" b="1" dirty="0"/>
              <a:t>	</a:t>
            </a:r>
            <a:r>
              <a:rPr lang="en-US" b="1" dirty="0" smtClean="0"/>
              <a:t>C. </a:t>
            </a:r>
            <a:r>
              <a:rPr lang="en-US" dirty="0" smtClean="0"/>
              <a:t>o sangue do planeta.</a:t>
            </a:r>
          </a:p>
          <a:p>
            <a:pPr marL="0" indent="0" algn="just">
              <a:buNone/>
            </a:pPr>
            <a:r>
              <a:rPr lang="en-US" b="1" dirty="0"/>
              <a:t>	</a:t>
            </a:r>
            <a:r>
              <a:rPr lang="en-US" b="1" dirty="0" smtClean="0"/>
              <a:t>D. </a:t>
            </a:r>
            <a:r>
              <a:rPr lang="en-US" dirty="0" smtClean="0"/>
              <a:t>a respiração do planeta.</a:t>
            </a:r>
            <a:r>
              <a:rPr lang="en-US" b="1" dirty="0" smtClean="0"/>
              <a:t> </a:t>
            </a:r>
            <a:endParaRPr lang="en-US" b="1" dirty="0"/>
          </a:p>
          <a:p>
            <a:pPr algn="just"/>
            <a:endParaRPr lang="en-US" dirty="0"/>
          </a:p>
        </p:txBody>
      </p:sp>
      <p:sp>
        <p:nvSpPr>
          <p:cNvPr id="18" name="Rounded Rectangle 26"/>
          <p:cNvSpPr/>
          <p:nvPr/>
        </p:nvSpPr>
        <p:spPr>
          <a:xfrm>
            <a:off x="1331640" y="3501008"/>
            <a:ext cx="4295834" cy="554771"/>
          </a:xfrm>
          <a:prstGeom prst="roundRect">
            <a:avLst/>
          </a:prstGeom>
          <a:noFill/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20196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3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7" grpId="0" uiExpand="1" build="p"/>
      <p:bldP spid="18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pt-PT" dirty="0" smtClean="0"/>
              <a:t>Aplica o que aprendeste</a:t>
            </a:r>
            <a:endParaRPr lang="pt-PT" dirty="0"/>
          </a:p>
        </p:txBody>
      </p:sp>
      <p:sp>
        <p:nvSpPr>
          <p:cNvPr id="17" name="Content Placeholder 2"/>
          <p:cNvSpPr>
            <a:spLocks noGrp="1"/>
          </p:cNvSpPr>
          <p:nvPr>
            <p:ph idx="1"/>
          </p:nvPr>
        </p:nvSpPr>
        <p:spPr>
          <a:xfrm>
            <a:off x="467544" y="1825625"/>
            <a:ext cx="7920880" cy="955303"/>
          </a:xfrm>
        </p:spPr>
        <p:txBody>
          <a:bodyPr/>
          <a:lstStyle/>
          <a:p>
            <a:pPr marL="0" indent="0" algn="just">
              <a:buNone/>
            </a:pPr>
            <a:r>
              <a:rPr lang="en-US" b="1" dirty="0"/>
              <a:t>2. </a:t>
            </a:r>
            <a:r>
              <a:rPr lang="en-US" b="1" dirty="0" err="1"/>
              <a:t>Refere</a:t>
            </a:r>
            <a:r>
              <a:rPr lang="en-US" b="1" dirty="0"/>
              <a:t> </a:t>
            </a:r>
            <a:r>
              <a:rPr lang="en-US" dirty="0" err="1"/>
              <a:t>duas</a:t>
            </a:r>
            <a:r>
              <a:rPr lang="en-US" dirty="0"/>
              <a:t> </a:t>
            </a:r>
            <a:r>
              <a:rPr lang="en-US" dirty="0" err="1"/>
              <a:t>funções</a:t>
            </a:r>
            <a:r>
              <a:rPr lang="en-US" dirty="0"/>
              <a:t> das </a:t>
            </a:r>
            <a:r>
              <a:rPr lang="en-US" dirty="0" err="1"/>
              <a:t>florestas</a:t>
            </a:r>
            <a:r>
              <a:rPr lang="en-US" dirty="0"/>
              <a:t>.</a:t>
            </a:r>
          </a:p>
          <a:p>
            <a:pPr marL="0" indent="0" algn="just">
              <a:buNone/>
            </a:pPr>
            <a:endParaRPr lang="en-US" b="1" dirty="0" smtClean="0"/>
          </a:p>
        </p:txBody>
      </p:sp>
      <p:sp>
        <p:nvSpPr>
          <p:cNvPr id="2" name="Rectângulo 1"/>
          <p:cNvSpPr/>
          <p:nvPr/>
        </p:nvSpPr>
        <p:spPr>
          <a:xfrm>
            <a:off x="467544" y="2924944"/>
            <a:ext cx="8064896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3200" b="1" dirty="0" smtClean="0"/>
              <a:t>R.: </a:t>
            </a:r>
            <a:r>
              <a:rPr lang="en-US" sz="3200" dirty="0" err="1" smtClean="0"/>
              <a:t>Fornecer</a:t>
            </a:r>
            <a:r>
              <a:rPr lang="en-US" sz="3200" dirty="0" smtClean="0"/>
              <a:t> </a:t>
            </a:r>
            <a:r>
              <a:rPr lang="en-US" sz="3200" dirty="0" err="1"/>
              <a:t>oxigénio</a:t>
            </a:r>
            <a:r>
              <a:rPr lang="en-US" sz="3200" dirty="0"/>
              <a:t> e </a:t>
            </a:r>
            <a:r>
              <a:rPr lang="en-US" sz="3200" dirty="0" err="1" smtClean="0"/>
              <a:t>proteger</a:t>
            </a:r>
            <a:r>
              <a:rPr lang="en-US" sz="3200" dirty="0" smtClean="0"/>
              <a:t> </a:t>
            </a:r>
            <a:r>
              <a:rPr lang="en-US" sz="3200" dirty="0"/>
              <a:t>os solos da </a:t>
            </a:r>
            <a:r>
              <a:rPr lang="en-US" sz="3200" dirty="0" err="1"/>
              <a:t>erosão</a:t>
            </a:r>
            <a:r>
              <a:rPr lang="en-US" sz="32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4745667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build="p"/>
      <p:bldP spid="2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pt-PT" dirty="0" smtClean="0"/>
              <a:t>Aplica o que aprendeste</a:t>
            </a:r>
            <a:endParaRPr lang="pt-PT" dirty="0"/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467544" y="1525934"/>
            <a:ext cx="8064896" cy="4351338"/>
          </a:xfrm>
        </p:spPr>
        <p:txBody>
          <a:bodyPr>
            <a:normAutofit fontScale="92500" lnSpcReduction="20000"/>
          </a:bodyPr>
          <a:lstStyle/>
          <a:p>
            <a:pPr marL="0" indent="0" algn="just">
              <a:buNone/>
            </a:pPr>
            <a:r>
              <a:rPr lang="en-US" b="1" dirty="0" smtClean="0"/>
              <a:t>3</a:t>
            </a:r>
            <a:r>
              <a:rPr lang="en-US" sz="3500" b="1" dirty="0" smtClean="0"/>
              <a:t>. </a:t>
            </a:r>
            <a:r>
              <a:rPr lang="en-US" sz="3500" dirty="0" smtClean="0"/>
              <a:t>De entre as </a:t>
            </a:r>
            <a:r>
              <a:rPr lang="en-US" sz="3500" dirty="0" err="1" smtClean="0"/>
              <a:t>afirmações</a:t>
            </a:r>
            <a:r>
              <a:rPr lang="en-US" sz="3500" dirty="0" smtClean="0"/>
              <a:t>, </a:t>
            </a:r>
            <a:r>
              <a:rPr lang="en-US" sz="3500" dirty="0" err="1" smtClean="0"/>
              <a:t>identifica</a:t>
            </a:r>
            <a:r>
              <a:rPr lang="en-US" sz="3500" dirty="0" smtClean="0"/>
              <a:t> as </a:t>
            </a:r>
            <a:r>
              <a:rPr lang="en-US" sz="3500" dirty="0" err="1" smtClean="0"/>
              <a:t>duas</a:t>
            </a:r>
            <a:r>
              <a:rPr lang="en-US" sz="3500" dirty="0" smtClean="0"/>
              <a:t> </a:t>
            </a:r>
            <a:r>
              <a:rPr lang="en-US" sz="3500" dirty="0" err="1" smtClean="0"/>
              <a:t>principais</a:t>
            </a:r>
            <a:r>
              <a:rPr lang="en-US" sz="3500" dirty="0" smtClean="0"/>
              <a:t> </a:t>
            </a:r>
            <a:r>
              <a:rPr lang="en-US" sz="3500" dirty="0" err="1" smtClean="0"/>
              <a:t>razões</a:t>
            </a:r>
            <a:r>
              <a:rPr lang="en-US" sz="3500" dirty="0" smtClean="0"/>
              <a:t> </a:t>
            </a:r>
            <a:r>
              <a:rPr lang="en-US" sz="3500" dirty="0" err="1" smtClean="0"/>
              <a:t>que</a:t>
            </a:r>
            <a:r>
              <a:rPr lang="en-US" sz="3500" dirty="0" smtClean="0"/>
              <a:t> </a:t>
            </a:r>
            <a:r>
              <a:rPr lang="en-US" sz="3500" dirty="0" err="1" smtClean="0"/>
              <a:t>contribuem</a:t>
            </a:r>
            <a:r>
              <a:rPr lang="en-US" sz="3500" dirty="0" smtClean="0"/>
              <a:t> para o </a:t>
            </a:r>
            <a:r>
              <a:rPr lang="en-US" sz="3500" dirty="0" err="1" smtClean="0"/>
              <a:t>aumento</a:t>
            </a:r>
            <a:r>
              <a:rPr lang="en-US" sz="3500" dirty="0" smtClean="0"/>
              <a:t> da </a:t>
            </a:r>
            <a:r>
              <a:rPr lang="en-US" sz="3500" dirty="0" err="1" smtClean="0"/>
              <a:t>desflorestação</a:t>
            </a:r>
            <a:r>
              <a:rPr lang="en-US" sz="3500" dirty="0" smtClean="0"/>
              <a:t>.</a:t>
            </a:r>
          </a:p>
          <a:p>
            <a:pPr marL="0" indent="0" algn="just">
              <a:buNone/>
            </a:pPr>
            <a:endParaRPr lang="en-US" dirty="0" smtClean="0"/>
          </a:p>
          <a:p>
            <a:pPr marL="0" indent="0" algn="just">
              <a:buNone/>
            </a:pPr>
            <a:r>
              <a:rPr lang="en-US" sz="3500" b="1" dirty="0" smtClean="0"/>
              <a:t>	A. </a:t>
            </a:r>
            <a:r>
              <a:rPr lang="en-US" sz="3500" dirty="0" err="1" smtClean="0"/>
              <a:t>Obtenção</a:t>
            </a:r>
            <a:r>
              <a:rPr lang="en-US" sz="3500" dirty="0" smtClean="0"/>
              <a:t> de madeira. </a:t>
            </a:r>
          </a:p>
          <a:p>
            <a:pPr marL="0" indent="0">
              <a:buNone/>
            </a:pPr>
            <a:r>
              <a:rPr lang="en-US" sz="3500" b="1" dirty="0"/>
              <a:t>	</a:t>
            </a:r>
            <a:r>
              <a:rPr lang="en-US" sz="3500" b="1" dirty="0" smtClean="0"/>
              <a:t>B.</a:t>
            </a:r>
            <a:r>
              <a:rPr lang="en-US" sz="3500" b="1" dirty="0"/>
              <a:t> </a:t>
            </a:r>
            <a:r>
              <a:rPr lang="en-US" sz="3500" dirty="0" smtClean="0"/>
              <a:t>Riqueza dos subsolos.</a:t>
            </a:r>
          </a:p>
          <a:p>
            <a:pPr marL="0" indent="0">
              <a:buNone/>
            </a:pPr>
            <a:r>
              <a:rPr lang="en-US" sz="3500" b="1" dirty="0" smtClean="0"/>
              <a:t>	C. </a:t>
            </a:r>
            <a:r>
              <a:rPr lang="en-US" sz="3500" dirty="0" smtClean="0"/>
              <a:t>Falta de vegetação nas habitações.</a:t>
            </a:r>
          </a:p>
          <a:p>
            <a:pPr marL="0" indent="0">
              <a:buNone/>
            </a:pPr>
            <a:r>
              <a:rPr lang="en-US" sz="3500" b="1" dirty="0"/>
              <a:t>	</a:t>
            </a:r>
            <a:r>
              <a:rPr lang="en-US" sz="3500" b="1" dirty="0" smtClean="0"/>
              <a:t>D. </a:t>
            </a:r>
            <a:r>
              <a:rPr lang="en-US" sz="3500" dirty="0" smtClean="0"/>
              <a:t>Necessidade de solo fértil para a       </a:t>
            </a:r>
          </a:p>
          <a:p>
            <a:pPr marL="0" indent="0">
              <a:buNone/>
            </a:pPr>
            <a:r>
              <a:rPr lang="en-US" sz="3500" dirty="0"/>
              <a:t> </a:t>
            </a:r>
            <a:r>
              <a:rPr lang="en-US" sz="3500" dirty="0" smtClean="0"/>
              <a:t>              agricultura.</a:t>
            </a:r>
            <a:endParaRPr lang="en-US" sz="3500" dirty="0"/>
          </a:p>
          <a:p>
            <a:pPr algn="just"/>
            <a:endParaRPr lang="en-US" dirty="0"/>
          </a:p>
        </p:txBody>
      </p:sp>
      <p:sp>
        <p:nvSpPr>
          <p:cNvPr id="7" name="Rounded Rectangle 26"/>
          <p:cNvSpPr/>
          <p:nvPr/>
        </p:nvSpPr>
        <p:spPr>
          <a:xfrm>
            <a:off x="1378132" y="3212976"/>
            <a:ext cx="4773647" cy="569370"/>
          </a:xfrm>
          <a:prstGeom prst="roundRect">
            <a:avLst/>
          </a:prstGeom>
          <a:noFill/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  <p:sp>
        <p:nvSpPr>
          <p:cNvPr id="8" name="Rounded Rectangle 23"/>
          <p:cNvSpPr/>
          <p:nvPr/>
        </p:nvSpPr>
        <p:spPr>
          <a:xfrm>
            <a:off x="1378131" y="4689506"/>
            <a:ext cx="6489827" cy="971742"/>
          </a:xfrm>
          <a:prstGeom prst="roundRect">
            <a:avLst/>
          </a:prstGeom>
          <a:noFill/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24125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5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uiExpand="1" build="p"/>
      <p:bldP spid="7" grpId="0" animBg="1"/>
      <p:bldP spid="8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pt-PT" dirty="0" smtClean="0"/>
              <a:t>Aplica o que aprendeste</a:t>
            </a:r>
            <a:endParaRPr lang="pt-PT" dirty="0"/>
          </a:p>
        </p:txBody>
      </p:sp>
      <p:sp>
        <p:nvSpPr>
          <p:cNvPr id="9" name="Content Placeholder 2"/>
          <p:cNvSpPr>
            <a:spLocks noGrp="1"/>
          </p:cNvSpPr>
          <p:nvPr>
            <p:ph idx="1"/>
          </p:nvPr>
        </p:nvSpPr>
        <p:spPr>
          <a:xfrm>
            <a:off x="457200" y="1558076"/>
            <a:ext cx="7886700" cy="978150"/>
          </a:xfrm>
        </p:spPr>
        <p:txBody>
          <a:bodyPr>
            <a:normAutofit lnSpcReduction="10000"/>
          </a:bodyPr>
          <a:lstStyle/>
          <a:p>
            <a:pPr marL="0" indent="0" algn="just">
              <a:buNone/>
            </a:pPr>
            <a:r>
              <a:rPr lang="en-US" b="1" dirty="0" smtClean="0"/>
              <a:t>4. </a:t>
            </a:r>
            <a:r>
              <a:rPr lang="en-US" dirty="0" err="1" smtClean="0"/>
              <a:t>Seleciona</a:t>
            </a:r>
            <a:r>
              <a:rPr lang="en-US" dirty="0" smtClean="0"/>
              <a:t> as </a:t>
            </a:r>
            <a:r>
              <a:rPr lang="en-US" dirty="0" err="1" smtClean="0"/>
              <a:t>consequências</a:t>
            </a:r>
            <a:r>
              <a:rPr lang="en-US" dirty="0" smtClean="0"/>
              <a:t> da desflorestação.</a:t>
            </a:r>
          </a:p>
        </p:txBody>
      </p:sp>
      <p:graphicFrame>
        <p:nvGraphicFramePr>
          <p:cNvPr id="10" name="Table 2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99689006"/>
              </p:ext>
            </p:extLst>
          </p:nvPr>
        </p:nvGraphicFramePr>
        <p:xfrm>
          <a:off x="1102220" y="2708920"/>
          <a:ext cx="5269980" cy="25908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452476"/>
                <a:gridCol w="817504"/>
              </a:tblGrid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en-US" sz="2800" dirty="0" smtClean="0"/>
                        <a:t>Diminuição de inundações.</a:t>
                      </a:r>
                      <a:endParaRPr lang="en-US" sz="2800" dirty="0"/>
                    </a:p>
                  </a:txBody>
                  <a:tcPr>
                    <a:lnR w="381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>
                    <a:lnL w="381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en-US" sz="2800" dirty="0" smtClean="0"/>
                        <a:t>Desertificação.</a:t>
                      </a:r>
                      <a:endParaRPr lang="en-US" sz="2800" dirty="0"/>
                    </a:p>
                  </a:txBody>
                  <a:tcPr>
                    <a:lnR w="381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>
                    <a:lnL w="381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en-US" sz="2800" dirty="0" smtClean="0"/>
                        <a:t>Alterações climáticas.</a:t>
                      </a:r>
                      <a:endParaRPr lang="en-US" sz="2800" dirty="0"/>
                    </a:p>
                  </a:txBody>
                  <a:tcPr>
                    <a:lnR w="381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>
                    <a:lnL w="381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en-US" sz="2800" dirty="0" smtClean="0"/>
                        <a:t>Diminuição</a:t>
                      </a:r>
                      <a:r>
                        <a:rPr lang="en-US" sz="2800" baseline="0" dirty="0" smtClean="0"/>
                        <a:t> da poluição.</a:t>
                      </a:r>
                      <a:endParaRPr lang="en-US" sz="2800" dirty="0"/>
                    </a:p>
                  </a:txBody>
                  <a:tcPr>
                    <a:lnR w="381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>
                    <a:lnL w="381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67452">
                <a:tc>
                  <a:txBody>
                    <a:bodyPr/>
                    <a:lstStyle/>
                    <a:p>
                      <a:pPr algn="r"/>
                      <a:r>
                        <a:rPr lang="en-US" sz="2800" dirty="0" smtClean="0"/>
                        <a:t>Aumento dos GEE.</a:t>
                      </a:r>
                      <a:endParaRPr lang="en-US" sz="2800" dirty="0"/>
                    </a:p>
                  </a:txBody>
                  <a:tcPr>
                    <a:lnR w="381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>
                    <a:lnL w="381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1" name="TextBox 23"/>
          <p:cNvSpPr txBox="1"/>
          <p:nvPr/>
        </p:nvSpPr>
        <p:spPr>
          <a:xfrm>
            <a:off x="5701759" y="3068960"/>
            <a:ext cx="465192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b="1" dirty="0" smtClean="0">
                <a:solidFill>
                  <a:srgbClr val="C00000"/>
                </a:solidFill>
              </a:rPr>
              <a:t>×</a:t>
            </a:r>
            <a:endParaRPr lang="en-US" sz="4400" b="1" dirty="0">
              <a:solidFill>
                <a:srgbClr val="C00000"/>
              </a:solidFill>
            </a:endParaRPr>
          </a:p>
        </p:txBody>
      </p:sp>
      <p:sp>
        <p:nvSpPr>
          <p:cNvPr id="12" name="TextBox 24"/>
          <p:cNvSpPr txBox="1"/>
          <p:nvPr/>
        </p:nvSpPr>
        <p:spPr>
          <a:xfrm>
            <a:off x="5722777" y="3640219"/>
            <a:ext cx="465192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b="1" dirty="0" smtClean="0">
                <a:solidFill>
                  <a:srgbClr val="C00000"/>
                </a:solidFill>
              </a:rPr>
              <a:t>×</a:t>
            </a:r>
            <a:endParaRPr lang="en-US" sz="4400" b="1" dirty="0">
              <a:solidFill>
                <a:srgbClr val="C00000"/>
              </a:solidFill>
            </a:endParaRPr>
          </a:p>
        </p:txBody>
      </p:sp>
      <p:sp>
        <p:nvSpPr>
          <p:cNvPr id="13" name="TextBox 26"/>
          <p:cNvSpPr txBox="1"/>
          <p:nvPr/>
        </p:nvSpPr>
        <p:spPr>
          <a:xfrm>
            <a:off x="5751971" y="4603775"/>
            <a:ext cx="465192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b="1" dirty="0" smtClean="0">
                <a:solidFill>
                  <a:srgbClr val="C00000"/>
                </a:solidFill>
              </a:rPr>
              <a:t>×</a:t>
            </a:r>
            <a:endParaRPr lang="en-US" sz="44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22082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uild="p"/>
      <p:bldP spid="11" grpId="0"/>
      <p:bldP spid="12" grpId="0"/>
      <p:bldP spid="13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ângulo arredondado 8"/>
          <p:cNvSpPr/>
          <p:nvPr/>
        </p:nvSpPr>
        <p:spPr>
          <a:xfrm>
            <a:off x="1403648" y="4078813"/>
            <a:ext cx="3096344" cy="790347"/>
          </a:xfrm>
          <a:prstGeom prst="roundRect">
            <a:avLst/>
          </a:prstGeom>
          <a:solidFill>
            <a:srgbClr val="336600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PT" dirty="0"/>
              <a:t>Eva Ribeiro, Rui Teixeira Lopes,</a:t>
            </a:r>
          </a:p>
          <a:p>
            <a:pPr algn="ctr"/>
            <a:r>
              <a:rPr lang="pt-PT" dirty="0"/>
              <a:t>Sandra Custódio, Vera Ribeiro</a:t>
            </a:r>
          </a:p>
        </p:txBody>
      </p:sp>
      <p:grpSp>
        <p:nvGrpSpPr>
          <p:cNvPr id="10" name="Grupo 9"/>
          <p:cNvGrpSpPr/>
          <p:nvPr/>
        </p:nvGrpSpPr>
        <p:grpSpPr>
          <a:xfrm>
            <a:off x="1331640" y="2486506"/>
            <a:ext cx="3456384" cy="1446550"/>
            <a:chOff x="1331640" y="2486506"/>
            <a:chExt cx="3456384" cy="1446550"/>
          </a:xfrm>
        </p:grpSpPr>
        <p:sp>
          <p:nvSpPr>
            <p:cNvPr id="8" name="Rectângulo arredondado 7"/>
            <p:cNvSpPr/>
            <p:nvPr/>
          </p:nvSpPr>
          <p:spPr>
            <a:xfrm>
              <a:off x="1331640" y="2636912"/>
              <a:ext cx="3240360" cy="1173261"/>
            </a:xfrm>
            <a:prstGeom prst="roundRect">
              <a:avLst/>
            </a:prstGeom>
            <a:solidFill>
              <a:srgbClr val="984807"/>
            </a:solidFill>
            <a:ln>
              <a:noFill/>
            </a:ln>
            <a:effectLst>
              <a:outerShdw blurRad="149987" dist="250190" dir="8460000" algn="ctr">
                <a:srgbClr val="000000">
                  <a:alpha val="28000"/>
                </a:srgbClr>
              </a:outerShdw>
            </a:effectLst>
            <a:scene3d>
              <a:camera prst="orthographicFront">
                <a:rot lat="0" lon="0" rev="0"/>
              </a:camera>
              <a:lightRig rig="contrasting" dir="t">
                <a:rot lat="0" lon="0" rev="1500000"/>
              </a:lightRig>
            </a:scene3d>
            <a:sp3d prstMaterial="metal">
              <a:bevelT w="88900" h="889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 dirty="0"/>
            </a:p>
          </p:txBody>
        </p:sp>
        <p:sp>
          <p:nvSpPr>
            <p:cNvPr id="5" name="CaixaDeTexto 4"/>
            <p:cNvSpPr txBox="1"/>
            <p:nvPr/>
          </p:nvSpPr>
          <p:spPr>
            <a:xfrm>
              <a:off x="1475656" y="2486506"/>
              <a:ext cx="3312368" cy="14465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PT" sz="88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GPS 9</a:t>
              </a:r>
              <a:endParaRPr lang="pt-PT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pic>
        <p:nvPicPr>
          <p:cNvPr id="7" name="Imagem 6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334" t="10668" r="18333" b="15500"/>
          <a:stretch/>
        </p:blipFill>
        <p:spPr>
          <a:xfrm>
            <a:off x="4329658" y="1383034"/>
            <a:ext cx="4032448" cy="48542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91331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theme/theme1.xml><?xml version="1.0" encoding="utf-8"?>
<a:theme xmlns:a="http://schemas.openxmlformats.org/drawingml/2006/main" name="Fen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Fence</Template>
  <TotalTime>158</TotalTime>
  <Words>561</Words>
  <Application>Microsoft Office PowerPoint</Application>
  <PresentationFormat>On-screen Show (4:3)</PresentationFormat>
  <Paragraphs>104</Paragraphs>
  <Slides>22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6" baseType="lpstr">
      <vt:lpstr>宋体</vt:lpstr>
      <vt:lpstr>Arial</vt:lpstr>
      <vt:lpstr>Calibri</vt:lpstr>
      <vt:lpstr>Fence</vt:lpstr>
      <vt:lpstr>A importância da floresta</vt:lpstr>
      <vt:lpstr>Índice</vt:lpstr>
      <vt:lpstr>PowerPoint Presentation</vt:lpstr>
      <vt:lpstr>PowerPoint Presentation</vt:lpstr>
      <vt:lpstr>Floresta Amazónia</vt:lpstr>
      <vt:lpstr>Funções da floresta</vt:lpstr>
      <vt:lpstr>Funções da floresta</vt:lpstr>
      <vt:lpstr>Desflorestação</vt:lpstr>
      <vt:lpstr>PowerPoint Presentation</vt:lpstr>
      <vt:lpstr>Desflorestação</vt:lpstr>
      <vt:lpstr>Desflorestação</vt:lpstr>
      <vt:lpstr>Desflorestação</vt:lpstr>
      <vt:lpstr>Desflorestação</vt:lpstr>
      <vt:lpstr>Retrato de Portugal</vt:lpstr>
      <vt:lpstr>A floresta portuguesa</vt:lpstr>
      <vt:lpstr>A floresta portuguesa</vt:lpstr>
      <vt:lpstr>Aplica o que aprendeste</vt:lpstr>
      <vt:lpstr>Aplica o que aprendeste</vt:lpstr>
      <vt:lpstr>Aplica o que aprendeste</vt:lpstr>
      <vt:lpstr>Aplica o que aprendeste</vt:lpstr>
      <vt:lpstr>Aplica o que aprendeste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 importância da floresta</dc:title>
  <dc:creator>Vítor</dc:creator>
  <cp:lastModifiedBy>Maria José Festas</cp:lastModifiedBy>
  <cp:revision>20</cp:revision>
  <cp:lastPrinted>2015-06-01T07:47:11Z</cp:lastPrinted>
  <dcterms:created xsi:type="dcterms:W3CDTF">2015-05-31T17:44:44Z</dcterms:created>
  <dcterms:modified xsi:type="dcterms:W3CDTF">2015-06-01T08:46:04Z</dcterms:modified>
</cp:coreProperties>
</file>