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</p:sldMasterIdLst>
  <p:notesMasterIdLst>
    <p:notesMasterId r:id="rId18"/>
  </p:notesMasterIdLst>
  <p:handoutMasterIdLst>
    <p:handoutMasterId r:id="rId19"/>
  </p:handoutMasterIdLst>
  <p:sldIdLst>
    <p:sldId id="256" r:id="rId3"/>
    <p:sldId id="305" r:id="rId4"/>
    <p:sldId id="258" r:id="rId5"/>
    <p:sldId id="293" r:id="rId6"/>
    <p:sldId id="261" r:id="rId7"/>
    <p:sldId id="294" r:id="rId8"/>
    <p:sldId id="262" r:id="rId9"/>
    <p:sldId id="296" r:id="rId10"/>
    <p:sldId id="297" r:id="rId11"/>
    <p:sldId id="298" r:id="rId12"/>
    <p:sldId id="299" r:id="rId13"/>
    <p:sldId id="302" r:id="rId14"/>
    <p:sldId id="303" r:id="rId15"/>
    <p:sldId id="304" r:id="rId16"/>
    <p:sldId id="30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51F35"/>
    <a:srgbClr val="F3B7B7"/>
    <a:srgbClr val="091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105" d="100"/>
          <a:sy n="105" d="100"/>
        </p:scale>
        <p:origin x="96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198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A5B295-FAFF-EE46-8EA8-D71AE40ABC3C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74E7A9-A925-7B44-AA02-AE27C1250B23}">
      <dgm:prSet phldrT="[Text]" custT="1"/>
      <dgm:spPr/>
      <dgm:t>
        <a:bodyPr/>
        <a:lstStyle/>
        <a:p>
          <a:r>
            <a:rPr lang="en-US" sz="2800" dirty="0" smtClean="0">
              <a:latin typeface="Arial" panose="020B0604020202020204" pitchFamily="34" charset="0"/>
              <a:cs typeface="Arial" panose="020B0604020202020204" pitchFamily="34" charset="0"/>
            </a:rPr>
            <a:t>Fogos e incêndios florestais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34840C-FE1C-F84B-9D44-04BAC7903282}" type="parTrans" cxnId="{4423F6FD-1503-8541-9598-B77C3DE0B648}">
      <dgm:prSet/>
      <dgm:spPr/>
      <dgm:t>
        <a:bodyPr/>
        <a:lstStyle/>
        <a:p>
          <a:endParaRPr lang="en-US"/>
        </a:p>
      </dgm:t>
    </dgm:pt>
    <dgm:pt modelId="{BE4B58FE-8979-E644-A7F8-41457878E076}" type="sibTrans" cxnId="{4423F6FD-1503-8541-9598-B77C3DE0B648}">
      <dgm:prSet/>
      <dgm:spPr/>
      <dgm:t>
        <a:bodyPr/>
        <a:lstStyle/>
        <a:p>
          <a:endParaRPr lang="en-US"/>
        </a:p>
      </dgm:t>
    </dgm:pt>
    <dgm:pt modelId="{10D99D0B-1E1A-8445-94DB-E0549F2225A6}">
      <dgm:prSet phldrT="[Text]" custT="1"/>
      <dgm:spPr/>
      <dgm:t>
        <a:bodyPr/>
        <a:lstStyle/>
        <a:p>
          <a:r>
            <a:rPr lang="en-US" sz="2800" dirty="0" smtClean="0">
              <a:latin typeface="Arial" panose="020B0604020202020204" pitchFamily="34" charset="0"/>
              <a:cs typeface="Arial" panose="020B0604020202020204" pitchFamily="34" charset="0"/>
            </a:rPr>
            <a:t>Fatores que influenciam os incêndios florestais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AE1077-47C9-BF48-9B80-5B71BF098B82}" type="parTrans" cxnId="{25FE6F98-841C-D047-AD41-297B2E6A14B9}">
      <dgm:prSet/>
      <dgm:spPr/>
      <dgm:t>
        <a:bodyPr/>
        <a:lstStyle/>
        <a:p>
          <a:endParaRPr lang="en-US"/>
        </a:p>
      </dgm:t>
    </dgm:pt>
    <dgm:pt modelId="{E60CB405-7AF0-D74B-82DB-9182B77B1EEB}" type="sibTrans" cxnId="{25FE6F98-841C-D047-AD41-297B2E6A14B9}">
      <dgm:prSet/>
      <dgm:spPr/>
      <dgm:t>
        <a:bodyPr/>
        <a:lstStyle/>
        <a:p>
          <a:endParaRPr lang="en-US"/>
        </a:p>
      </dgm:t>
    </dgm:pt>
    <dgm:pt modelId="{CDE18CBE-C452-6B48-8D95-1E406328EFEA}">
      <dgm:prSet phldrT="[Text]" custT="1"/>
      <dgm:spPr/>
      <dgm:t>
        <a:bodyPr/>
        <a:lstStyle/>
        <a:p>
          <a:r>
            <a:rPr lang="en-US" sz="2800" dirty="0" smtClean="0">
              <a:latin typeface="Arial" panose="020B0604020202020204" pitchFamily="34" charset="0"/>
              <a:cs typeface="Arial" panose="020B0604020202020204" pitchFamily="34" charset="0"/>
            </a:rPr>
            <a:t>Consequências dos incêndios florestais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52CE43-E20D-3F48-811C-71990D576B31}" type="parTrans" cxnId="{CAA60E3A-DBAB-B343-9241-7C093A9CAA5E}">
      <dgm:prSet/>
      <dgm:spPr/>
      <dgm:t>
        <a:bodyPr/>
        <a:lstStyle/>
        <a:p>
          <a:endParaRPr lang="en-US"/>
        </a:p>
      </dgm:t>
    </dgm:pt>
    <dgm:pt modelId="{2C8ECD5E-7198-2C47-8078-B222CD452C97}" type="sibTrans" cxnId="{CAA60E3A-DBAB-B343-9241-7C093A9CAA5E}">
      <dgm:prSet/>
      <dgm:spPr/>
      <dgm:t>
        <a:bodyPr/>
        <a:lstStyle/>
        <a:p>
          <a:endParaRPr lang="en-US"/>
        </a:p>
      </dgm:t>
    </dgm:pt>
    <dgm:pt modelId="{4D812748-BA99-BC46-B281-2A65DA011E99}">
      <dgm:prSet custT="1"/>
      <dgm:spPr/>
      <dgm:t>
        <a:bodyPr/>
        <a:lstStyle/>
        <a:p>
          <a:r>
            <a:rPr lang="en-US" sz="2800" dirty="0" smtClean="0">
              <a:latin typeface="Arial" panose="020B0604020202020204" pitchFamily="34" charset="0"/>
              <a:cs typeface="Arial" panose="020B0604020202020204" pitchFamily="34" charset="0"/>
            </a:rPr>
            <a:t>Medidas de prevenção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B1D26-61ED-AB47-AF87-2379A905157A}" type="parTrans" cxnId="{E745011F-2242-4542-A02D-122DBF00F880}">
      <dgm:prSet/>
      <dgm:spPr/>
      <dgm:t>
        <a:bodyPr/>
        <a:lstStyle/>
        <a:p>
          <a:endParaRPr lang="en-US"/>
        </a:p>
      </dgm:t>
    </dgm:pt>
    <dgm:pt modelId="{1AAA811B-06BA-4C40-8D4B-F6F4A345F2C3}" type="sibTrans" cxnId="{E745011F-2242-4542-A02D-122DBF00F880}">
      <dgm:prSet/>
      <dgm:spPr/>
      <dgm:t>
        <a:bodyPr/>
        <a:lstStyle/>
        <a:p>
          <a:endParaRPr lang="en-US"/>
        </a:p>
      </dgm:t>
    </dgm:pt>
    <dgm:pt modelId="{82344199-0253-DB4C-9D40-AFA5680E84FD}">
      <dgm:prSet custT="1"/>
      <dgm:spPr/>
      <dgm:t>
        <a:bodyPr/>
        <a:lstStyle/>
        <a:p>
          <a:r>
            <a:rPr lang="en-US" sz="2800" dirty="0" smtClean="0">
              <a:latin typeface="Arial" panose="020B0604020202020204" pitchFamily="34" charset="0"/>
              <a:cs typeface="Arial" panose="020B0604020202020204" pitchFamily="34" charset="0"/>
            </a:rPr>
            <a:t>Retrato de Portugal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FF8F34-060C-C04F-871C-F5779145861A}" type="parTrans" cxnId="{059D20BB-5AEA-2647-AF9D-E43372D6ABF7}">
      <dgm:prSet/>
      <dgm:spPr/>
      <dgm:t>
        <a:bodyPr/>
        <a:lstStyle/>
        <a:p>
          <a:endParaRPr lang="en-US"/>
        </a:p>
      </dgm:t>
    </dgm:pt>
    <dgm:pt modelId="{CDC4198F-1195-2A47-97DB-A663983AF8BD}" type="sibTrans" cxnId="{059D20BB-5AEA-2647-AF9D-E43372D6ABF7}">
      <dgm:prSet/>
      <dgm:spPr/>
      <dgm:t>
        <a:bodyPr/>
        <a:lstStyle/>
        <a:p>
          <a:endParaRPr lang="en-US"/>
        </a:p>
      </dgm:t>
    </dgm:pt>
    <dgm:pt modelId="{37A5978B-B8EB-F943-8399-A3AAABA8CF01}" type="pres">
      <dgm:prSet presAssocID="{2AA5B295-FAFF-EE46-8EA8-D71AE40ABC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2992CF25-F59F-8E44-A116-85286F3DD75D}" type="pres">
      <dgm:prSet presAssocID="{6874E7A9-A925-7B44-AA02-AE27C1250B23}" presName="parentLin" presStyleCnt="0"/>
      <dgm:spPr/>
    </dgm:pt>
    <dgm:pt modelId="{8D75A50F-AF52-AE4D-8818-FBFF8BA799CF}" type="pres">
      <dgm:prSet presAssocID="{6874E7A9-A925-7B44-AA02-AE27C1250B23}" presName="parentLeftMargin" presStyleLbl="node1" presStyleIdx="0" presStyleCnt="5"/>
      <dgm:spPr/>
      <dgm:t>
        <a:bodyPr/>
        <a:lstStyle/>
        <a:p>
          <a:endParaRPr lang="pt-PT"/>
        </a:p>
      </dgm:t>
    </dgm:pt>
    <dgm:pt modelId="{9A0997F7-86CE-6D4D-9958-1CD814593904}" type="pres">
      <dgm:prSet presAssocID="{6874E7A9-A925-7B44-AA02-AE27C1250B23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48BF4FA-0C9A-9842-9986-3E55D1A679AB}" type="pres">
      <dgm:prSet presAssocID="{6874E7A9-A925-7B44-AA02-AE27C1250B23}" presName="negativeSpace" presStyleCnt="0"/>
      <dgm:spPr/>
    </dgm:pt>
    <dgm:pt modelId="{71FA1282-7BF9-1E4F-80AC-207C7A3B026F}" type="pres">
      <dgm:prSet presAssocID="{6874E7A9-A925-7B44-AA02-AE27C1250B23}" presName="childText" presStyleLbl="conFgAcc1" presStyleIdx="0" presStyleCnt="5">
        <dgm:presLayoutVars>
          <dgm:bulletEnabled val="1"/>
        </dgm:presLayoutVars>
      </dgm:prSet>
      <dgm:spPr/>
    </dgm:pt>
    <dgm:pt modelId="{2670B83F-38CB-544F-A90D-AC78AB8668AD}" type="pres">
      <dgm:prSet presAssocID="{BE4B58FE-8979-E644-A7F8-41457878E076}" presName="spaceBetweenRectangles" presStyleCnt="0"/>
      <dgm:spPr/>
    </dgm:pt>
    <dgm:pt modelId="{DF1CF132-0B94-854E-9B3B-667DBF5EDB71}" type="pres">
      <dgm:prSet presAssocID="{10D99D0B-1E1A-8445-94DB-E0549F2225A6}" presName="parentLin" presStyleCnt="0"/>
      <dgm:spPr/>
    </dgm:pt>
    <dgm:pt modelId="{88ED26C6-D272-B84E-AEA0-B3153775519B}" type="pres">
      <dgm:prSet presAssocID="{10D99D0B-1E1A-8445-94DB-E0549F2225A6}" presName="parentLeftMargin" presStyleLbl="node1" presStyleIdx="0" presStyleCnt="5"/>
      <dgm:spPr/>
      <dgm:t>
        <a:bodyPr/>
        <a:lstStyle/>
        <a:p>
          <a:endParaRPr lang="pt-PT"/>
        </a:p>
      </dgm:t>
    </dgm:pt>
    <dgm:pt modelId="{F81568EB-D2F3-E843-B657-90AB356258F2}" type="pres">
      <dgm:prSet presAssocID="{10D99D0B-1E1A-8445-94DB-E0549F2225A6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B731A8-190A-A344-8341-47F0AE30A29E}" type="pres">
      <dgm:prSet presAssocID="{10D99D0B-1E1A-8445-94DB-E0549F2225A6}" presName="negativeSpace" presStyleCnt="0"/>
      <dgm:spPr/>
    </dgm:pt>
    <dgm:pt modelId="{9D3C489F-7160-7C4E-86B7-0211A6A90916}" type="pres">
      <dgm:prSet presAssocID="{10D99D0B-1E1A-8445-94DB-E0549F2225A6}" presName="childText" presStyleLbl="conFgAcc1" presStyleIdx="1" presStyleCnt="5">
        <dgm:presLayoutVars>
          <dgm:bulletEnabled val="1"/>
        </dgm:presLayoutVars>
      </dgm:prSet>
      <dgm:spPr/>
    </dgm:pt>
    <dgm:pt modelId="{4D47951F-CC55-EF4B-9668-AD47490A6905}" type="pres">
      <dgm:prSet presAssocID="{E60CB405-7AF0-D74B-82DB-9182B77B1EEB}" presName="spaceBetweenRectangles" presStyleCnt="0"/>
      <dgm:spPr/>
    </dgm:pt>
    <dgm:pt modelId="{110347D2-F337-E046-BDFE-196344C5F183}" type="pres">
      <dgm:prSet presAssocID="{CDE18CBE-C452-6B48-8D95-1E406328EFEA}" presName="parentLin" presStyleCnt="0"/>
      <dgm:spPr/>
    </dgm:pt>
    <dgm:pt modelId="{745C3DAC-DC39-D049-B237-5DD470B28262}" type="pres">
      <dgm:prSet presAssocID="{CDE18CBE-C452-6B48-8D95-1E406328EFEA}" presName="parentLeftMargin" presStyleLbl="node1" presStyleIdx="1" presStyleCnt="5"/>
      <dgm:spPr/>
      <dgm:t>
        <a:bodyPr/>
        <a:lstStyle/>
        <a:p>
          <a:endParaRPr lang="pt-PT"/>
        </a:p>
      </dgm:t>
    </dgm:pt>
    <dgm:pt modelId="{095733ED-B76C-2840-8E8A-A065EECFB2AE}" type="pres">
      <dgm:prSet presAssocID="{CDE18CBE-C452-6B48-8D95-1E406328EFEA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40554D6-3417-694E-A93B-366CF07D0098}" type="pres">
      <dgm:prSet presAssocID="{CDE18CBE-C452-6B48-8D95-1E406328EFEA}" presName="negativeSpace" presStyleCnt="0"/>
      <dgm:spPr/>
    </dgm:pt>
    <dgm:pt modelId="{08B1D646-2559-234A-8114-E73383D875F7}" type="pres">
      <dgm:prSet presAssocID="{CDE18CBE-C452-6B48-8D95-1E406328EFEA}" presName="childText" presStyleLbl="conFgAcc1" presStyleIdx="2" presStyleCnt="5">
        <dgm:presLayoutVars>
          <dgm:bulletEnabled val="1"/>
        </dgm:presLayoutVars>
      </dgm:prSet>
      <dgm:spPr/>
    </dgm:pt>
    <dgm:pt modelId="{9C7CADF7-B2FB-2845-A0D1-4A1269B96A61}" type="pres">
      <dgm:prSet presAssocID="{2C8ECD5E-7198-2C47-8078-B222CD452C97}" presName="spaceBetweenRectangles" presStyleCnt="0"/>
      <dgm:spPr/>
    </dgm:pt>
    <dgm:pt modelId="{63F93EC0-F338-3B4B-AFED-75841F9D4816}" type="pres">
      <dgm:prSet presAssocID="{4D812748-BA99-BC46-B281-2A65DA011E99}" presName="parentLin" presStyleCnt="0"/>
      <dgm:spPr/>
    </dgm:pt>
    <dgm:pt modelId="{D0D7626B-0D80-3947-9EA6-9AE9A684BA9C}" type="pres">
      <dgm:prSet presAssocID="{4D812748-BA99-BC46-B281-2A65DA011E99}" presName="parentLeftMargin" presStyleLbl="node1" presStyleIdx="2" presStyleCnt="5"/>
      <dgm:spPr/>
      <dgm:t>
        <a:bodyPr/>
        <a:lstStyle/>
        <a:p>
          <a:endParaRPr lang="pt-PT"/>
        </a:p>
      </dgm:t>
    </dgm:pt>
    <dgm:pt modelId="{B2AF6CF3-EA31-E149-A3A1-156F85E6E159}" type="pres">
      <dgm:prSet presAssocID="{4D812748-BA99-BC46-B281-2A65DA011E9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898F9A6-2F94-844E-A3DC-18A9050C0C28}" type="pres">
      <dgm:prSet presAssocID="{4D812748-BA99-BC46-B281-2A65DA011E99}" presName="negativeSpace" presStyleCnt="0"/>
      <dgm:spPr/>
    </dgm:pt>
    <dgm:pt modelId="{0085A773-83C2-8F41-B5F3-D7233BA8E4B9}" type="pres">
      <dgm:prSet presAssocID="{4D812748-BA99-BC46-B281-2A65DA011E99}" presName="childText" presStyleLbl="conFgAcc1" presStyleIdx="3" presStyleCnt="5">
        <dgm:presLayoutVars>
          <dgm:bulletEnabled val="1"/>
        </dgm:presLayoutVars>
      </dgm:prSet>
      <dgm:spPr/>
    </dgm:pt>
    <dgm:pt modelId="{984ECFB1-D7E7-294F-A541-5AADB2B97CB3}" type="pres">
      <dgm:prSet presAssocID="{1AAA811B-06BA-4C40-8D4B-F6F4A345F2C3}" presName="spaceBetweenRectangles" presStyleCnt="0"/>
      <dgm:spPr/>
    </dgm:pt>
    <dgm:pt modelId="{BEC3AF87-756D-7B45-8235-D6BC2A137B2D}" type="pres">
      <dgm:prSet presAssocID="{82344199-0253-DB4C-9D40-AFA5680E84FD}" presName="parentLin" presStyleCnt="0"/>
      <dgm:spPr/>
    </dgm:pt>
    <dgm:pt modelId="{D5B1E6D8-4400-5F4E-9A03-EDE0271B67FE}" type="pres">
      <dgm:prSet presAssocID="{82344199-0253-DB4C-9D40-AFA5680E84FD}" presName="parentLeftMargin" presStyleLbl="node1" presStyleIdx="3" presStyleCnt="5"/>
      <dgm:spPr/>
      <dgm:t>
        <a:bodyPr/>
        <a:lstStyle/>
        <a:p>
          <a:endParaRPr lang="pt-PT"/>
        </a:p>
      </dgm:t>
    </dgm:pt>
    <dgm:pt modelId="{DE1AC36F-8B16-5440-ACAE-1662A9C390EA}" type="pres">
      <dgm:prSet presAssocID="{82344199-0253-DB4C-9D40-AFA5680E84F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C0CC740-C169-A44C-8F4B-AE3D7D5862A1}" type="pres">
      <dgm:prSet presAssocID="{82344199-0253-DB4C-9D40-AFA5680E84FD}" presName="negativeSpace" presStyleCnt="0"/>
      <dgm:spPr/>
    </dgm:pt>
    <dgm:pt modelId="{A5618B6F-08D0-C043-AC0D-348DC2B0C495}" type="pres">
      <dgm:prSet presAssocID="{82344199-0253-DB4C-9D40-AFA5680E84FD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423F6FD-1503-8541-9598-B77C3DE0B648}" srcId="{2AA5B295-FAFF-EE46-8EA8-D71AE40ABC3C}" destId="{6874E7A9-A925-7B44-AA02-AE27C1250B23}" srcOrd="0" destOrd="0" parTransId="{6834840C-FE1C-F84B-9D44-04BAC7903282}" sibTransId="{BE4B58FE-8979-E644-A7F8-41457878E076}"/>
    <dgm:cxn modelId="{5415281A-BEF3-B745-B833-A2F3EA890768}" type="presOf" srcId="{82344199-0253-DB4C-9D40-AFA5680E84FD}" destId="{D5B1E6D8-4400-5F4E-9A03-EDE0271B67FE}" srcOrd="0" destOrd="0" presId="urn:microsoft.com/office/officeart/2005/8/layout/list1"/>
    <dgm:cxn modelId="{97B66804-963B-5147-BAE0-1C212CD431B0}" type="presOf" srcId="{6874E7A9-A925-7B44-AA02-AE27C1250B23}" destId="{9A0997F7-86CE-6D4D-9958-1CD814593904}" srcOrd="1" destOrd="0" presId="urn:microsoft.com/office/officeart/2005/8/layout/list1"/>
    <dgm:cxn modelId="{25FE6F98-841C-D047-AD41-297B2E6A14B9}" srcId="{2AA5B295-FAFF-EE46-8EA8-D71AE40ABC3C}" destId="{10D99D0B-1E1A-8445-94DB-E0549F2225A6}" srcOrd="1" destOrd="0" parTransId="{71AE1077-47C9-BF48-9B80-5B71BF098B82}" sibTransId="{E60CB405-7AF0-D74B-82DB-9182B77B1EEB}"/>
    <dgm:cxn modelId="{E745011F-2242-4542-A02D-122DBF00F880}" srcId="{2AA5B295-FAFF-EE46-8EA8-D71AE40ABC3C}" destId="{4D812748-BA99-BC46-B281-2A65DA011E99}" srcOrd="3" destOrd="0" parTransId="{1CEB1D26-61ED-AB47-AF87-2379A905157A}" sibTransId="{1AAA811B-06BA-4C40-8D4B-F6F4A345F2C3}"/>
    <dgm:cxn modelId="{992FE1FA-2ABE-FC4F-9DEC-233A80A3D3B1}" type="presOf" srcId="{10D99D0B-1E1A-8445-94DB-E0549F2225A6}" destId="{88ED26C6-D272-B84E-AEA0-B3153775519B}" srcOrd="0" destOrd="0" presId="urn:microsoft.com/office/officeart/2005/8/layout/list1"/>
    <dgm:cxn modelId="{B6F3006D-DF49-034F-B769-5B2A7FCD810C}" type="presOf" srcId="{2AA5B295-FAFF-EE46-8EA8-D71AE40ABC3C}" destId="{37A5978B-B8EB-F943-8399-A3AAABA8CF01}" srcOrd="0" destOrd="0" presId="urn:microsoft.com/office/officeart/2005/8/layout/list1"/>
    <dgm:cxn modelId="{656A020E-F1B8-8B44-BC60-AE9DBDF83F15}" type="presOf" srcId="{6874E7A9-A925-7B44-AA02-AE27C1250B23}" destId="{8D75A50F-AF52-AE4D-8818-FBFF8BA799CF}" srcOrd="0" destOrd="0" presId="urn:microsoft.com/office/officeart/2005/8/layout/list1"/>
    <dgm:cxn modelId="{281319B3-F485-514A-88ED-49217D425D3F}" type="presOf" srcId="{CDE18CBE-C452-6B48-8D95-1E406328EFEA}" destId="{745C3DAC-DC39-D049-B237-5DD470B28262}" srcOrd="0" destOrd="0" presId="urn:microsoft.com/office/officeart/2005/8/layout/list1"/>
    <dgm:cxn modelId="{059D20BB-5AEA-2647-AF9D-E43372D6ABF7}" srcId="{2AA5B295-FAFF-EE46-8EA8-D71AE40ABC3C}" destId="{82344199-0253-DB4C-9D40-AFA5680E84FD}" srcOrd="4" destOrd="0" parTransId="{1CFF8F34-060C-C04F-871C-F5779145861A}" sibTransId="{CDC4198F-1195-2A47-97DB-A663983AF8BD}"/>
    <dgm:cxn modelId="{CAA60E3A-DBAB-B343-9241-7C093A9CAA5E}" srcId="{2AA5B295-FAFF-EE46-8EA8-D71AE40ABC3C}" destId="{CDE18CBE-C452-6B48-8D95-1E406328EFEA}" srcOrd="2" destOrd="0" parTransId="{8452CE43-E20D-3F48-811C-71990D576B31}" sibTransId="{2C8ECD5E-7198-2C47-8078-B222CD452C97}"/>
    <dgm:cxn modelId="{463C17AF-0805-F540-A9F4-0B60A195AD88}" type="presOf" srcId="{CDE18CBE-C452-6B48-8D95-1E406328EFEA}" destId="{095733ED-B76C-2840-8E8A-A065EECFB2AE}" srcOrd="1" destOrd="0" presId="urn:microsoft.com/office/officeart/2005/8/layout/list1"/>
    <dgm:cxn modelId="{63CB6376-0757-C64A-9E7A-C011049DA30C}" type="presOf" srcId="{82344199-0253-DB4C-9D40-AFA5680E84FD}" destId="{DE1AC36F-8B16-5440-ACAE-1662A9C390EA}" srcOrd="1" destOrd="0" presId="urn:microsoft.com/office/officeart/2005/8/layout/list1"/>
    <dgm:cxn modelId="{C010CDE9-5B27-924B-8196-59550689BB7C}" type="presOf" srcId="{10D99D0B-1E1A-8445-94DB-E0549F2225A6}" destId="{F81568EB-D2F3-E843-B657-90AB356258F2}" srcOrd="1" destOrd="0" presId="urn:microsoft.com/office/officeart/2005/8/layout/list1"/>
    <dgm:cxn modelId="{74AE4087-4A8F-D649-A940-32DAD5E4116D}" type="presOf" srcId="{4D812748-BA99-BC46-B281-2A65DA011E99}" destId="{D0D7626B-0D80-3947-9EA6-9AE9A684BA9C}" srcOrd="0" destOrd="0" presId="urn:microsoft.com/office/officeart/2005/8/layout/list1"/>
    <dgm:cxn modelId="{385CF3D8-E274-5E44-8828-36525DAFEF9A}" type="presOf" srcId="{4D812748-BA99-BC46-B281-2A65DA011E99}" destId="{B2AF6CF3-EA31-E149-A3A1-156F85E6E159}" srcOrd="1" destOrd="0" presId="urn:microsoft.com/office/officeart/2005/8/layout/list1"/>
    <dgm:cxn modelId="{FB1AAB51-9A2E-CC45-BC1C-1C6A6EA17C04}" type="presParOf" srcId="{37A5978B-B8EB-F943-8399-A3AAABA8CF01}" destId="{2992CF25-F59F-8E44-A116-85286F3DD75D}" srcOrd="0" destOrd="0" presId="urn:microsoft.com/office/officeart/2005/8/layout/list1"/>
    <dgm:cxn modelId="{137F1801-F53C-ED40-BB62-2D8AF78B58F8}" type="presParOf" srcId="{2992CF25-F59F-8E44-A116-85286F3DD75D}" destId="{8D75A50F-AF52-AE4D-8818-FBFF8BA799CF}" srcOrd="0" destOrd="0" presId="urn:microsoft.com/office/officeart/2005/8/layout/list1"/>
    <dgm:cxn modelId="{0A6465AB-DD53-0F4D-98AC-2F581A2FFD1F}" type="presParOf" srcId="{2992CF25-F59F-8E44-A116-85286F3DD75D}" destId="{9A0997F7-86CE-6D4D-9958-1CD814593904}" srcOrd="1" destOrd="0" presId="urn:microsoft.com/office/officeart/2005/8/layout/list1"/>
    <dgm:cxn modelId="{7753EAF3-BB8F-6948-BF8B-75B45975FCE2}" type="presParOf" srcId="{37A5978B-B8EB-F943-8399-A3AAABA8CF01}" destId="{248BF4FA-0C9A-9842-9986-3E55D1A679AB}" srcOrd="1" destOrd="0" presId="urn:microsoft.com/office/officeart/2005/8/layout/list1"/>
    <dgm:cxn modelId="{A8DE53F7-1798-7B47-AC26-1277B0A13161}" type="presParOf" srcId="{37A5978B-B8EB-F943-8399-A3AAABA8CF01}" destId="{71FA1282-7BF9-1E4F-80AC-207C7A3B026F}" srcOrd="2" destOrd="0" presId="urn:microsoft.com/office/officeart/2005/8/layout/list1"/>
    <dgm:cxn modelId="{CF6FF3A9-1602-9B45-AE02-3A7500D60DED}" type="presParOf" srcId="{37A5978B-B8EB-F943-8399-A3AAABA8CF01}" destId="{2670B83F-38CB-544F-A90D-AC78AB8668AD}" srcOrd="3" destOrd="0" presId="urn:microsoft.com/office/officeart/2005/8/layout/list1"/>
    <dgm:cxn modelId="{F3BBE3DD-1463-6244-B43F-37C06B11F758}" type="presParOf" srcId="{37A5978B-B8EB-F943-8399-A3AAABA8CF01}" destId="{DF1CF132-0B94-854E-9B3B-667DBF5EDB71}" srcOrd="4" destOrd="0" presId="urn:microsoft.com/office/officeart/2005/8/layout/list1"/>
    <dgm:cxn modelId="{78D2B8A2-E0EB-8C4D-9998-87B4B3AD3AA1}" type="presParOf" srcId="{DF1CF132-0B94-854E-9B3B-667DBF5EDB71}" destId="{88ED26C6-D272-B84E-AEA0-B3153775519B}" srcOrd="0" destOrd="0" presId="urn:microsoft.com/office/officeart/2005/8/layout/list1"/>
    <dgm:cxn modelId="{18B2B033-F9BE-C846-8E05-A2959B1B9BAB}" type="presParOf" srcId="{DF1CF132-0B94-854E-9B3B-667DBF5EDB71}" destId="{F81568EB-D2F3-E843-B657-90AB356258F2}" srcOrd="1" destOrd="0" presId="urn:microsoft.com/office/officeart/2005/8/layout/list1"/>
    <dgm:cxn modelId="{37C5157B-06DF-7E40-8E43-4FF84DD8742A}" type="presParOf" srcId="{37A5978B-B8EB-F943-8399-A3AAABA8CF01}" destId="{A1B731A8-190A-A344-8341-47F0AE30A29E}" srcOrd="5" destOrd="0" presId="urn:microsoft.com/office/officeart/2005/8/layout/list1"/>
    <dgm:cxn modelId="{7DB4036B-ED4A-1C4D-B614-45F93681ED79}" type="presParOf" srcId="{37A5978B-B8EB-F943-8399-A3AAABA8CF01}" destId="{9D3C489F-7160-7C4E-86B7-0211A6A90916}" srcOrd="6" destOrd="0" presId="urn:microsoft.com/office/officeart/2005/8/layout/list1"/>
    <dgm:cxn modelId="{98C1E36C-39F1-4341-9401-CBC3BD865100}" type="presParOf" srcId="{37A5978B-B8EB-F943-8399-A3AAABA8CF01}" destId="{4D47951F-CC55-EF4B-9668-AD47490A6905}" srcOrd="7" destOrd="0" presId="urn:microsoft.com/office/officeart/2005/8/layout/list1"/>
    <dgm:cxn modelId="{5C34810C-7F27-A146-9924-D5B39108B881}" type="presParOf" srcId="{37A5978B-B8EB-F943-8399-A3AAABA8CF01}" destId="{110347D2-F337-E046-BDFE-196344C5F183}" srcOrd="8" destOrd="0" presId="urn:microsoft.com/office/officeart/2005/8/layout/list1"/>
    <dgm:cxn modelId="{E9EBF191-BB62-4649-AEB8-474D39E7566B}" type="presParOf" srcId="{110347D2-F337-E046-BDFE-196344C5F183}" destId="{745C3DAC-DC39-D049-B237-5DD470B28262}" srcOrd="0" destOrd="0" presId="urn:microsoft.com/office/officeart/2005/8/layout/list1"/>
    <dgm:cxn modelId="{AC1B3A2C-6A95-8F4C-B6DF-E013075EBA18}" type="presParOf" srcId="{110347D2-F337-E046-BDFE-196344C5F183}" destId="{095733ED-B76C-2840-8E8A-A065EECFB2AE}" srcOrd="1" destOrd="0" presId="urn:microsoft.com/office/officeart/2005/8/layout/list1"/>
    <dgm:cxn modelId="{B25DDC1D-800D-AA4D-9CBC-7AA6F15E462B}" type="presParOf" srcId="{37A5978B-B8EB-F943-8399-A3AAABA8CF01}" destId="{640554D6-3417-694E-A93B-366CF07D0098}" srcOrd="9" destOrd="0" presId="urn:microsoft.com/office/officeart/2005/8/layout/list1"/>
    <dgm:cxn modelId="{5522DDFE-3031-7847-A275-3CCD8A44BDAF}" type="presParOf" srcId="{37A5978B-B8EB-F943-8399-A3AAABA8CF01}" destId="{08B1D646-2559-234A-8114-E73383D875F7}" srcOrd="10" destOrd="0" presId="urn:microsoft.com/office/officeart/2005/8/layout/list1"/>
    <dgm:cxn modelId="{F830A632-D4DA-C547-A028-3F525E102AB5}" type="presParOf" srcId="{37A5978B-B8EB-F943-8399-A3AAABA8CF01}" destId="{9C7CADF7-B2FB-2845-A0D1-4A1269B96A61}" srcOrd="11" destOrd="0" presId="urn:microsoft.com/office/officeart/2005/8/layout/list1"/>
    <dgm:cxn modelId="{DD970676-C3C2-734F-903F-CABF8C09F648}" type="presParOf" srcId="{37A5978B-B8EB-F943-8399-A3AAABA8CF01}" destId="{63F93EC0-F338-3B4B-AFED-75841F9D4816}" srcOrd="12" destOrd="0" presId="urn:microsoft.com/office/officeart/2005/8/layout/list1"/>
    <dgm:cxn modelId="{2CE21AE2-3074-9448-9DBD-7C2DBC1479A6}" type="presParOf" srcId="{63F93EC0-F338-3B4B-AFED-75841F9D4816}" destId="{D0D7626B-0D80-3947-9EA6-9AE9A684BA9C}" srcOrd="0" destOrd="0" presId="urn:microsoft.com/office/officeart/2005/8/layout/list1"/>
    <dgm:cxn modelId="{41094E48-8E86-D644-86D6-741B621506D5}" type="presParOf" srcId="{63F93EC0-F338-3B4B-AFED-75841F9D4816}" destId="{B2AF6CF3-EA31-E149-A3A1-156F85E6E159}" srcOrd="1" destOrd="0" presId="urn:microsoft.com/office/officeart/2005/8/layout/list1"/>
    <dgm:cxn modelId="{0CD5A977-84F1-EC4B-8D91-A8767E38F0A6}" type="presParOf" srcId="{37A5978B-B8EB-F943-8399-A3AAABA8CF01}" destId="{F898F9A6-2F94-844E-A3DC-18A9050C0C28}" srcOrd="13" destOrd="0" presId="urn:microsoft.com/office/officeart/2005/8/layout/list1"/>
    <dgm:cxn modelId="{42573359-FA1C-124F-BFE0-0AAA54307F6D}" type="presParOf" srcId="{37A5978B-B8EB-F943-8399-A3AAABA8CF01}" destId="{0085A773-83C2-8F41-B5F3-D7233BA8E4B9}" srcOrd="14" destOrd="0" presId="urn:microsoft.com/office/officeart/2005/8/layout/list1"/>
    <dgm:cxn modelId="{35ACE5C2-59AC-5E42-AC76-4F5FFA71565C}" type="presParOf" srcId="{37A5978B-B8EB-F943-8399-A3AAABA8CF01}" destId="{984ECFB1-D7E7-294F-A541-5AADB2B97CB3}" srcOrd="15" destOrd="0" presId="urn:microsoft.com/office/officeart/2005/8/layout/list1"/>
    <dgm:cxn modelId="{BAF5E01C-952D-3943-A7C9-DDF0BDC5AB0C}" type="presParOf" srcId="{37A5978B-B8EB-F943-8399-A3AAABA8CF01}" destId="{BEC3AF87-756D-7B45-8235-D6BC2A137B2D}" srcOrd="16" destOrd="0" presId="urn:microsoft.com/office/officeart/2005/8/layout/list1"/>
    <dgm:cxn modelId="{CEC455E9-4152-FA4A-B70B-49AE7E662169}" type="presParOf" srcId="{BEC3AF87-756D-7B45-8235-D6BC2A137B2D}" destId="{D5B1E6D8-4400-5F4E-9A03-EDE0271B67FE}" srcOrd="0" destOrd="0" presId="urn:microsoft.com/office/officeart/2005/8/layout/list1"/>
    <dgm:cxn modelId="{86A4EF49-AC7A-5A49-8FEC-0ABDFA840110}" type="presParOf" srcId="{BEC3AF87-756D-7B45-8235-D6BC2A137B2D}" destId="{DE1AC36F-8B16-5440-ACAE-1662A9C390EA}" srcOrd="1" destOrd="0" presId="urn:microsoft.com/office/officeart/2005/8/layout/list1"/>
    <dgm:cxn modelId="{3694EA72-0583-8643-A599-2BAFEE0BAE18}" type="presParOf" srcId="{37A5978B-B8EB-F943-8399-A3AAABA8CF01}" destId="{0C0CC740-C169-A44C-8F4B-AE3D7D5862A1}" srcOrd="17" destOrd="0" presId="urn:microsoft.com/office/officeart/2005/8/layout/list1"/>
    <dgm:cxn modelId="{5310EF4F-0742-1940-A97F-D2F6AED2DAD6}" type="presParOf" srcId="{37A5978B-B8EB-F943-8399-A3AAABA8CF01}" destId="{A5618B6F-08D0-C043-AC0D-348DC2B0C49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FD5903-190A-3846-81EF-C241E28D097F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959895-8E4D-2945-B6FD-859CD4A1C21C}">
      <dgm:prSet phldrT="[Text]"/>
      <dgm:spPr/>
      <dgm:t>
        <a:bodyPr/>
        <a:lstStyle/>
        <a:p>
          <a:r>
            <a:rPr lang="en-US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Causas dos incêndios florestais</a:t>
          </a:r>
          <a:endParaRPr lang="en-US" b="1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D57A80-07C7-B34A-B0D0-7DD0D34D8997}" type="parTrans" cxnId="{D01BFE9E-15A9-3146-910A-C17DA740CD4A}">
      <dgm:prSet/>
      <dgm:spPr/>
      <dgm:t>
        <a:bodyPr/>
        <a:lstStyle/>
        <a:p>
          <a:endParaRPr lang="en-US"/>
        </a:p>
      </dgm:t>
    </dgm:pt>
    <dgm:pt modelId="{39810DD5-2738-D94A-A1C2-71D1856847C3}" type="sibTrans" cxnId="{D01BFE9E-15A9-3146-910A-C17DA740CD4A}">
      <dgm:prSet/>
      <dgm:spPr/>
      <dgm:t>
        <a:bodyPr/>
        <a:lstStyle/>
        <a:p>
          <a:endParaRPr lang="en-US"/>
        </a:p>
      </dgm:t>
    </dgm:pt>
    <dgm:pt modelId="{EB4FE823-2315-E84D-B141-E09AA9994F60}" type="asst">
      <dgm:prSet phldrT="[Text]" custT="1"/>
      <dgm:spPr/>
      <dgm:t>
        <a:bodyPr/>
        <a:lstStyle/>
        <a:p>
          <a:r>
            <a:rPr lang="en-US" sz="3200" dirty="0" err="1" smtClean="0">
              <a:latin typeface="Arial" panose="020B0604020202020204" pitchFamily="34" charset="0"/>
              <a:cs typeface="Arial" panose="020B0604020202020204" pitchFamily="34" charset="0"/>
            </a:rPr>
            <a:t>Humanas</a:t>
          </a:r>
          <a:endParaRPr lang="en-US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BBC040-B4FA-484B-BDB2-F851E2921DDA}" type="parTrans" cxnId="{AE148D9F-6263-8543-81DF-F4AE8C14F996}">
      <dgm:prSet/>
      <dgm:spPr/>
      <dgm:t>
        <a:bodyPr/>
        <a:lstStyle/>
        <a:p>
          <a:endParaRPr lang="en-US"/>
        </a:p>
      </dgm:t>
    </dgm:pt>
    <dgm:pt modelId="{BF9F7989-13A0-C249-B069-1A27C2BFD4FE}" type="sibTrans" cxnId="{AE148D9F-6263-8543-81DF-F4AE8C14F996}">
      <dgm:prSet/>
      <dgm:spPr/>
      <dgm:t>
        <a:bodyPr/>
        <a:lstStyle/>
        <a:p>
          <a:endParaRPr lang="en-US"/>
        </a:p>
      </dgm:t>
    </dgm:pt>
    <dgm:pt modelId="{8F3C3988-FC7F-2648-85A1-AEFFF7FF7F48}" type="asst">
      <dgm:prSet custT="1"/>
      <dgm:spPr/>
      <dgm:t>
        <a:bodyPr/>
        <a:lstStyle/>
        <a:p>
          <a:r>
            <a:rPr lang="en-US" sz="3200" smtClean="0">
              <a:latin typeface="Arial" panose="020B0604020202020204" pitchFamily="34" charset="0"/>
              <a:cs typeface="Arial" panose="020B0604020202020204" pitchFamily="34" charset="0"/>
            </a:rPr>
            <a:t>Naturais</a:t>
          </a:r>
          <a:endParaRPr lang="en-US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268609-5E3B-0045-ACCF-367F26188BD9}" type="parTrans" cxnId="{82CFC2DB-F5FC-8A49-BD85-3F9805BADEDB}">
      <dgm:prSet/>
      <dgm:spPr/>
      <dgm:t>
        <a:bodyPr/>
        <a:lstStyle/>
        <a:p>
          <a:endParaRPr lang="en-US"/>
        </a:p>
      </dgm:t>
    </dgm:pt>
    <dgm:pt modelId="{415F67A2-19ED-2546-99C6-3E9CE036FC6B}" type="sibTrans" cxnId="{82CFC2DB-F5FC-8A49-BD85-3F9805BADEDB}">
      <dgm:prSet/>
      <dgm:spPr/>
      <dgm:t>
        <a:bodyPr/>
        <a:lstStyle/>
        <a:p>
          <a:endParaRPr lang="en-US"/>
        </a:p>
      </dgm:t>
    </dgm:pt>
    <dgm:pt modelId="{37AEBD34-E901-3544-AC95-A8ACCE916E0E}" type="asst">
      <dgm:prSet custT="1"/>
      <dgm:spPr/>
      <dgm:t>
        <a:bodyPr/>
        <a:lstStyle/>
        <a:p>
          <a:r>
            <a:rPr lang="en-US" sz="3200" dirty="0" smtClean="0">
              <a:latin typeface="Arial" panose="020B0604020202020204" pitchFamily="34" charset="0"/>
              <a:cs typeface="Arial" panose="020B0604020202020204" pitchFamily="34" charset="0"/>
            </a:rPr>
            <a:t>Negligentes</a:t>
          </a:r>
          <a:endParaRPr lang="en-US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B92089-83C3-AB49-A859-F85FDFB37FEE}" type="parTrans" cxnId="{0DD5BA40-BDF6-8744-B704-C52A05945C6E}">
      <dgm:prSet/>
      <dgm:spPr/>
      <dgm:t>
        <a:bodyPr/>
        <a:lstStyle/>
        <a:p>
          <a:endParaRPr lang="en-US"/>
        </a:p>
      </dgm:t>
    </dgm:pt>
    <dgm:pt modelId="{4CAB0DBE-58A2-7745-BB18-B7884D407007}" type="sibTrans" cxnId="{0DD5BA40-BDF6-8744-B704-C52A05945C6E}">
      <dgm:prSet/>
      <dgm:spPr/>
      <dgm:t>
        <a:bodyPr/>
        <a:lstStyle/>
        <a:p>
          <a:endParaRPr lang="en-US"/>
        </a:p>
      </dgm:t>
    </dgm:pt>
    <dgm:pt modelId="{32BDFB89-3B3B-9D48-9E43-EBE96BD80B79}" type="asst">
      <dgm:prSet custT="1"/>
      <dgm:spPr/>
      <dgm:t>
        <a:bodyPr/>
        <a:lstStyle/>
        <a:p>
          <a:r>
            <a:rPr lang="en-US" sz="3200" dirty="0" smtClean="0">
              <a:latin typeface="Arial" panose="020B0604020202020204" pitchFamily="34" charset="0"/>
              <a:cs typeface="Arial" panose="020B0604020202020204" pitchFamily="34" charset="0"/>
            </a:rPr>
            <a:t>Intencionais</a:t>
          </a:r>
          <a:endParaRPr lang="en-US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A35E40-55C3-0B45-99CE-60CA055D90D1}" type="parTrans" cxnId="{D06B037F-5390-5249-AE0E-89CF5A55CB02}">
      <dgm:prSet/>
      <dgm:spPr/>
      <dgm:t>
        <a:bodyPr/>
        <a:lstStyle/>
        <a:p>
          <a:endParaRPr lang="en-US"/>
        </a:p>
      </dgm:t>
    </dgm:pt>
    <dgm:pt modelId="{7B89FFA2-289C-B144-9552-4F9254FF8F1B}" type="sibTrans" cxnId="{D06B037F-5390-5249-AE0E-89CF5A55CB02}">
      <dgm:prSet/>
      <dgm:spPr/>
      <dgm:t>
        <a:bodyPr/>
        <a:lstStyle/>
        <a:p>
          <a:endParaRPr lang="en-US"/>
        </a:p>
      </dgm:t>
    </dgm:pt>
    <dgm:pt modelId="{1F33D479-8D41-9542-AF1A-E5AEE0F8B902}" type="pres">
      <dgm:prSet presAssocID="{E7FD5903-190A-3846-81EF-C241E28D09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011480F-2734-F84C-8D26-150073B93A48}" type="pres">
      <dgm:prSet presAssocID="{FE959895-8E4D-2945-B6FD-859CD4A1C21C}" presName="hierRoot1" presStyleCnt="0">
        <dgm:presLayoutVars>
          <dgm:hierBranch val="init"/>
        </dgm:presLayoutVars>
      </dgm:prSet>
      <dgm:spPr/>
    </dgm:pt>
    <dgm:pt modelId="{C34F816B-B3A7-9D48-8363-8CB724B49289}" type="pres">
      <dgm:prSet presAssocID="{FE959895-8E4D-2945-B6FD-859CD4A1C21C}" presName="rootComposite1" presStyleCnt="0"/>
      <dgm:spPr/>
    </dgm:pt>
    <dgm:pt modelId="{ED87C5F2-698E-304E-9B35-091E682C6374}" type="pres">
      <dgm:prSet presAssocID="{FE959895-8E4D-2945-B6FD-859CD4A1C21C}" presName="rootText1" presStyleLbl="node0" presStyleIdx="0" presStyleCnt="1" custScaleX="229586" custLinFactNeighborX="-31531" custLinFactNeighborY="-86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9E93AD-1CC9-7A4A-9FB3-4AA7D241F693}" type="pres">
      <dgm:prSet presAssocID="{FE959895-8E4D-2945-B6FD-859CD4A1C21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0023F27-EFBA-C849-9D08-CC247F036ACB}" type="pres">
      <dgm:prSet presAssocID="{FE959895-8E4D-2945-B6FD-859CD4A1C21C}" presName="hierChild2" presStyleCnt="0"/>
      <dgm:spPr/>
    </dgm:pt>
    <dgm:pt modelId="{D81B70FF-4A07-3645-A586-3D00170D95FC}" type="pres">
      <dgm:prSet presAssocID="{FE959895-8E4D-2945-B6FD-859CD4A1C21C}" presName="hierChild3" presStyleCnt="0"/>
      <dgm:spPr/>
    </dgm:pt>
    <dgm:pt modelId="{5CAEA2B3-72D6-C743-9864-2D4C57B4E9E5}" type="pres">
      <dgm:prSet presAssocID="{E8BBC040-B4FA-484B-BDB2-F851E2921DDA}" presName="Name111" presStyleLbl="parChTrans1D2" presStyleIdx="0" presStyleCnt="2"/>
      <dgm:spPr/>
      <dgm:t>
        <a:bodyPr/>
        <a:lstStyle/>
        <a:p>
          <a:endParaRPr lang="en-US"/>
        </a:p>
      </dgm:t>
    </dgm:pt>
    <dgm:pt modelId="{521FE925-19D7-4C49-92F6-BD504026262F}" type="pres">
      <dgm:prSet presAssocID="{EB4FE823-2315-E84D-B141-E09AA9994F60}" presName="hierRoot3" presStyleCnt="0">
        <dgm:presLayoutVars>
          <dgm:hierBranch val="init"/>
        </dgm:presLayoutVars>
      </dgm:prSet>
      <dgm:spPr/>
    </dgm:pt>
    <dgm:pt modelId="{1B5F8435-0DC7-BE41-94AB-3D02EF2348C1}" type="pres">
      <dgm:prSet presAssocID="{EB4FE823-2315-E84D-B141-E09AA9994F60}" presName="rootComposite3" presStyleCnt="0"/>
      <dgm:spPr/>
    </dgm:pt>
    <dgm:pt modelId="{D36BDE6A-3B0C-F94F-9592-79B2B16FC270}" type="pres">
      <dgm:prSet presAssocID="{EB4FE823-2315-E84D-B141-E09AA9994F60}" presName="rootText3" presStyleLbl="asst1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4D308E-F1B3-5E46-B304-4E90F34F2A10}" type="pres">
      <dgm:prSet presAssocID="{EB4FE823-2315-E84D-B141-E09AA9994F60}" presName="rootConnector3" presStyleLbl="asst1" presStyleIdx="0" presStyleCnt="4"/>
      <dgm:spPr/>
      <dgm:t>
        <a:bodyPr/>
        <a:lstStyle/>
        <a:p>
          <a:endParaRPr lang="en-US"/>
        </a:p>
      </dgm:t>
    </dgm:pt>
    <dgm:pt modelId="{09BBC030-C2BE-474B-AF97-CAF9FB44A65D}" type="pres">
      <dgm:prSet presAssocID="{EB4FE823-2315-E84D-B141-E09AA9994F60}" presName="hierChild6" presStyleCnt="0"/>
      <dgm:spPr/>
    </dgm:pt>
    <dgm:pt modelId="{865800D3-C191-4E45-83CA-FE2A12666A48}" type="pres">
      <dgm:prSet presAssocID="{EB4FE823-2315-E84D-B141-E09AA9994F60}" presName="hierChild7" presStyleCnt="0"/>
      <dgm:spPr/>
    </dgm:pt>
    <dgm:pt modelId="{896D3F4D-DA93-E149-A058-CF8B6DD2256B}" type="pres">
      <dgm:prSet presAssocID="{9BB92089-83C3-AB49-A859-F85FDFB37FEE}" presName="Name111" presStyleLbl="parChTrans1D3" presStyleIdx="0" presStyleCnt="2"/>
      <dgm:spPr/>
      <dgm:t>
        <a:bodyPr/>
        <a:lstStyle/>
        <a:p>
          <a:endParaRPr lang="en-US"/>
        </a:p>
      </dgm:t>
    </dgm:pt>
    <dgm:pt modelId="{80B85F5F-00B4-D347-A5AA-78AFF3E6391A}" type="pres">
      <dgm:prSet presAssocID="{37AEBD34-E901-3544-AC95-A8ACCE916E0E}" presName="hierRoot3" presStyleCnt="0">
        <dgm:presLayoutVars>
          <dgm:hierBranch val="init"/>
        </dgm:presLayoutVars>
      </dgm:prSet>
      <dgm:spPr/>
    </dgm:pt>
    <dgm:pt modelId="{DC6365D5-63A2-A146-80F1-7D49CA32753A}" type="pres">
      <dgm:prSet presAssocID="{37AEBD34-E901-3544-AC95-A8ACCE916E0E}" presName="rootComposite3" presStyleCnt="0"/>
      <dgm:spPr/>
    </dgm:pt>
    <dgm:pt modelId="{7AF04725-BAED-B04C-B8C0-3E6574AEEE8B}" type="pres">
      <dgm:prSet presAssocID="{37AEBD34-E901-3544-AC95-A8ACCE916E0E}" presName="rootText3" presStyleLbl="asst1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D1FBEA-6283-AF43-8DDE-DC97B0448613}" type="pres">
      <dgm:prSet presAssocID="{37AEBD34-E901-3544-AC95-A8ACCE916E0E}" presName="rootConnector3" presStyleLbl="asst1" presStyleIdx="1" presStyleCnt="4"/>
      <dgm:spPr/>
      <dgm:t>
        <a:bodyPr/>
        <a:lstStyle/>
        <a:p>
          <a:endParaRPr lang="en-US"/>
        </a:p>
      </dgm:t>
    </dgm:pt>
    <dgm:pt modelId="{EBAF2B8F-8C68-8A4F-8E62-550F86067A5D}" type="pres">
      <dgm:prSet presAssocID="{37AEBD34-E901-3544-AC95-A8ACCE916E0E}" presName="hierChild6" presStyleCnt="0"/>
      <dgm:spPr/>
    </dgm:pt>
    <dgm:pt modelId="{32C0E87E-D02D-3E4F-A64A-53AA6E035B72}" type="pres">
      <dgm:prSet presAssocID="{37AEBD34-E901-3544-AC95-A8ACCE916E0E}" presName="hierChild7" presStyleCnt="0"/>
      <dgm:spPr/>
    </dgm:pt>
    <dgm:pt modelId="{2263CB30-9E5D-984F-A098-FB2FD5BEA2BB}" type="pres">
      <dgm:prSet presAssocID="{4EA35E40-55C3-0B45-99CE-60CA055D90D1}" presName="Name111" presStyleLbl="parChTrans1D3" presStyleIdx="1" presStyleCnt="2"/>
      <dgm:spPr/>
      <dgm:t>
        <a:bodyPr/>
        <a:lstStyle/>
        <a:p>
          <a:endParaRPr lang="en-US"/>
        </a:p>
      </dgm:t>
    </dgm:pt>
    <dgm:pt modelId="{94CFAE7B-D8D5-BD4B-80DE-2C24951DFCCE}" type="pres">
      <dgm:prSet presAssocID="{32BDFB89-3B3B-9D48-9E43-EBE96BD80B79}" presName="hierRoot3" presStyleCnt="0">
        <dgm:presLayoutVars>
          <dgm:hierBranch val="init"/>
        </dgm:presLayoutVars>
      </dgm:prSet>
      <dgm:spPr/>
    </dgm:pt>
    <dgm:pt modelId="{4814C6AA-9C8B-964C-A36D-6E6F18287B7C}" type="pres">
      <dgm:prSet presAssocID="{32BDFB89-3B3B-9D48-9E43-EBE96BD80B79}" presName="rootComposite3" presStyleCnt="0"/>
      <dgm:spPr/>
    </dgm:pt>
    <dgm:pt modelId="{8DD8B429-DD31-C54D-A682-403A72852FC1}" type="pres">
      <dgm:prSet presAssocID="{32BDFB89-3B3B-9D48-9E43-EBE96BD80B79}" presName="rootText3" presStyleLbl="asst1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DCFED3-E927-974D-8AD4-52E0BF3A8F48}" type="pres">
      <dgm:prSet presAssocID="{32BDFB89-3B3B-9D48-9E43-EBE96BD80B79}" presName="rootConnector3" presStyleLbl="asst1" presStyleIdx="2" presStyleCnt="4"/>
      <dgm:spPr/>
      <dgm:t>
        <a:bodyPr/>
        <a:lstStyle/>
        <a:p>
          <a:endParaRPr lang="en-US"/>
        </a:p>
      </dgm:t>
    </dgm:pt>
    <dgm:pt modelId="{0078FDCD-EB60-394D-A3A1-D9E8EE08E2F5}" type="pres">
      <dgm:prSet presAssocID="{32BDFB89-3B3B-9D48-9E43-EBE96BD80B79}" presName="hierChild6" presStyleCnt="0"/>
      <dgm:spPr/>
    </dgm:pt>
    <dgm:pt modelId="{85A1CB48-4727-1547-9B15-1852C8DDA434}" type="pres">
      <dgm:prSet presAssocID="{32BDFB89-3B3B-9D48-9E43-EBE96BD80B79}" presName="hierChild7" presStyleCnt="0"/>
      <dgm:spPr/>
    </dgm:pt>
    <dgm:pt modelId="{C095D729-4859-1B4A-B8E2-0ACA26E76723}" type="pres">
      <dgm:prSet presAssocID="{16268609-5E3B-0045-ACCF-367F26188BD9}" presName="Name111" presStyleLbl="parChTrans1D2" presStyleIdx="1" presStyleCnt="2"/>
      <dgm:spPr/>
      <dgm:t>
        <a:bodyPr/>
        <a:lstStyle/>
        <a:p>
          <a:endParaRPr lang="en-US"/>
        </a:p>
      </dgm:t>
    </dgm:pt>
    <dgm:pt modelId="{13641710-D1C1-404B-A092-35AF33E6A7E8}" type="pres">
      <dgm:prSet presAssocID="{8F3C3988-FC7F-2648-85A1-AEFFF7FF7F48}" presName="hierRoot3" presStyleCnt="0">
        <dgm:presLayoutVars>
          <dgm:hierBranch val="init"/>
        </dgm:presLayoutVars>
      </dgm:prSet>
      <dgm:spPr/>
    </dgm:pt>
    <dgm:pt modelId="{F4CDDA38-56D1-7D48-846E-69AC04A68A6F}" type="pres">
      <dgm:prSet presAssocID="{8F3C3988-FC7F-2648-85A1-AEFFF7FF7F48}" presName="rootComposite3" presStyleCnt="0"/>
      <dgm:spPr/>
    </dgm:pt>
    <dgm:pt modelId="{F214009D-BA24-F944-BECA-C029B671F6B6}" type="pres">
      <dgm:prSet presAssocID="{8F3C3988-FC7F-2648-85A1-AEFFF7FF7F48}" presName="rootText3" presStyleLbl="asst1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B70BA-D537-A145-972B-1FB4ADD8A820}" type="pres">
      <dgm:prSet presAssocID="{8F3C3988-FC7F-2648-85A1-AEFFF7FF7F48}" presName="rootConnector3" presStyleLbl="asst1" presStyleIdx="3" presStyleCnt="4"/>
      <dgm:spPr/>
      <dgm:t>
        <a:bodyPr/>
        <a:lstStyle/>
        <a:p>
          <a:endParaRPr lang="en-US"/>
        </a:p>
      </dgm:t>
    </dgm:pt>
    <dgm:pt modelId="{91812A99-6B1C-F548-B0CC-0FA9D00733DF}" type="pres">
      <dgm:prSet presAssocID="{8F3C3988-FC7F-2648-85A1-AEFFF7FF7F48}" presName="hierChild6" presStyleCnt="0"/>
      <dgm:spPr/>
    </dgm:pt>
    <dgm:pt modelId="{FF4D11FF-54BD-E240-A88D-F97AE6CF4654}" type="pres">
      <dgm:prSet presAssocID="{8F3C3988-FC7F-2648-85A1-AEFFF7FF7F48}" presName="hierChild7" presStyleCnt="0"/>
      <dgm:spPr/>
    </dgm:pt>
  </dgm:ptLst>
  <dgm:cxnLst>
    <dgm:cxn modelId="{6BCAE1C8-4EFA-F841-A585-9F9D28AB0562}" type="presOf" srcId="{8F3C3988-FC7F-2648-85A1-AEFFF7FF7F48}" destId="{735B70BA-D537-A145-972B-1FB4ADD8A820}" srcOrd="1" destOrd="0" presId="urn:microsoft.com/office/officeart/2005/8/layout/orgChart1"/>
    <dgm:cxn modelId="{D06B037F-5390-5249-AE0E-89CF5A55CB02}" srcId="{EB4FE823-2315-E84D-B141-E09AA9994F60}" destId="{32BDFB89-3B3B-9D48-9E43-EBE96BD80B79}" srcOrd="1" destOrd="0" parTransId="{4EA35E40-55C3-0B45-99CE-60CA055D90D1}" sibTransId="{7B89FFA2-289C-B144-9552-4F9254FF8F1B}"/>
    <dgm:cxn modelId="{4BC5787E-3BB0-0A46-AFC0-B55A0339B443}" type="presOf" srcId="{16268609-5E3B-0045-ACCF-367F26188BD9}" destId="{C095D729-4859-1B4A-B8E2-0ACA26E76723}" srcOrd="0" destOrd="0" presId="urn:microsoft.com/office/officeart/2005/8/layout/orgChart1"/>
    <dgm:cxn modelId="{745DDE8B-B0D3-5243-BE03-00CC24245877}" type="presOf" srcId="{FE959895-8E4D-2945-B6FD-859CD4A1C21C}" destId="{6A9E93AD-1CC9-7A4A-9FB3-4AA7D241F693}" srcOrd="1" destOrd="0" presId="urn:microsoft.com/office/officeart/2005/8/layout/orgChart1"/>
    <dgm:cxn modelId="{D01BFE9E-15A9-3146-910A-C17DA740CD4A}" srcId="{E7FD5903-190A-3846-81EF-C241E28D097F}" destId="{FE959895-8E4D-2945-B6FD-859CD4A1C21C}" srcOrd="0" destOrd="0" parTransId="{9ED57A80-07C7-B34A-B0D0-7DD0D34D8997}" sibTransId="{39810DD5-2738-D94A-A1C2-71D1856847C3}"/>
    <dgm:cxn modelId="{4E0CBD1F-205D-F845-91C6-2B81799E63FC}" type="presOf" srcId="{4EA35E40-55C3-0B45-99CE-60CA055D90D1}" destId="{2263CB30-9E5D-984F-A098-FB2FD5BEA2BB}" srcOrd="0" destOrd="0" presId="urn:microsoft.com/office/officeart/2005/8/layout/orgChart1"/>
    <dgm:cxn modelId="{DB85B0D8-67B1-314C-8F4C-7E2167B48930}" type="presOf" srcId="{9BB92089-83C3-AB49-A859-F85FDFB37FEE}" destId="{896D3F4D-DA93-E149-A058-CF8B6DD2256B}" srcOrd="0" destOrd="0" presId="urn:microsoft.com/office/officeart/2005/8/layout/orgChart1"/>
    <dgm:cxn modelId="{0DD5BA40-BDF6-8744-B704-C52A05945C6E}" srcId="{EB4FE823-2315-E84D-B141-E09AA9994F60}" destId="{37AEBD34-E901-3544-AC95-A8ACCE916E0E}" srcOrd="0" destOrd="0" parTransId="{9BB92089-83C3-AB49-A859-F85FDFB37FEE}" sibTransId="{4CAB0DBE-58A2-7745-BB18-B7884D407007}"/>
    <dgm:cxn modelId="{BBE5CE01-7E4F-DD4C-A881-21094705C294}" type="presOf" srcId="{32BDFB89-3B3B-9D48-9E43-EBE96BD80B79}" destId="{AADCFED3-E927-974D-8AD4-52E0BF3A8F48}" srcOrd="1" destOrd="0" presId="urn:microsoft.com/office/officeart/2005/8/layout/orgChart1"/>
    <dgm:cxn modelId="{3992E399-A981-A546-A67F-5D954FE59F0B}" type="presOf" srcId="{37AEBD34-E901-3544-AC95-A8ACCE916E0E}" destId="{7AF04725-BAED-B04C-B8C0-3E6574AEEE8B}" srcOrd="0" destOrd="0" presId="urn:microsoft.com/office/officeart/2005/8/layout/orgChart1"/>
    <dgm:cxn modelId="{17C4468F-A51D-FA4F-AB0E-B7A33C2EF81E}" type="presOf" srcId="{8F3C3988-FC7F-2648-85A1-AEFFF7FF7F48}" destId="{F214009D-BA24-F944-BECA-C029B671F6B6}" srcOrd="0" destOrd="0" presId="urn:microsoft.com/office/officeart/2005/8/layout/orgChart1"/>
    <dgm:cxn modelId="{82CFC2DB-F5FC-8A49-BD85-3F9805BADEDB}" srcId="{FE959895-8E4D-2945-B6FD-859CD4A1C21C}" destId="{8F3C3988-FC7F-2648-85A1-AEFFF7FF7F48}" srcOrd="1" destOrd="0" parTransId="{16268609-5E3B-0045-ACCF-367F26188BD9}" sibTransId="{415F67A2-19ED-2546-99C6-3E9CE036FC6B}"/>
    <dgm:cxn modelId="{303E43E3-8DD3-FB45-BB93-2A4B8B962F9E}" type="presOf" srcId="{FE959895-8E4D-2945-B6FD-859CD4A1C21C}" destId="{ED87C5F2-698E-304E-9B35-091E682C6374}" srcOrd="0" destOrd="0" presId="urn:microsoft.com/office/officeart/2005/8/layout/orgChart1"/>
    <dgm:cxn modelId="{AE148D9F-6263-8543-81DF-F4AE8C14F996}" srcId="{FE959895-8E4D-2945-B6FD-859CD4A1C21C}" destId="{EB4FE823-2315-E84D-B141-E09AA9994F60}" srcOrd="0" destOrd="0" parTransId="{E8BBC040-B4FA-484B-BDB2-F851E2921DDA}" sibTransId="{BF9F7989-13A0-C249-B069-1A27C2BFD4FE}"/>
    <dgm:cxn modelId="{A5397951-55AE-754A-A3DD-BB415E02D6E7}" type="presOf" srcId="{EB4FE823-2315-E84D-B141-E09AA9994F60}" destId="{D36BDE6A-3B0C-F94F-9592-79B2B16FC270}" srcOrd="0" destOrd="0" presId="urn:microsoft.com/office/officeart/2005/8/layout/orgChart1"/>
    <dgm:cxn modelId="{7A91084C-9F99-A541-A574-0EB65DD43D40}" type="presOf" srcId="{E7FD5903-190A-3846-81EF-C241E28D097F}" destId="{1F33D479-8D41-9542-AF1A-E5AEE0F8B902}" srcOrd="0" destOrd="0" presId="urn:microsoft.com/office/officeart/2005/8/layout/orgChart1"/>
    <dgm:cxn modelId="{AB03A353-5CE2-A146-AB06-42C32D443EFE}" type="presOf" srcId="{32BDFB89-3B3B-9D48-9E43-EBE96BD80B79}" destId="{8DD8B429-DD31-C54D-A682-403A72852FC1}" srcOrd="0" destOrd="0" presId="urn:microsoft.com/office/officeart/2005/8/layout/orgChart1"/>
    <dgm:cxn modelId="{8AED09B9-A18E-3045-99E7-DE9A003879F3}" type="presOf" srcId="{EB4FE823-2315-E84D-B141-E09AA9994F60}" destId="{5E4D308E-F1B3-5E46-B304-4E90F34F2A10}" srcOrd="1" destOrd="0" presId="urn:microsoft.com/office/officeart/2005/8/layout/orgChart1"/>
    <dgm:cxn modelId="{A02F40A7-A207-984E-B536-1A14219FFDD1}" type="presOf" srcId="{E8BBC040-B4FA-484B-BDB2-F851E2921DDA}" destId="{5CAEA2B3-72D6-C743-9864-2D4C57B4E9E5}" srcOrd="0" destOrd="0" presId="urn:microsoft.com/office/officeart/2005/8/layout/orgChart1"/>
    <dgm:cxn modelId="{6FD44215-B8F2-614E-8E20-634E13C3B603}" type="presOf" srcId="{37AEBD34-E901-3544-AC95-A8ACCE916E0E}" destId="{07D1FBEA-6283-AF43-8DDE-DC97B0448613}" srcOrd="1" destOrd="0" presId="urn:microsoft.com/office/officeart/2005/8/layout/orgChart1"/>
    <dgm:cxn modelId="{BD8D2ED0-1A6F-9E45-B67D-916A847384E1}" type="presParOf" srcId="{1F33D479-8D41-9542-AF1A-E5AEE0F8B902}" destId="{7011480F-2734-F84C-8D26-150073B93A48}" srcOrd="0" destOrd="0" presId="urn:microsoft.com/office/officeart/2005/8/layout/orgChart1"/>
    <dgm:cxn modelId="{DCAD905A-828A-224B-AFD6-EFC23C2E33D8}" type="presParOf" srcId="{7011480F-2734-F84C-8D26-150073B93A48}" destId="{C34F816B-B3A7-9D48-8363-8CB724B49289}" srcOrd="0" destOrd="0" presId="urn:microsoft.com/office/officeart/2005/8/layout/orgChart1"/>
    <dgm:cxn modelId="{ACE7B981-7C03-D047-98F6-87E22C71C6E4}" type="presParOf" srcId="{C34F816B-B3A7-9D48-8363-8CB724B49289}" destId="{ED87C5F2-698E-304E-9B35-091E682C6374}" srcOrd="0" destOrd="0" presId="urn:microsoft.com/office/officeart/2005/8/layout/orgChart1"/>
    <dgm:cxn modelId="{1165F54C-341B-F648-9132-AAE0159E0985}" type="presParOf" srcId="{C34F816B-B3A7-9D48-8363-8CB724B49289}" destId="{6A9E93AD-1CC9-7A4A-9FB3-4AA7D241F693}" srcOrd="1" destOrd="0" presId="urn:microsoft.com/office/officeart/2005/8/layout/orgChart1"/>
    <dgm:cxn modelId="{EA27927D-5E16-1B4A-8A0B-A179B5FAF7D9}" type="presParOf" srcId="{7011480F-2734-F84C-8D26-150073B93A48}" destId="{00023F27-EFBA-C849-9D08-CC247F036ACB}" srcOrd="1" destOrd="0" presId="urn:microsoft.com/office/officeart/2005/8/layout/orgChart1"/>
    <dgm:cxn modelId="{C1FB8085-E15D-704C-9C15-FF8478812A5B}" type="presParOf" srcId="{7011480F-2734-F84C-8D26-150073B93A48}" destId="{D81B70FF-4A07-3645-A586-3D00170D95FC}" srcOrd="2" destOrd="0" presId="urn:microsoft.com/office/officeart/2005/8/layout/orgChart1"/>
    <dgm:cxn modelId="{73A6574C-9453-3C42-801C-43959F5C715D}" type="presParOf" srcId="{D81B70FF-4A07-3645-A586-3D00170D95FC}" destId="{5CAEA2B3-72D6-C743-9864-2D4C57B4E9E5}" srcOrd="0" destOrd="0" presId="urn:microsoft.com/office/officeart/2005/8/layout/orgChart1"/>
    <dgm:cxn modelId="{0FF0FDF7-0D9B-DD4F-9763-F804A44CBAF2}" type="presParOf" srcId="{D81B70FF-4A07-3645-A586-3D00170D95FC}" destId="{521FE925-19D7-4C49-92F6-BD504026262F}" srcOrd="1" destOrd="0" presId="urn:microsoft.com/office/officeart/2005/8/layout/orgChart1"/>
    <dgm:cxn modelId="{A85F7DA2-CF97-0845-A9F4-BADF19DEC04D}" type="presParOf" srcId="{521FE925-19D7-4C49-92F6-BD504026262F}" destId="{1B5F8435-0DC7-BE41-94AB-3D02EF2348C1}" srcOrd="0" destOrd="0" presId="urn:microsoft.com/office/officeart/2005/8/layout/orgChart1"/>
    <dgm:cxn modelId="{B1F88060-05CF-DA47-8591-F797CCC25920}" type="presParOf" srcId="{1B5F8435-0DC7-BE41-94AB-3D02EF2348C1}" destId="{D36BDE6A-3B0C-F94F-9592-79B2B16FC270}" srcOrd="0" destOrd="0" presId="urn:microsoft.com/office/officeart/2005/8/layout/orgChart1"/>
    <dgm:cxn modelId="{4B39B419-566B-514B-8B60-2A9684CAA205}" type="presParOf" srcId="{1B5F8435-0DC7-BE41-94AB-3D02EF2348C1}" destId="{5E4D308E-F1B3-5E46-B304-4E90F34F2A10}" srcOrd="1" destOrd="0" presId="urn:microsoft.com/office/officeart/2005/8/layout/orgChart1"/>
    <dgm:cxn modelId="{FED61793-7389-0244-8A07-11B1A347256E}" type="presParOf" srcId="{521FE925-19D7-4C49-92F6-BD504026262F}" destId="{09BBC030-C2BE-474B-AF97-CAF9FB44A65D}" srcOrd="1" destOrd="0" presId="urn:microsoft.com/office/officeart/2005/8/layout/orgChart1"/>
    <dgm:cxn modelId="{60DE92A3-6EE6-7A4D-B4E0-295F9360E9E8}" type="presParOf" srcId="{521FE925-19D7-4C49-92F6-BD504026262F}" destId="{865800D3-C191-4E45-83CA-FE2A12666A48}" srcOrd="2" destOrd="0" presId="urn:microsoft.com/office/officeart/2005/8/layout/orgChart1"/>
    <dgm:cxn modelId="{281EC50E-862C-DE43-BBB5-51B4029F109E}" type="presParOf" srcId="{865800D3-C191-4E45-83CA-FE2A12666A48}" destId="{896D3F4D-DA93-E149-A058-CF8B6DD2256B}" srcOrd="0" destOrd="0" presId="urn:microsoft.com/office/officeart/2005/8/layout/orgChart1"/>
    <dgm:cxn modelId="{3A3916BA-1A06-5143-9D5D-3D5CF9BDAAD4}" type="presParOf" srcId="{865800D3-C191-4E45-83CA-FE2A12666A48}" destId="{80B85F5F-00B4-D347-A5AA-78AFF3E6391A}" srcOrd="1" destOrd="0" presId="urn:microsoft.com/office/officeart/2005/8/layout/orgChart1"/>
    <dgm:cxn modelId="{6133FB12-5C75-F145-819E-0462F11B1AAC}" type="presParOf" srcId="{80B85F5F-00B4-D347-A5AA-78AFF3E6391A}" destId="{DC6365D5-63A2-A146-80F1-7D49CA32753A}" srcOrd="0" destOrd="0" presId="urn:microsoft.com/office/officeart/2005/8/layout/orgChart1"/>
    <dgm:cxn modelId="{636803D3-0436-AD4F-B20D-E082E2E07E7D}" type="presParOf" srcId="{DC6365D5-63A2-A146-80F1-7D49CA32753A}" destId="{7AF04725-BAED-B04C-B8C0-3E6574AEEE8B}" srcOrd="0" destOrd="0" presId="urn:microsoft.com/office/officeart/2005/8/layout/orgChart1"/>
    <dgm:cxn modelId="{5D4A26EC-7F4B-0A41-B79A-D90C7D743554}" type="presParOf" srcId="{DC6365D5-63A2-A146-80F1-7D49CA32753A}" destId="{07D1FBEA-6283-AF43-8DDE-DC97B0448613}" srcOrd="1" destOrd="0" presId="urn:microsoft.com/office/officeart/2005/8/layout/orgChart1"/>
    <dgm:cxn modelId="{FDCD5894-D88F-4548-8FFC-AB24BC578463}" type="presParOf" srcId="{80B85F5F-00B4-D347-A5AA-78AFF3E6391A}" destId="{EBAF2B8F-8C68-8A4F-8E62-550F86067A5D}" srcOrd="1" destOrd="0" presId="urn:microsoft.com/office/officeart/2005/8/layout/orgChart1"/>
    <dgm:cxn modelId="{010BC67C-78B2-EC4F-8D73-C65528902AE8}" type="presParOf" srcId="{80B85F5F-00B4-D347-A5AA-78AFF3E6391A}" destId="{32C0E87E-D02D-3E4F-A64A-53AA6E035B72}" srcOrd="2" destOrd="0" presId="urn:microsoft.com/office/officeart/2005/8/layout/orgChart1"/>
    <dgm:cxn modelId="{9A7A6C1F-EA8D-EE41-9162-9E87948FDFDD}" type="presParOf" srcId="{865800D3-C191-4E45-83CA-FE2A12666A48}" destId="{2263CB30-9E5D-984F-A098-FB2FD5BEA2BB}" srcOrd="2" destOrd="0" presId="urn:microsoft.com/office/officeart/2005/8/layout/orgChart1"/>
    <dgm:cxn modelId="{9B54736F-5C3F-E048-9004-90243F6FECE3}" type="presParOf" srcId="{865800D3-C191-4E45-83CA-FE2A12666A48}" destId="{94CFAE7B-D8D5-BD4B-80DE-2C24951DFCCE}" srcOrd="3" destOrd="0" presId="urn:microsoft.com/office/officeart/2005/8/layout/orgChart1"/>
    <dgm:cxn modelId="{54BD33B6-BBD0-4E4C-8C8D-F98A41459E74}" type="presParOf" srcId="{94CFAE7B-D8D5-BD4B-80DE-2C24951DFCCE}" destId="{4814C6AA-9C8B-964C-A36D-6E6F18287B7C}" srcOrd="0" destOrd="0" presId="urn:microsoft.com/office/officeart/2005/8/layout/orgChart1"/>
    <dgm:cxn modelId="{14C6BF1E-8E73-8148-86F8-F90F85FFD0E3}" type="presParOf" srcId="{4814C6AA-9C8B-964C-A36D-6E6F18287B7C}" destId="{8DD8B429-DD31-C54D-A682-403A72852FC1}" srcOrd="0" destOrd="0" presId="urn:microsoft.com/office/officeart/2005/8/layout/orgChart1"/>
    <dgm:cxn modelId="{BC92C113-6019-EE4E-9DA7-351CDD14A130}" type="presParOf" srcId="{4814C6AA-9C8B-964C-A36D-6E6F18287B7C}" destId="{AADCFED3-E927-974D-8AD4-52E0BF3A8F48}" srcOrd="1" destOrd="0" presId="urn:microsoft.com/office/officeart/2005/8/layout/orgChart1"/>
    <dgm:cxn modelId="{05EF9774-08D9-E749-AF85-2B99B1B35FAA}" type="presParOf" srcId="{94CFAE7B-D8D5-BD4B-80DE-2C24951DFCCE}" destId="{0078FDCD-EB60-394D-A3A1-D9E8EE08E2F5}" srcOrd="1" destOrd="0" presId="urn:microsoft.com/office/officeart/2005/8/layout/orgChart1"/>
    <dgm:cxn modelId="{DC20041F-6149-0F46-A919-57BBCE194709}" type="presParOf" srcId="{94CFAE7B-D8D5-BD4B-80DE-2C24951DFCCE}" destId="{85A1CB48-4727-1547-9B15-1852C8DDA434}" srcOrd="2" destOrd="0" presId="urn:microsoft.com/office/officeart/2005/8/layout/orgChart1"/>
    <dgm:cxn modelId="{40CBD1A6-C5D7-334D-8214-18E92510DB8C}" type="presParOf" srcId="{D81B70FF-4A07-3645-A586-3D00170D95FC}" destId="{C095D729-4859-1B4A-B8E2-0ACA26E76723}" srcOrd="2" destOrd="0" presId="urn:microsoft.com/office/officeart/2005/8/layout/orgChart1"/>
    <dgm:cxn modelId="{48903E27-4326-B94B-B5A2-866D4A2835AC}" type="presParOf" srcId="{D81B70FF-4A07-3645-A586-3D00170D95FC}" destId="{13641710-D1C1-404B-A092-35AF33E6A7E8}" srcOrd="3" destOrd="0" presId="urn:microsoft.com/office/officeart/2005/8/layout/orgChart1"/>
    <dgm:cxn modelId="{B685573D-3B2F-AD4B-B4E2-82F801A82991}" type="presParOf" srcId="{13641710-D1C1-404B-A092-35AF33E6A7E8}" destId="{F4CDDA38-56D1-7D48-846E-69AC04A68A6F}" srcOrd="0" destOrd="0" presId="urn:microsoft.com/office/officeart/2005/8/layout/orgChart1"/>
    <dgm:cxn modelId="{800D6D40-3781-6748-A973-A54832219466}" type="presParOf" srcId="{F4CDDA38-56D1-7D48-846E-69AC04A68A6F}" destId="{F214009D-BA24-F944-BECA-C029B671F6B6}" srcOrd="0" destOrd="0" presId="urn:microsoft.com/office/officeart/2005/8/layout/orgChart1"/>
    <dgm:cxn modelId="{6766D4DC-30F3-8143-9708-70F764207F84}" type="presParOf" srcId="{F4CDDA38-56D1-7D48-846E-69AC04A68A6F}" destId="{735B70BA-D537-A145-972B-1FB4ADD8A820}" srcOrd="1" destOrd="0" presId="urn:microsoft.com/office/officeart/2005/8/layout/orgChart1"/>
    <dgm:cxn modelId="{36D70DAE-FB1B-7D49-80C9-F22FC3986455}" type="presParOf" srcId="{13641710-D1C1-404B-A092-35AF33E6A7E8}" destId="{91812A99-6B1C-F548-B0CC-0FA9D00733DF}" srcOrd="1" destOrd="0" presId="urn:microsoft.com/office/officeart/2005/8/layout/orgChart1"/>
    <dgm:cxn modelId="{7652C105-60A8-C04C-95A2-8CF82CDBD181}" type="presParOf" srcId="{13641710-D1C1-404B-A092-35AF33E6A7E8}" destId="{FF4D11FF-54BD-E240-A88D-F97AE6CF465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AD8522-E1D8-4100-9F9C-B922C6893C90}" type="doc">
      <dgm:prSet loTypeId="urn:microsoft.com/office/officeart/2005/8/layout/cycle6" loCatId="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C912083-46BA-47EC-834F-B53C28E6D0BD}">
      <dgm:prSet phldrT="[Text]" custT="1"/>
      <dgm:spPr/>
      <dgm:t>
        <a:bodyPr/>
        <a:lstStyle/>
        <a:p>
          <a:r>
            <a:rPr lang="en-US" sz="2000" baseline="0" dirty="0" smtClean="0">
              <a:latin typeface="Arial" panose="020B0604020202020204" pitchFamily="34" charset="0"/>
              <a:cs typeface="Arial" panose="020B0604020202020204" pitchFamily="34" charset="0"/>
            </a:rPr>
            <a:t>Criação de infraestruturas florestais.</a:t>
          </a:r>
          <a:endParaRPr lang="en-US" sz="2000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078060-4F1D-4792-900A-9DC3C71D1776}" type="parTrans" cxnId="{58B63ADD-6CB4-4181-ADBB-3F961B5EAB75}">
      <dgm:prSet/>
      <dgm:spPr/>
      <dgm:t>
        <a:bodyPr/>
        <a:lstStyle/>
        <a:p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4159C30-DBE3-473F-B6E7-4D39883C930F}" type="sibTrans" cxnId="{58B63ADD-6CB4-4181-ADBB-3F961B5EAB75}">
      <dgm:prSet/>
      <dgm:spPr/>
      <dgm:t>
        <a:bodyPr/>
        <a:lstStyle/>
        <a:p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5682EBA-AB2F-4867-9DFE-A998063C0C24}">
      <dgm:prSet phldrT="[Text]" custT="1"/>
      <dgm:spPr/>
      <dgm:t>
        <a:bodyPr/>
        <a:lstStyle/>
        <a:p>
          <a:r>
            <a:rPr lang="en-US" sz="2000" baseline="0" dirty="0" smtClean="0">
              <a:latin typeface="Arial" panose="020B0604020202020204" pitchFamily="34" charset="0"/>
              <a:cs typeface="Arial" panose="020B0604020202020204" pitchFamily="34" charset="0"/>
            </a:rPr>
            <a:t>Educação e sensibilização das populações.</a:t>
          </a:r>
          <a:endParaRPr lang="en-US" sz="2000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341004-C4FF-4D82-90C9-312DA94E09E7}" type="parTrans" cxnId="{202F0D16-CDCE-43CD-AFCE-EA7D968DA755}">
      <dgm:prSet/>
      <dgm:spPr/>
      <dgm:t>
        <a:bodyPr/>
        <a:lstStyle/>
        <a:p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9C506E4-694E-48A4-87F3-76C620A10894}" type="sibTrans" cxnId="{202F0D16-CDCE-43CD-AFCE-EA7D968DA755}">
      <dgm:prSet/>
      <dgm:spPr/>
      <dgm:t>
        <a:bodyPr/>
        <a:lstStyle/>
        <a:p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084CAD0-E6D6-4A33-8AF0-3656082A66D4}">
      <dgm:prSet phldrT="[Text]" custT="1"/>
      <dgm:spPr/>
      <dgm:t>
        <a:bodyPr/>
        <a:lstStyle/>
        <a:p>
          <a:r>
            <a:rPr lang="en-US" sz="2000" baseline="0" dirty="0" smtClean="0">
              <a:latin typeface="Arial" panose="020B0604020202020204" pitchFamily="34" charset="0"/>
              <a:cs typeface="Arial" panose="020B0604020202020204" pitchFamily="34" charset="0"/>
            </a:rPr>
            <a:t>Ordenamento e limpeza regular das florestas.</a:t>
          </a:r>
          <a:endParaRPr lang="en-US" sz="2000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50164B-34B6-429A-85CA-C63857715AF9}" type="parTrans" cxnId="{E94E9031-50E7-468E-B8DC-2D869C60733F}">
      <dgm:prSet/>
      <dgm:spPr/>
      <dgm:t>
        <a:bodyPr/>
        <a:lstStyle/>
        <a:p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50128FF-2DFE-474A-96FD-C061E4F92C76}" type="sibTrans" cxnId="{E94E9031-50E7-468E-B8DC-2D869C60733F}">
      <dgm:prSet/>
      <dgm:spPr/>
      <dgm:t>
        <a:bodyPr/>
        <a:lstStyle/>
        <a:p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E13E479-E477-453E-920D-C9C75FEE8D5A}">
      <dgm:prSet phldrT="[Text]" custT="1"/>
      <dgm:spPr/>
      <dgm:t>
        <a:bodyPr/>
        <a:lstStyle/>
        <a:p>
          <a:r>
            <a:rPr lang="en-US" sz="2000" baseline="0" dirty="0" smtClean="0">
              <a:latin typeface="Arial" panose="020B0604020202020204" pitchFamily="34" charset="0"/>
              <a:cs typeface="Arial" panose="020B0604020202020204" pitchFamily="34" charset="0"/>
            </a:rPr>
            <a:t>Reforço dos meios de </a:t>
          </a:r>
          <a:r>
            <a:rPr lang="en-US" sz="2000" baseline="0" dirty="0" err="1" smtClean="0">
              <a:latin typeface="Arial" panose="020B0604020202020204" pitchFamily="34" charset="0"/>
              <a:cs typeface="Arial" panose="020B0604020202020204" pitchFamily="34" charset="0"/>
            </a:rPr>
            <a:t>vigilância</a:t>
          </a:r>
          <a:r>
            <a:rPr lang="en-US" sz="2000" baseline="0" dirty="0" smtClean="0">
              <a:latin typeface="Arial" panose="020B0604020202020204" pitchFamily="34" charset="0"/>
              <a:cs typeface="Arial" panose="020B0604020202020204" pitchFamily="34" charset="0"/>
            </a:rPr>
            <a:t> e combate terrestre e aéreo.</a:t>
          </a:r>
          <a:endParaRPr lang="en-US" sz="2000" baseline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BCB9C3-E87C-4553-81A7-933F0BC36148}" type="parTrans" cxnId="{6DD5FC1F-DD89-456C-83C6-A649D49C68AD}">
      <dgm:prSet/>
      <dgm:spPr/>
      <dgm:t>
        <a:bodyPr/>
        <a:lstStyle/>
        <a:p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F82919D-032A-45EF-BCC1-99B1E7A5ADEF}" type="sibTrans" cxnId="{6DD5FC1F-DD89-456C-83C6-A649D49C68AD}">
      <dgm:prSet/>
      <dgm:spPr/>
      <dgm:t>
        <a:bodyPr/>
        <a:lstStyle/>
        <a:p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CC9E7C7C-56DF-2A40-88E8-BDEA821753AA}">
      <dgm:prSet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Aumento da investigação científica.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23BB67-A297-B54D-83EC-C8B32657EAE4}" type="parTrans" cxnId="{B1BDD2D5-A89F-EC44-9E73-3C68B6333535}">
      <dgm:prSet/>
      <dgm:spPr/>
      <dgm:t>
        <a:bodyPr/>
        <a:lstStyle/>
        <a:p>
          <a:endParaRPr lang="en-US"/>
        </a:p>
      </dgm:t>
    </dgm:pt>
    <dgm:pt modelId="{B3797348-1E8D-7241-825D-4BB867B29C14}" type="sibTrans" cxnId="{B1BDD2D5-A89F-EC44-9E73-3C68B6333535}">
      <dgm:prSet/>
      <dgm:spPr/>
      <dgm:t>
        <a:bodyPr/>
        <a:lstStyle/>
        <a:p>
          <a:endParaRPr lang="en-US"/>
        </a:p>
      </dgm:t>
    </dgm:pt>
    <dgm:pt modelId="{6F25897B-7409-0F43-93A9-BC322D4A20B9}">
      <dgm:prSet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Limpeza do mato à volta das construções.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763E6D-2FFF-8B47-BCB5-9DD0E50F01BD}" type="parTrans" cxnId="{00D0AFAE-7447-2043-AC54-40C6AA68D447}">
      <dgm:prSet/>
      <dgm:spPr/>
      <dgm:t>
        <a:bodyPr/>
        <a:lstStyle/>
        <a:p>
          <a:endParaRPr lang="en-US"/>
        </a:p>
      </dgm:t>
    </dgm:pt>
    <dgm:pt modelId="{BBA349F6-1AEB-7149-8421-D891D3134D14}" type="sibTrans" cxnId="{00D0AFAE-7447-2043-AC54-40C6AA68D447}">
      <dgm:prSet/>
      <dgm:spPr/>
      <dgm:t>
        <a:bodyPr/>
        <a:lstStyle/>
        <a:p>
          <a:endParaRPr lang="en-US"/>
        </a:p>
      </dgm:t>
    </dgm:pt>
    <dgm:pt modelId="{F5E3A95F-A17C-7C4F-BCD4-AE10ABE0FCB1}">
      <dgm:prSet custT="1"/>
      <dgm:spPr/>
      <dgm:t>
        <a:bodyPr/>
        <a:lstStyle/>
        <a:p>
          <a:r>
            <a:rPr lang="en-US" sz="2000" dirty="0" smtClean="0">
              <a:latin typeface="Arial" panose="020B0604020202020204" pitchFamily="34" charset="0"/>
              <a:cs typeface="Arial" panose="020B0604020202020204" pitchFamily="34" charset="0"/>
            </a:rPr>
            <a:t>Separação de culturas.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FF8875-756E-164E-B1DB-9828AEA5FE37}" type="parTrans" cxnId="{13317E9C-1414-3142-A239-7CF9A27B219D}">
      <dgm:prSet/>
      <dgm:spPr/>
      <dgm:t>
        <a:bodyPr/>
        <a:lstStyle/>
        <a:p>
          <a:endParaRPr lang="en-US"/>
        </a:p>
      </dgm:t>
    </dgm:pt>
    <dgm:pt modelId="{F7DDA167-BBE2-FB48-B555-A2BD5436C2E2}" type="sibTrans" cxnId="{13317E9C-1414-3142-A239-7CF9A27B219D}">
      <dgm:prSet/>
      <dgm:spPr/>
      <dgm:t>
        <a:bodyPr/>
        <a:lstStyle/>
        <a:p>
          <a:endParaRPr lang="en-US"/>
        </a:p>
      </dgm:t>
    </dgm:pt>
    <dgm:pt modelId="{378A3632-2C13-486D-87D2-701B096B53DC}" type="pres">
      <dgm:prSet presAssocID="{1BAD8522-E1D8-4100-9F9C-B922C6893C9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FF0F54-4F4A-489C-A0C2-3BB5EA717499}" type="pres">
      <dgm:prSet presAssocID="{EC912083-46BA-47EC-834F-B53C28E6D0BD}" presName="node" presStyleLbl="node1" presStyleIdx="0" presStyleCnt="7" custScaleX="205155" custRadScaleRad="86993" custRadScaleInc="-55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843356-ABC0-4C73-8500-456F1C09FDF7}" type="pres">
      <dgm:prSet presAssocID="{EC912083-46BA-47EC-834F-B53C28E6D0BD}" presName="spNode" presStyleCnt="0"/>
      <dgm:spPr/>
      <dgm:t>
        <a:bodyPr/>
        <a:lstStyle/>
        <a:p>
          <a:endParaRPr lang="en-US"/>
        </a:p>
      </dgm:t>
    </dgm:pt>
    <dgm:pt modelId="{3A664889-70D5-491C-AA71-69DB64E48D7D}" type="pres">
      <dgm:prSet presAssocID="{B4159C30-DBE3-473F-B6E7-4D39883C930F}" presName="sibTrans" presStyleLbl="sibTrans1D1" presStyleIdx="0" presStyleCnt="7"/>
      <dgm:spPr/>
      <dgm:t>
        <a:bodyPr/>
        <a:lstStyle/>
        <a:p>
          <a:endParaRPr lang="en-US"/>
        </a:p>
      </dgm:t>
    </dgm:pt>
    <dgm:pt modelId="{532CBA3C-511F-4131-8581-F1EE5BF8467A}" type="pres">
      <dgm:prSet presAssocID="{95682EBA-AB2F-4867-9DFE-A998063C0C24}" presName="node" presStyleLbl="node1" presStyleIdx="1" presStyleCnt="7" custScaleX="205155" custRadScaleRad="101554" custRadScaleInc="915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E64CF-AB5F-4BBF-AC32-CD4691C90205}" type="pres">
      <dgm:prSet presAssocID="{95682EBA-AB2F-4867-9DFE-A998063C0C24}" presName="spNode" presStyleCnt="0"/>
      <dgm:spPr/>
      <dgm:t>
        <a:bodyPr/>
        <a:lstStyle/>
        <a:p>
          <a:endParaRPr lang="en-US"/>
        </a:p>
      </dgm:t>
    </dgm:pt>
    <dgm:pt modelId="{B3210C09-3B9B-403B-8207-E4115030A28A}" type="pres">
      <dgm:prSet presAssocID="{F9C506E4-694E-48A4-87F3-76C620A10894}" presName="sibTrans" presStyleLbl="sibTrans1D1" presStyleIdx="1" presStyleCnt="7"/>
      <dgm:spPr/>
      <dgm:t>
        <a:bodyPr/>
        <a:lstStyle/>
        <a:p>
          <a:endParaRPr lang="en-US"/>
        </a:p>
      </dgm:t>
    </dgm:pt>
    <dgm:pt modelId="{D0B3701B-E63C-490E-A9B1-F583C1D35F0D}" type="pres">
      <dgm:prSet presAssocID="{E084CAD0-E6D6-4A33-8AF0-3656082A66D4}" presName="node" presStyleLbl="node1" presStyleIdx="2" presStyleCnt="7" custScaleX="205155" custRadScaleRad="105838" custRadScaleInc="-270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E91FF-B516-41DC-9164-FB3D40CA0E3D}" type="pres">
      <dgm:prSet presAssocID="{E084CAD0-E6D6-4A33-8AF0-3656082A66D4}" presName="spNode" presStyleCnt="0"/>
      <dgm:spPr/>
      <dgm:t>
        <a:bodyPr/>
        <a:lstStyle/>
        <a:p>
          <a:endParaRPr lang="en-US"/>
        </a:p>
      </dgm:t>
    </dgm:pt>
    <dgm:pt modelId="{3831AD56-2406-4192-A3A6-DF3F248B545B}" type="pres">
      <dgm:prSet presAssocID="{C50128FF-2DFE-474A-96FD-C061E4F92C76}" presName="sibTrans" presStyleLbl="sibTrans1D1" presStyleIdx="2" presStyleCnt="7"/>
      <dgm:spPr/>
      <dgm:t>
        <a:bodyPr/>
        <a:lstStyle/>
        <a:p>
          <a:endParaRPr lang="en-US"/>
        </a:p>
      </dgm:t>
    </dgm:pt>
    <dgm:pt modelId="{87AC64BC-7B88-4BC8-803D-4F3E72494269}" type="pres">
      <dgm:prSet presAssocID="{CE13E479-E477-453E-920D-C9C75FEE8D5A}" presName="node" presStyleLbl="node1" presStyleIdx="3" presStyleCnt="7" custScaleX="250966" custRadScaleRad="106345" custRadScaleInc="-1002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6BC901-44F8-4D0A-A011-751572C23D88}" type="pres">
      <dgm:prSet presAssocID="{CE13E479-E477-453E-920D-C9C75FEE8D5A}" presName="spNode" presStyleCnt="0"/>
      <dgm:spPr/>
      <dgm:t>
        <a:bodyPr/>
        <a:lstStyle/>
        <a:p>
          <a:endParaRPr lang="en-US"/>
        </a:p>
      </dgm:t>
    </dgm:pt>
    <dgm:pt modelId="{4592C417-1061-4D26-ACA9-00A499732A83}" type="pres">
      <dgm:prSet presAssocID="{7F82919D-032A-45EF-BCC1-99B1E7A5ADEF}" presName="sibTrans" presStyleLbl="sibTrans1D1" presStyleIdx="3" presStyleCnt="7"/>
      <dgm:spPr/>
      <dgm:t>
        <a:bodyPr/>
        <a:lstStyle/>
        <a:p>
          <a:endParaRPr lang="en-US"/>
        </a:p>
      </dgm:t>
    </dgm:pt>
    <dgm:pt modelId="{0E229EDB-44EA-FB4F-A033-7942A08FE667}" type="pres">
      <dgm:prSet presAssocID="{CC9E7C7C-56DF-2A40-88E8-BDEA821753AA}" presName="node" presStyleLbl="node1" presStyleIdx="4" presStyleCnt="7" custScaleX="205155" custRadScaleRad="118606" custRadScaleInc="1297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E589DA-17C0-ED49-9EEE-0E7088F2C8FC}" type="pres">
      <dgm:prSet presAssocID="{CC9E7C7C-56DF-2A40-88E8-BDEA821753AA}" presName="spNode" presStyleCnt="0"/>
      <dgm:spPr/>
      <dgm:t>
        <a:bodyPr/>
        <a:lstStyle/>
        <a:p>
          <a:endParaRPr lang="en-US"/>
        </a:p>
      </dgm:t>
    </dgm:pt>
    <dgm:pt modelId="{A60FD436-C665-994E-9DA1-B385241379F6}" type="pres">
      <dgm:prSet presAssocID="{B3797348-1E8D-7241-825D-4BB867B29C14}" presName="sibTrans" presStyleLbl="sibTrans1D1" presStyleIdx="4" presStyleCnt="7"/>
      <dgm:spPr/>
      <dgm:t>
        <a:bodyPr/>
        <a:lstStyle/>
        <a:p>
          <a:endParaRPr lang="en-US"/>
        </a:p>
      </dgm:t>
    </dgm:pt>
    <dgm:pt modelId="{939FCABF-DCB1-B24A-8F94-BAABDC126851}" type="pres">
      <dgm:prSet presAssocID="{6F25897B-7409-0F43-93A9-BC322D4A20B9}" presName="node" presStyleLbl="node1" presStyleIdx="5" presStyleCnt="7" custScaleX="205155" custRadScaleRad="114653" custRadScaleInc="224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D71132-15CB-9F40-862B-BB0681C74E0D}" type="pres">
      <dgm:prSet presAssocID="{6F25897B-7409-0F43-93A9-BC322D4A20B9}" presName="spNode" presStyleCnt="0"/>
      <dgm:spPr/>
      <dgm:t>
        <a:bodyPr/>
        <a:lstStyle/>
        <a:p>
          <a:endParaRPr lang="en-US"/>
        </a:p>
      </dgm:t>
    </dgm:pt>
    <dgm:pt modelId="{18DE807A-7A79-9349-B457-018B6AC3B54D}" type="pres">
      <dgm:prSet presAssocID="{BBA349F6-1AEB-7149-8421-D891D3134D14}" presName="sibTrans" presStyleLbl="sibTrans1D1" presStyleIdx="5" presStyleCnt="7"/>
      <dgm:spPr/>
      <dgm:t>
        <a:bodyPr/>
        <a:lstStyle/>
        <a:p>
          <a:endParaRPr lang="en-US"/>
        </a:p>
      </dgm:t>
    </dgm:pt>
    <dgm:pt modelId="{96253A1E-5B37-464B-8BCB-46EE1C0EF644}" type="pres">
      <dgm:prSet presAssocID="{F5E3A95F-A17C-7C4F-BCD4-AE10ABE0FCB1}" presName="node" presStyleLbl="node1" presStyleIdx="6" presStyleCnt="7" custScaleX="205155" custRadScaleRad="104728" custRadScaleInc="-1054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F31C8A-4597-9D4C-991A-E15261B3BF2C}" type="pres">
      <dgm:prSet presAssocID="{F5E3A95F-A17C-7C4F-BCD4-AE10ABE0FCB1}" presName="spNode" presStyleCnt="0"/>
      <dgm:spPr/>
      <dgm:t>
        <a:bodyPr/>
        <a:lstStyle/>
        <a:p>
          <a:endParaRPr lang="en-US"/>
        </a:p>
      </dgm:t>
    </dgm:pt>
    <dgm:pt modelId="{F609C33B-CDB2-244E-BB0D-58A761B22C97}" type="pres">
      <dgm:prSet presAssocID="{F7DDA167-BBE2-FB48-B555-A2BD5436C2E2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58B63ADD-6CB4-4181-ADBB-3F961B5EAB75}" srcId="{1BAD8522-E1D8-4100-9F9C-B922C6893C90}" destId="{EC912083-46BA-47EC-834F-B53C28E6D0BD}" srcOrd="0" destOrd="0" parTransId="{F1078060-4F1D-4792-900A-9DC3C71D1776}" sibTransId="{B4159C30-DBE3-473F-B6E7-4D39883C930F}"/>
    <dgm:cxn modelId="{1E696FAC-C597-7548-923C-D148F0587770}" type="presOf" srcId="{F7DDA167-BBE2-FB48-B555-A2BD5436C2E2}" destId="{F609C33B-CDB2-244E-BB0D-58A761B22C97}" srcOrd="0" destOrd="0" presId="urn:microsoft.com/office/officeart/2005/8/layout/cycle6"/>
    <dgm:cxn modelId="{442EA9E5-A51F-6C4E-B317-35440CFE8131}" type="presOf" srcId="{B4159C30-DBE3-473F-B6E7-4D39883C930F}" destId="{3A664889-70D5-491C-AA71-69DB64E48D7D}" srcOrd="0" destOrd="0" presId="urn:microsoft.com/office/officeart/2005/8/layout/cycle6"/>
    <dgm:cxn modelId="{0C664AE5-BA80-8D46-BB7C-0FE9F2D0962F}" type="presOf" srcId="{95682EBA-AB2F-4867-9DFE-A998063C0C24}" destId="{532CBA3C-511F-4131-8581-F1EE5BF8467A}" srcOrd="0" destOrd="0" presId="urn:microsoft.com/office/officeart/2005/8/layout/cycle6"/>
    <dgm:cxn modelId="{DA57CF0C-F12B-DD41-AA03-1257F1F74D0C}" type="presOf" srcId="{F5E3A95F-A17C-7C4F-BCD4-AE10ABE0FCB1}" destId="{96253A1E-5B37-464B-8BCB-46EE1C0EF644}" srcOrd="0" destOrd="0" presId="urn:microsoft.com/office/officeart/2005/8/layout/cycle6"/>
    <dgm:cxn modelId="{92EC8E57-BEF9-CA4E-96F2-912E39BCBC28}" type="presOf" srcId="{E084CAD0-E6D6-4A33-8AF0-3656082A66D4}" destId="{D0B3701B-E63C-490E-A9B1-F583C1D35F0D}" srcOrd="0" destOrd="0" presId="urn:microsoft.com/office/officeart/2005/8/layout/cycle6"/>
    <dgm:cxn modelId="{0A470E31-3914-4C48-A1D3-4CD953B6E006}" type="presOf" srcId="{1BAD8522-E1D8-4100-9F9C-B922C6893C90}" destId="{378A3632-2C13-486D-87D2-701B096B53DC}" srcOrd="0" destOrd="0" presId="urn:microsoft.com/office/officeart/2005/8/layout/cycle6"/>
    <dgm:cxn modelId="{00D0AFAE-7447-2043-AC54-40C6AA68D447}" srcId="{1BAD8522-E1D8-4100-9F9C-B922C6893C90}" destId="{6F25897B-7409-0F43-93A9-BC322D4A20B9}" srcOrd="5" destOrd="0" parTransId="{03763E6D-2FFF-8B47-BCB5-9DD0E50F01BD}" sibTransId="{BBA349F6-1AEB-7149-8421-D891D3134D14}"/>
    <dgm:cxn modelId="{202F0D16-CDCE-43CD-AFCE-EA7D968DA755}" srcId="{1BAD8522-E1D8-4100-9F9C-B922C6893C90}" destId="{95682EBA-AB2F-4867-9DFE-A998063C0C24}" srcOrd="1" destOrd="0" parTransId="{1E341004-C4FF-4D82-90C9-312DA94E09E7}" sibTransId="{F9C506E4-694E-48A4-87F3-76C620A10894}"/>
    <dgm:cxn modelId="{E94E9031-50E7-468E-B8DC-2D869C60733F}" srcId="{1BAD8522-E1D8-4100-9F9C-B922C6893C90}" destId="{E084CAD0-E6D6-4A33-8AF0-3656082A66D4}" srcOrd="2" destOrd="0" parTransId="{AE50164B-34B6-429A-85CA-C63857715AF9}" sibTransId="{C50128FF-2DFE-474A-96FD-C061E4F92C76}"/>
    <dgm:cxn modelId="{04B0EB1E-9D21-B943-8370-0DF282DC55D7}" type="presOf" srcId="{CE13E479-E477-453E-920D-C9C75FEE8D5A}" destId="{87AC64BC-7B88-4BC8-803D-4F3E72494269}" srcOrd="0" destOrd="0" presId="urn:microsoft.com/office/officeart/2005/8/layout/cycle6"/>
    <dgm:cxn modelId="{6AA05660-2BC0-7540-9ADA-05FFFA3D7BB4}" type="presOf" srcId="{CC9E7C7C-56DF-2A40-88E8-BDEA821753AA}" destId="{0E229EDB-44EA-FB4F-A033-7942A08FE667}" srcOrd="0" destOrd="0" presId="urn:microsoft.com/office/officeart/2005/8/layout/cycle6"/>
    <dgm:cxn modelId="{6DD5FC1F-DD89-456C-83C6-A649D49C68AD}" srcId="{1BAD8522-E1D8-4100-9F9C-B922C6893C90}" destId="{CE13E479-E477-453E-920D-C9C75FEE8D5A}" srcOrd="3" destOrd="0" parTransId="{E9BCB9C3-E87C-4553-81A7-933F0BC36148}" sibTransId="{7F82919D-032A-45EF-BCC1-99B1E7A5ADEF}"/>
    <dgm:cxn modelId="{48BF53AD-3DDB-AD45-9D2D-61BA07C8D2B1}" type="presOf" srcId="{F9C506E4-694E-48A4-87F3-76C620A10894}" destId="{B3210C09-3B9B-403B-8207-E4115030A28A}" srcOrd="0" destOrd="0" presId="urn:microsoft.com/office/officeart/2005/8/layout/cycle6"/>
    <dgm:cxn modelId="{D2E0CCE3-21F9-B44B-987A-A37693240189}" type="presOf" srcId="{C50128FF-2DFE-474A-96FD-C061E4F92C76}" destId="{3831AD56-2406-4192-A3A6-DF3F248B545B}" srcOrd="0" destOrd="0" presId="urn:microsoft.com/office/officeart/2005/8/layout/cycle6"/>
    <dgm:cxn modelId="{C1C92EAA-2C73-2645-B361-F6EA80D07E6F}" type="presOf" srcId="{B3797348-1E8D-7241-825D-4BB867B29C14}" destId="{A60FD436-C665-994E-9DA1-B385241379F6}" srcOrd="0" destOrd="0" presId="urn:microsoft.com/office/officeart/2005/8/layout/cycle6"/>
    <dgm:cxn modelId="{05834976-DBB9-1246-8DF6-97BD47C6EA9F}" type="presOf" srcId="{EC912083-46BA-47EC-834F-B53C28E6D0BD}" destId="{5BFF0F54-4F4A-489C-A0C2-3BB5EA717499}" srcOrd="0" destOrd="0" presId="urn:microsoft.com/office/officeart/2005/8/layout/cycle6"/>
    <dgm:cxn modelId="{6F319CDA-ED4C-674C-B639-024D1C6C2F59}" type="presOf" srcId="{7F82919D-032A-45EF-BCC1-99B1E7A5ADEF}" destId="{4592C417-1061-4D26-ACA9-00A499732A83}" srcOrd="0" destOrd="0" presId="urn:microsoft.com/office/officeart/2005/8/layout/cycle6"/>
    <dgm:cxn modelId="{13317E9C-1414-3142-A239-7CF9A27B219D}" srcId="{1BAD8522-E1D8-4100-9F9C-B922C6893C90}" destId="{F5E3A95F-A17C-7C4F-BCD4-AE10ABE0FCB1}" srcOrd="6" destOrd="0" parTransId="{A2FF8875-756E-164E-B1DB-9828AEA5FE37}" sibTransId="{F7DDA167-BBE2-FB48-B555-A2BD5436C2E2}"/>
    <dgm:cxn modelId="{2EBB7B1E-B146-8D42-8647-DA1C5B4AAAA6}" type="presOf" srcId="{6F25897B-7409-0F43-93A9-BC322D4A20B9}" destId="{939FCABF-DCB1-B24A-8F94-BAABDC126851}" srcOrd="0" destOrd="0" presId="urn:microsoft.com/office/officeart/2005/8/layout/cycle6"/>
    <dgm:cxn modelId="{B1BDD2D5-A89F-EC44-9E73-3C68B6333535}" srcId="{1BAD8522-E1D8-4100-9F9C-B922C6893C90}" destId="{CC9E7C7C-56DF-2A40-88E8-BDEA821753AA}" srcOrd="4" destOrd="0" parTransId="{2A23BB67-A297-B54D-83EC-C8B32657EAE4}" sibTransId="{B3797348-1E8D-7241-825D-4BB867B29C14}"/>
    <dgm:cxn modelId="{AE5C9F07-4D64-DB41-9EC4-AEAF5FA51342}" type="presOf" srcId="{BBA349F6-1AEB-7149-8421-D891D3134D14}" destId="{18DE807A-7A79-9349-B457-018B6AC3B54D}" srcOrd="0" destOrd="0" presId="urn:microsoft.com/office/officeart/2005/8/layout/cycle6"/>
    <dgm:cxn modelId="{1F52B899-328C-FD46-A4B5-31020AF47626}" type="presParOf" srcId="{378A3632-2C13-486D-87D2-701B096B53DC}" destId="{5BFF0F54-4F4A-489C-A0C2-3BB5EA717499}" srcOrd="0" destOrd="0" presId="urn:microsoft.com/office/officeart/2005/8/layout/cycle6"/>
    <dgm:cxn modelId="{178D07C9-84DD-A048-915B-BCB3DD711C93}" type="presParOf" srcId="{378A3632-2C13-486D-87D2-701B096B53DC}" destId="{34843356-ABC0-4C73-8500-456F1C09FDF7}" srcOrd="1" destOrd="0" presId="urn:microsoft.com/office/officeart/2005/8/layout/cycle6"/>
    <dgm:cxn modelId="{DA1C0DC0-0DB8-294A-993C-A70B5D7B2DF5}" type="presParOf" srcId="{378A3632-2C13-486D-87D2-701B096B53DC}" destId="{3A664889-70D5-491C-AA71-69DB64E48D7D}" srcOrd="2" destOrd="0" presId="urn:microsoft.com/office/officeart/2005/8/layout/cycle6"/>
    <dgm:cxn modelId="{BC23D2C8-5F67-9E43-A6AC-E7AF0D155C01}" type="presParOf" srcId="{378A3632-2C13-486D-87D2-701B096B53DC}" destId="{532CBA3C-511F-4131-8581-F1EE5BF8467A}" srcOrd="3" destOrd="0" presId="urn:microsoft.com/office/officeart/2005/8/layout/cycle6"/>
    <dgm:cxn modelId="{158E3EAF-2B74-474F-84D5-6B43550AA760}" type="presParOf" srcId="{378A3632-2C13-486D-87D2-701B096B53DC}" destId="{10DE64CF-AB5F-4BBF-AC32-CD4691C90205}" srcOrd="4" destOrd="0" presId="urn:microsoft.com/office/officeart/2005/8/layout/cycle6"/>
    <dgm:cxn modelId="{5C88F505-E045-AE4E-A368-545BEC40CFE7}" type="presParOf" srcId="{378A3632-2C13-486D-87D2-701B096B53DC}" destId="{B3210C09-3B9B-403B-8207-E4115030A28A}" srcOrd="5" destOrd="0" presId="urn:microsoft.com/office/officeart/2005/8/layout/cycle6"/>
    <dgm:cxn modelId="{0A8DB602-AD5A-0E40-B333-40693D812B1B}" type="presParOf" srcId="{378A3632-2C13-486D-87D2-701B096B53DC}" destId="{D0B3701B-E63C-490E-A9B1-F583C1D35F0D}" srcOrd="6" destOrd="0" presId="urn:microsoft.com/office/officeart/2005/8/layout/cycle6"/>
    <dgm:cxn modelId="{11D6088D-E483-F74F-A78C-8E160DAA1361}" type="presParOf" srcId="{378A3632-2C13-486D-87D2-701B096B53DC}" destId="{174E91FF-B516-41DC-9164-FB3D40CA0E3D}" srcOrd="7" destOrd="0" presId="urn:microsoft.com/office/officeart/2005/8/layout/cycle6"/>
    <dgm:cxn modelId="{4E6F3148-CDBA-AF49-B171-09E61C065A75}" type="presParOf" srcId="{378A3632-2C13-486D-87D2-701B096B53DC}" destId="{3831AD56-2406-4192-A3A6-DF3F248B545B}" srcOrd="8" destOrd="0" presId="urn:microsoft.com/office/officeart/2005/8/layout/cycle6"/>
    <dgm:cxn modelId="{7EEEEEFB-204A-F542-AC4E-32F9C7810BE4}" type="presParOf" srcId="{378A3632-2C13-486D-87D2-701B096B53DC}" destId="{87AC64BC-7B88-4BC8-803D-4F3E72494269}" srcOrd="9" destOrd="0" presId="urn:microsoft.com/office/officeart/2005/8/layout/cycle6"/>
    <dgm:cxn modelId="{085B4048-CB4B-0B40-80A0-40F09AF9A6B0}" type="presParOf" srcId="{378A3632-2C13-486D-87D2-701B096B53DC}" destId="{9C6BC901-44F8-4D0A-A011-751572C23D88}" srcOrd="10" destOrd="0" presId="urn:microsoft.com/office/officeart/2005/8/layout/cycle6"/>
    <dgm:cxn modelId="{9B55567A-694C-544B-8611-BB5E8B21A985}" type="presParOf" srcId="{378A3632-2C13-486D-87D2-701B096B53DC}" destId="{4592C417-1061-4D26-ACA9-00A499732A83}" srcOrd="11" destOrd="0" presId="urn:microsoft.com/office/officeart/2005/8/layout/cycle6"/>
    <dgm:cxn modelId="{D84280F3-40CB-1847-A35A-0042ABB75604}" type="presParOf" srcId="{378A3632-2C13-486D-87D2-701B096B53DC}" destId="{0E229EDB-44EA-FB4F-A033-7942A08FE667}" srcOrd="12" destOrd="0" presId="urn:microsoft.com/office/officeart/2005/8/layout/cycle6"/>
    <dgm:cxn modelId="{B34407E3-91DD-F74E-AAD6-C0A894B429EA}" type="presParOf" srcId="{378A3632-2C13-486D-87D2-701B096B53DC}" destId="{14E589DA-17C0-ED49-9EEE-0E7088F2C8FC}" srcOrd="13" destOrd="0" presId="urn:microsoft.com/office/officeart/2005/8/layout/cycle6"/>
    <dgm:cxn modelId="{188EFEB3-5F4A-8340-924F-E0741C6D4CB2}" type="presParOf" srcId="{378A3632-2C13-486D-87D2-701B096B53DC}" destId="{A60FD436-C665-994E-9DA1-B385241379F6}" srcOrd="14" destOrd="0" presId="urn:microsoft.com/office/officeart/2005/8/layout/cycle6"/>
    <dgm:cxn modelId="{885D15F6-557C-A043-812F-9D5B5FEDE75C}" type="presParOf" srcId="{378A3632-2C13-486D-87D2-701B096B53DC}" destId="{939FCABF-DCB1-B24A-8F94-BAABDC126851}" srcOrd="15" destOrd="0" presId="urn:microsoft.com/office/officeart/2005/8/layout/cycle6"/>
    <dgm:cxn modelId="{EB8075F0-6B2B-D14F-8A1B-FA44F65BA89E}" type="presParOf" srcId="{378A3632-2C13-486D-87D2-701B096B53DC}" destId="{B7D71132-15CB-9F40-862B-BB0681C74E0D}" srcOrd="16" destOrd="0" presId="urn:microsoft.com/office/officeart/2005/8/layout/cycle6"/>
    <dgm:cxn modelId="{23FB6375-CE51-F040-862F-3A9E6F523101}" type="presParOf" srcId="{378A3632-2C13-486D-87D2-701B096B53DC}" destId="{18DE807A-7A79-9349-B457-018B6AC3B54D}" srcOrd="17" destOrd="0" presId="urn:microsoft.com/office/officeart/2005/8/layout/cycle6"/>
    <dgm:cxn modelId="{C8387A78-FC15-D34E-AEE9-C4C0AC90DA20}" type="presParOf" srcId="{378A3632-2C13-486D-87D2-701B096B53DC}" destId="{96253A1E-5B37-464B-8BCB-46EE1C0EF644}" srcOrd="18" destOrd="0" presId="urn:microsoft.com/office/officeart/2005/8/layout/cycle6"/>
    <dgm:cxn modelId="{D999A072-6ED3-D84C-A69E-B5CC763CCD4C}" type="presParOf" srcId="{378A3632-2C13-486D-87D2-701B096B53DC}" destId="{B6F31C8A-4597-9D4C-991A-E15261B3BF2C}" srcOrd="19" destOrd="0" presId="urn:microsoft.com/office/officeart/2005/8/layout/cycle6"/>
    <dgm:cxn modelId="{F7B95F16-500E-8842-AA99-F3CF2BD8983B}" type="presParOf" srcId="{378A3632-2C13-486D-87D2-701B096B53DC}" destId="{F609C33B-CDB2-244E-BB0D-58A761B22C97}" srcOrd="20" destOrd="0" presId="urn:microsoft.com/office/officeart/2005/8/layout/cycle6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5D729-4859-1B4A-B8E2-0ACA26E76723}">
      <dsp:nvSpPr>
        <dsp:cNvPr id="0" name=""/>
        <dsp:cNvSpPr/>
      </dsp:nvSpPr>
      <dsp:spPr>
        <a:xfrm>
          <a:off x="5544074" y="1538318"/>
          <a:ext cx="1165028" cy="13953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5381"/>
              </a:lnTo>
              <a:lnTo>
                <a:pt x="1165028" y="139538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3CB30-9E5D-984F-A098-FB2FD5BEA2BB}">
      <dsp:nvSpPr>
        <dsp:cNvPr id="0" name=""/>
        <dsp:cNvSpPr/>
      </dsp:nvSpPr>
      <dsp:spPr>
        <a:xfrm>
          <a:off x="3064145" y="3626657"/>
          <a:ext cx="291042" cy="1275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5042"/>
              </a:lnTo>
              <a:lnTo>
                <a:pt x="291042" y="1275042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D3F4D-DA93-E149-A058-CF8B6DD2256B}">
      <dsp:nvSpPr>
        <dsp:cNvPr id="0" name=""/>
        <dsp:cNvSpPr/>
      </dsp:nvSpPr>
      <dsp:spPr>
        <a:xfrm>
          <a:off x="2773102" y="3626657"/>
          <a:ext cx="291042" cy="1275042"/>
        </a:xfrm>
        <a:custGeom>
          <a:avLst/>
          <a:gdLst/>
          <a:ahLst/>
          <a:cxnLst/>
          <a:rect l="0" t="0" r="0" b="0"/>
          <a:pathLst>
            <a:path>
              <a:moveTo>
                <a:pt x="291042" y="0"/>
              </a:moveTo>
              <a:lnTo>
                <a:pt x="291042" y="1275042"/>
              </a:lnTo>
              <a:lnTo>
                <a:pt x="0" y="1275042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AEA2B3-72D6-C743-9864-2D4C57B4E9E5}">
      <dsp:nvSpPr>
        <dsp:cNvPr id="0" name=""/>
        <dsp:cNvSpPr/>
      </dsp:nvSpPr>
      <dsp:spPr>
        <a:xfrm>
          <a:off x="4450060" y="1538318"/>
          <a:ext cx="1094013" cy="1395381"/>
        </a:xfrm>
        <a:custGeom>
          <a:avLst/>
          <a:gdLst/>
          <a:ahLst/>
          <a:cxnLst/>
          <a:rect l="0" t="0" r="0" b="0"/>
          <a:pathLst>
            <a:path>
              <a:moveTo>
                <a:pt x="1094013" y="0"/>
              </a:moveTo>
              <a:lnTo>
                <a:pt x="1094013" y="1395381"/>
              </a:lnTo>
              <a:lnTo>
                <a:pt x="0" y="139538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87C5F2-698E-304E-9B35-091E682C6374}">
      <dsp:nvSpPr>
        <dsp:cNvPr id="0" name=""/>
        <dsp:cNvSpPr/>
      </dsp:nvSpPr>
      <dsp:spPr>
        <a:xfrm>
          <a:off x="2362206" y="152402"/>
          <a:ext cx="6363735" cy="1385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Causas dos incêndios florestais</a:t>
          </a:r>
          <a:endParaRPr lang="en-US" sz="5000" b="1" kern="1200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62206" y="152402"/>
        <a:ext cx="6363735" cy="1385915"/>
      </dsp:txXfrm>
    </dsp:sp>
    <dsp:sp modelId="{D36BDE6A-3B0C-F94F-9592-79B2B16FC270}">
      <dsp:nvSpPr>
        <dsp:cNvPr id="0" name=""/>
        <dsp:cNvSpPr/>
      </dsp:nvSpPr>
      <dsp:spPr>
        <a:xfrm>
          <a:off x="1678229" y="2240741"/>
          <a:ext cx="2771830" cy="1385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Humanas</a:t>
          </a:r>
          <a:endParaRPr lang="en-US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78229" y="2240741"/>
        <a:ext cx="2771830" cy="1385915"/>
      </dsp:txXfrm>
    </dsp:sp>
    <dsp:sp modelId="{7AF04725-BAED-B04C-B8C0-3E6574AEEE8B}">
      <dsp:nvSpPr>
        <dsp:cNvPr id="0" name=""/>
        <dsp:cNvSpPr/>
      </dsp:nvSpPr>
      <dsp:spPr>
        <a:xfrm>
          <a:off x="1271" y="4208741"/>
          <a:ext cx="2771830" cy="1385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Negligentes</a:t>
          </a:r>
          <a:endParaRPr lang="en-US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71" y="4208741"/>
        <a:ext cx="2771830" cy="1385915"/>
      </dsp:txXfrm>
    </dsp:sp>
    <dsp:sp modelId="{8DD8B429-DD31-C54D-A682-403A72852FC1}">
      <dsp:nvSpPr>
        <dsp:cNvPr id="0" name=""/>
        <dsp:cNvSpPr/>
      </dsp:nvSpPr>
      <dsp:spPr>
        <a:xfrm>
          <a:off x="3355187" y="4208741"/>
          <a:ext cx="2771830" cy="1385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" panose="020B0604020202020204" pitchFamily="34" charset="0"/>
              <a:cs typeface="Arial" panose="020B0604020202020204" pitchFamily="34" charset="0"/>
            </a:rPr>
            <a:t>Intencionais</a:t>
          </a:r>
          <a:endParaRPr lang="en-US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55187" y="4208741"/>
        <a:ext cx="2771830" cy="1385915"/>
      </dsp:txXfrm>
    </dsp:sp>
    <dsp:sp modelId="{F214009D-BA24-F944-BECA-C029B671F6B6}">
      <dsp:nvSpPr>
        <dsp:cNvPr id="0" name=""/>
        <dsp:cNvSpPr/>
      </dsp:nvSpPr>
      <dsp:spPr>
        <a:xfrm>
          <a:off x="6709102" y="2240741"/>
          <a:ext cx="2771830" cy="13859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>
              <a:latin typeface="Arial" panose="020B0604020202020204" pitchFamily="34" charset="0"/>
              <a:cs typeface="Arial" panose="020B0604020202020204" pitchFamily="34" charset="0"/>
            </a:rPr>
            <a:t>Naturais</a:t>
          </a:r>
          <a:endParaRPr lang="en-US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09102" y="2240741"/>
        <a:ext cx="2771830" cy="1385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15C0B-2712-4899-A610-6A22CFA8CC92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56F9E-7A5B-4BEA-8047-39AAE21FA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6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A3010-10E0-D64F-B1E6-C2851784D9BC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F5E14-2508-DC43-BC2C-52F367F1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60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F5E14-2508-DC43-BC2C-52F367F160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5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F5E14-2508-DC43-BC2C-52F367F160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0">
              <a:schemeClr val="bg1">
                <a:lumMod val="75000"/>
              </a:schemeClr>
            </a:gs>
            <a:gs pos="6000">
              <a:srgbClr val="B9B9B9"/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17145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4" name="Group 13"/>
          <p:cNvGrpSpPr/>
          <p:nvPr userDrawn="1"/>
        </p:nvGrpSpPr>
        <p:grpSpPr>
          <a:xfrm rot="16200000">
            <a:off x="8831719" y="-3091319"/>
            <a:ext cx="1742162" cy="7620002"/>
            <a:chOff x="2678112" y="1001713"/>
            <a:chExt cx="4506913" cy="7004050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  <a:alpha val="21000"/>
                  </a:schemeClr>
                </a:gs>
                <a:gs pos="63000">
                  <a:schemeClr val="accent1">
                    <a:lumMod val="50000"/>
                    <a:alpha val="21000"/>
                  </a:schemeClr>
                </a:gs>
                <a:gs pos="100000">
                  <a:schemeClr val="tx1">
                    <a:lumMod val="95000"/>
                    <a:lumOff val="5000"/>
                    <a:alpha val="18000"/>
                  </a:schemeClr>
                </a:gs>
              </a:gsLst>
              <a:lin ang="5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  <a:alpha val="37000"/>
                  </a:schemeClr>
                </a:gs>
                <a:gs pos="63000">
                  <a:schemeClr val="accent1">
                    <a:lumMod val="50000"/>
                    <a:alpha val="40000"/>
                  </a:schemeClr>
                </a:gs>
                <a:gs pos="100000">
                  <a:schemeClr val="tx1">
                    <a:lumMod val="95000"/>
                    <a:lumOff val="5000"/>
                    <a:alpha val="9000"/>
                  </a:schemeClr>
                </a:gs>
              </a:gsLst>
              <a:lin ang="5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pic>
        <p:nvPicPr>
          <p:cNvPr id="7" name="fire_spread_titl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14500"/>
            <a:ext cx="12192000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" y="-76200"/>
            <a:ext cx="10363200" cy="933451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>
                    <a:lumMod val="9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830943"/>
            <a:ext cx="8534400" cy="6858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9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101600" y="1504328"/>
            <a:ext cx="12401572" cy="195076"/>
            <a:chOff x="-80978" y="1385859"/>
            <a:chExt cx="9301178" cy="195076"/>
          </a:xfrm>
        </p:grpSpPr>
        <p:sp>
          <p:nvSpPr>
            <p:cNvPr id="12" name="Rectangle 11"/>
            <p:cNvSpPr/>
            <p:nvPr userDrawn="1"/>
          </p:nvSpPr>
          <p:spPr>
            <a:xfrm rot="5400000">
              <a:off x="4509332" y="-3129933"/>
              <a:ext cx="143165" cy="9278571"/>
            </a:xfrm>
            <a:prstGeom prst="rect">
              <a:avLst/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13000">
                  <a:schemeClr val="tx1">
                    <a:lumMod val="95000"/>
                    <a:lumOff val="5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/>
            </a:p>
          </p:txBody>
        </p:sp>
        <p:sp>
          <p:nvSpPr>
            <p:cNvPr id="11" name="Rectangle 10"/>
            <p:cNvSpPr/>
            <p:nvPr userDrawn="1"/>
          </p:nvSpPr>
          <p:spPr>
            <a:xfrm rot="16200000">
              <a:off x="4515590" y="-3210709"/>
              <a:ext cx="85433" cy="9278569"/>
            </a:xfrm>
            <a:prstGeom prst="rect">
              <a:avLst/>
            </a:pr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81000">
                  <a:schemeClr val="tx1">
                    <a:lumMod val="75000"/>
                    <a:lumOff val="25000"/>
                  </a:schemeClr>
                </a:gs>
              </a:gsLst>
              <a:lin ang="0" scaled="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Rectangle 7"/>
          <p:cNvSpPr/>
          <p:nvPr userDrawn="1"/>
        </p:nvSpPr>
        <p:spPr>
          <a:xfrm>
            <a:off x="101600" y="1542477"/>
            <a:ext cx="12192000" cy="539172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8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4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6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149600" y="914400"/>
            <a:ext cx="8636000" cy="609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28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6172" y="76202"/>
            <a:ext cx="8737604" cy="5254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990601"/>
            <a:ext cx="10261600" cy="6019800"/>
          </a:xfrm>
        </p:spPr>
        <p:txBody>
          <a:bodyPr>
            <a:normAutofit/>
          </a:bodyPr>
          <a:lstStyle>
            <a:lvl1pPr marL="171450" indent="-171450">
              <a:buFont typeface="Arial" pitchFamily="34" charset="0"/>
              <a:buChar char="•"/>
              <a:defRPr sz="2400"/>
            </a:lvl1pPr>
            <a:lvl2pPr marL="628650" indent="-171450">
              <a:buFont typeface="Arial" pitchFamily="34" charset="0"/>
              <a:buChar char="•"/>
              <a:defRPr sz="2000"/>
            </a:lvl2pPr>
            <a:lvl3pPr marL="1085850" indent="-171450">
              <a:buFont typeface="Arial" pitchFamily="34" charset="0"/>
              <a:buChar char="•"/>
              <a:defRPr sz="1800"/>
            </a:lvl3pPr>
            <a:lvl4pPr marL="1543050" indent="-171450">
              <a:buFont typeface="Arial" pitchFamily="34" charset="0"/>
              <a:buChar char="•"/>
              <a:defRPr sz="1600"/>
            </a:lvl4pPr>
            <a:lvl5pPr marL="2000250" indent="-171450"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0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32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ight Backgrou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9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o S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6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1532847"/>
            <a:ext cx="94488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bg1">
                    <a:lumMod val="1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32659"/>
            <a:ext cx="9448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7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0" y="685800"/>
            <a:ext cx="5080000" cy="6019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685800"/>
            <a:ext cx="5080000" cy="6019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33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59200" y="304802"/>
            <a:ext cx="4976444" cy="63976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9200" y="1066804"/>
            <a:ext cx="4976444" cy="510539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44000" y="304802"/>
            <a:ext cx="4978400" cy="63976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44000" y="1066804"/>
            <a:ext cx="4978400" cy="510539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0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6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0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33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107" y="76202"/>
            <a:ext cx="4074695" cy="762001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482600"/>
            <a:ext cx="4876800" cy="4876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105" y="838205"/>
            <a:ext cx="2946400" cy="48767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43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600" y="4953002"/>
            <a:ext cx="7315200" cy="566739"/>
          </a:xfrm>
        </p:spPr>
        <p:txBody>
          <a:bodyPr anchor="b"/>
          <a:lstStyle>
            <a:lvl1pPr algn="l"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65600" y="279400"/>
            <a:ext cx="7315200" cy="39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600" y="55197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02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35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0" y="304802"/>
            <a:ext cx="13208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95504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11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60800" y="1193800"/>
            <a:ext cx="61976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60800" y="2032001"/>
            <a:ext cx="61976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60800" y="2870200"/>
            <a:ext cx="61976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60800" y="3708400"/>
            <a:ext cx="61976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0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34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0">
              <a:schemeClr val="bg1">
                <a:lumMod val="75000"/>
              </a:schemeClr>
            </a:gs>
            <a:gs pos="6000">
              <a:srgbClr val="B9B9B9"/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12192000" cy="5143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0"/>
            <a:ext cx="12192000" cy="17145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41000">
                <a:schemeClr val="accent1">
                  <a:lumMod val="7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4" name="Group 13"/>
          <p:cNvGrpSpPr/>
          <p:nvPr userDrawn="1"/>
        </p:nvGrpSpPr>
        <p:grpSpPr>
          <a:xfrm rot="16200000">
            <a:off x="8831719" y="-3091319"/>
            <a:ext cx="1742162" cy="7620002"/>
            <a:chOff x="2678112" y="1001713"/>
            <a:chExt cx="4506913" cy="7004050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  <a:alpha val="21000"/>
                  </a:schemeClr>
                </a:gs>
                <a:gs pos="63000">
                  <a:schemeClr val="accent1">
                    <a:lumMod val="50000"/>
                    <a:alpha val="21000"/>
                  </a:schemeClr>
                </a:gs>
                <a:gs pos="100000">
                  <a:schemeClr val="tx1">
                    <a:lumMod val="95000"/>
                    <a:lumOff val="5000"/>
                    <a:alpha val="18000"/>
                  </a:schemeClr>
                </a:gs>
              </a:gsLst>
              <a:lin ang="5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  <a:alpha val="37000"/>
                  </a:schemeClr>
                </a:gs>
                <a:gs pos="63000">
                  <a:schemeClr val="accent1">
                    <a:lumMod val="50000"/>
                    <a:alpha val="40000"/>
                  </a:schemeClr>
                </a:gs>
                <a:gs pos="100000">
                  <a:schemeClr val="tx1">
                    <a:lumMod val="95000"/>
                    <a:lumOff val="5000"/>
                    <a:alpha val="9000"/>
                  </a:schemeClr>
                </a:gs>
              </a:gsLst>
              <a:lin ang="5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" y="-76200"/>
            <a:ext cx="10363200" cy="933451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>
                    <a:lumMod val="9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830943"/>
            <a:ext cx="8534400" cy="6858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>
                    <a:lumMod val="9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101600" y="1504328"/>
            <a:ext cx="12401572" cy="195076"/>
            <a:chOff x="-80978" y="1385859"/>
            <a:chExt cx="9301178" cy="195076"/>
          </a:xfrm>
        </p:grpSpPr>
        <p:sp>
          <p:nvSpPr>
            <p:cNvPr id="12" name="Rectangle 11"/>
            <p:cNvSpPr/>
            <p:nvPr userDrawn="1"/>
          </p:nvSpPr>
          <p:spPr>
            <a:xfrm rot="5400000">
              <a:off x="4509332" y="-3129933"/>
              <a:ext cx="143165" cy="9278571"/>
            </a:xfrm>
            <a:prstGeom prst="rect">
              <a:avLst/>
            </a:prstGeom>
            <a:gradFill>
              <a:gsLst>
                <a:gs pos="0">
                  <a:schemeClr val="accent6">
                    <a:lumMod val="50000"/>
                  </a:schemeClr>
                </a:gs>
                <a:gs pos="13000">
                  <a:schemeClr val="tx1">
                    <a:lumMod val="95000"/>
                    <a:lumOff val="5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800"/>
            </a:p>
          </p:txBody>
        </p:sp>
        <p:sp>
          <p:nvSpPr>
            <p:cNvPr id="11" name="Rectangle 10"/>
            <p:cNvSpPr/>
            <p:nvPr userDrawn="1"/>
          </p:nvSpPr>
          <p:spPr>
            <a:xfrm rot="16200000">
              <a:off x="4515590" y="-3210709"/>
              <a:ext cx="85433" cy="9278569"/>
            </a:xfrm>
            <a:prstGeom prst="rect">
              <a:avLst/>
            </a:pr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51000">
                  <a:schemeClr val="tx1">
                    <a:lumMod val="50000"/>
                    <a:lumOff val="50000"/>
                  </a:schemeClr>
                </a:gs>
                <a:gs pos="81000">
                  <a:schemeClr val="tx1">
                    <a:lumMod val="75000"/>
                    <a:lumOff val="25000"/>
                  </a:schemeClr>
                </a:gs>
              </a:gsLst>
              <a:lin ang="0" scaled="0"/>
            </a:gra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pic>
        <p:nvPicPr>
          <p:cNvPr id="15" name="Pictur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55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3149600" y="914400"/>
            <a:ext cx="8636000" cy="6096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332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990601"/>
            <a:ext cx="10261600" cy="6019800"/>
          </a:xfrm>
        </p:spPr>
        <p:txBody>
          <a:bodyPr>
            <a:normAutofit/>
          </a:bodyPr>
          <a:lstStyle>
            <a:lvl1pPr marL="171450" indent="-171450">
              <a:buFont typeface="Arial" pitchFamily="34" charset="0"/>
              <a:buChar char="•"/>
              <a:defRPr sz="2400"/>
            </a:lvl1pPr>
            <a:lvl2pPr marL="628650" indent="-171450">
              <a:buFont typeface="Arial" pitchFamily="34" charset="0"/>
              <a:buChar char="•"/>
              <a:defRPr sz="2000"/>
            </a:lvl2pPr>
            <a:lvl3pPr marL="1085850" indent="-171450">
              <a:buFont typeface="Arial" pitchFamily="34" charset="0"/>
              <a:buChar char="•"/>
              <a:defRPr sz="1800"/>
            </a:lvl3pPr>
            <a:lvl4pPr marL="1543050" indent="-171450">
              <a:buFont typeface="Arial" pitchFamily="34" charset="0"/>
              <a:buChar char="•"/>
              <a:defRPr sz="1600"/>
            </a:lvl4pPr>
            <a:lvl5pPr marL="2000250" indent="-171450"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1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ight Backgrou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35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o S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76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1532847"/>
            <a:ext cx="9448800" cy="1362075"/>
          </a:xfrm>
        </p:spPr>
        <p:txBody>
          <a:bodyPr anchor="t"/>
          <a:lstStyle>
            <a:lvl1pPr algn="l">
              <a:defRPr sz="4000" b="0" cap="all">
                <a:solidFill>
                  <a:schemeClr val="bg1">
                    <a:lumMod val="1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32659"/>
            <a:ext cx="9448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18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57600" y="685800"/>
            <a:ext cx="5080000" cy="6019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685800"/>
            <a:ext cx="5080000" cy="60198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11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59200" y="304802"/>
            <a:ext cx="4976444" cy="63976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59200" y="1066804"/>
            <a:ext cx="4976444" cy="510539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44000" y="304802"/>
            <a:ext cx="4978400" cy="639763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44000" y="1066804"/>
            <a:ext cx="4978400" cy="510539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60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32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42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107" y="76202"/>
            <a:ext cx="4074695" cy="762001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482600"/>
            <a:ext cx="4876800" cy="4876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105" y="838205"/>
            <a:ext cx="2946400" cy="48767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28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600" y="4953002"/>
            <a:ext cx="7315200" cy="566739"/>
          </a:xfrm>
        </p:spPr>
        <p:txBody>
          <a:bodyPr anchor="b"/>
          <a:lstStyle>
            <a:lvl1pPr algn="l"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65600" y="279400"/>
            <a:ext cx="7315200" cy="39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9600" y="5519740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03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36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1600" y="304802"/>
            <a:ext cx="1320800" cy="5851525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95504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62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60800" y="1193800"/>
            <a:ext cx="61976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60800" y="2032001"/>
            <a:ext cx="61976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60800" y="2870200"/>
            <a:ext cx="61976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60800" y="3708400"/>
            <a:ext cx="6197600" cy="838200"/>
          </a:xfrm>
        </p:spPr>
        <p:txBody>
          <a:bodyPr anchor="ctr"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51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04800"/>
            <a:ext cx="4368800" cy="3124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5791200" y="304801"/>
            <a:ext cx="5994400" cy="3125315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1219200" y="3429000"/>
            <a:ext cx="43688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5588000" y="3429000"/>
            <a:ext cx="6197600" cy="3048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48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165600" y="7559676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737600" y="7559676"/>
            <a:ext cx="2844800" cy="365125"/>
          </a:xfr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1219204" y="4175128"/>
            <a:ext cx="3352796" cy="3352799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825998" y="4175128"/>
            <a:ext cx="3352796" cy="3352799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8432798" y="4175128"/>
            <a:ext cx="3352796" cy="3352799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1219204" y="1660525"/>
            <a:ext cx="3352796" cy="2514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4825996" y="1660525"/>
            <a:ext cx="3352800" cy="2514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8432796" y="1660525"/>
            <a:ext cx="3352800" cy="2514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30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video" Target="../media/media1.wm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media" Target="../media/media1.wmv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75000"/>
              </a:schemeClr>
            </a:gs>
            <a:gs pos="86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 rot="5400000">
            <a:off x="3823156" y="-1739446"/>
            <a:ext cx="7010400" cy="10336894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9000">
                <a:schemeClr val="accent1">
                  <a:lumMod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8969232" y="0"/>
            <a:ext cx="5737369" cy="6934200"/>
            <a:chOff x="2678112" y="1001713"/>
            <a:chExt cx="4506913" cy="7004050"/>
          </a:xfrm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  <a:alpha val="21000"/>
                  </a:schemeClr>
                </a:gs>
                <a:gs pos="63000">
                  <a:schemeClr val="accent1">
                    <a:lumMod val="50000"/>
                    <a:alpha val="21000"/>
                  </a:schemeClr>
                </a:gs>
                <a:gs pos="100000">
                  <a:schemeClr val="tx1">
                    <a:lumMod val="95000"/>
                    <a:lumOff val="5000"/>
                    <a:alpha val="18000"/>
                  </a:schemeClr>
                </a:gs>
              </a:gsLst>
              <a:lin ang="5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  <a:alpha val="37000"/>
                  </a:schemeClr>
                </a:gs>
                <a:gs pos="63000">
                  <a:schemeClr val="accent1">
                    <a:lumMod val="50000"/>
                    <a:alpha val="40000"/>
                  </a:schemeClr>
                </a:gs>
                <a:gs pos="100000">
                  <a:schemeClr val="tx1">
                    <a:lumMod val="95000"/>
                    <a:lumOff val="5000"/>
                    <a:alpha val="9000"/>
                  </a:schemeClr>
                </a:gs>
              </a:gsLst>
              <a:lin ang="5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 hidden="1"/>
          <p:cNvSpPr>
            <a:spLocks noGrp="1"/>
          </p:cNvSpPr>
          <p:nvPr>
            <p:ph type="body" idx="1"/>
          </p:nvPr>
        </p:nvSpPr>
        <p:spPr>
          <a:xfrm>
            <a:off x="3048000" y="838200"/>
            <a:ext cx="9144000" cy="601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15772" y="76202"/>
            <a:ext cx="8737604" cy="525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01601" y="0"/>
            <a:ext cx="2579131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rolling_flames_sd_side.mov">
            <a:hlinkClick r:id="" action="ppaction://media"/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905266" cy="685895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 rot="10800000">
            <a:off x="1905267" y="-76200"/>
            <a:ext cx="175952" cy="70104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3000">
                <a:schemeClr val="tx1">
                  <a:lumMod val="95000"/>
                  <a:lumOff val="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2045997" y="-76200"/>
            <a:ext cx="113911" cy="70104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51000">
                <a:schemeClr val="tx1">
                  <a:lumMod val="50000"/>
                  <a:lumOff val="50000"/>
                </a:schemeClr>
              </a:gs>
              <a:gs pos="81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0" y="1"/>
            <a:ext cx="1905266" cy="701040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8896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3" r:id="rId4"/>
    <p:sldLayoutId id="214748368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75000"/>
              </a:schemeClr>
            </a:gs>
            <a:gs pos="86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 rot="5400000">
            <a:off x="3823022" y="-1739580"/>
            <a:ext cx="7010400" cy="10337159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9000">
                <a:schemeClr val="accent1">
                  <a:lumMod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8969232" y="0"/>
            <a:ext cx="5737369" cy="6934200"/>
            <a:chOff x="2678112" y="1001713"/>
            <a:chExt cx="4506913" cy="7004050"/>
          </a:xfrm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  <a:alpha val="21000"/>
                  </a:schemeClr>
                </a:gs>
                <a:gs pos="63000">
                  <a:schemeClr val="accent1">
                    <a:lumMod val="50000"/>
                    <a:alpha val="21000"/>
                  </a:schemeClr>
                </a:gs>
                <a:gs pos="100000">
                  <a:schemeClr val="tx1">
                    <a:lumMod val="95000"/>
                    <a:lumOff val="5000"/>
                    <a:alpha val="18000"/>
                  </a:schemeClr>
                </a:gs>
              </a:gsLst>
              <a:lin ang="5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  <a:alpha val="37000"/>
                  </a:schemeClr>
                </a:gs>
                <a:gs pos="63000">
                  <a:schemeClr val="accent1">
                    <a:lumMod val="50000"/>
                    <a:alpha val="40000"/>
                  </a:schemeClr>
                </a:gs>
                <a:gs pos="100000">
                  <a:schemeClr val="tx1">
                    <a:lumMod val="95000"/>
                    <a:lumOff val="5000"/>
                    <a:alpha val="9000"/>
                  </a:schemeClr>
                </a:gs>
              </a:gsLst>
              <a:lin ang="5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/>
              <a:t>5/19/2016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 hidden="1"/>
          <p:cNvSpPr>
            <a:spLocks noGrp="1"/>
          </p:cNvSpPr>
          <p:nvPr>
            <p:ph type="body" idx="1"/>
          </p:nvPr>
        </p:nvSpPr>
        <p:spPr>
          <a:xfrm>
            <a:off x="3048000" y="838200"/>
            <a:ext cx="9144000" cy="601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15772" y="76202"/>
            <a:ext cx="8737604" cy="525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 rot="10800000">
            <a:off x="1905002" y="-76200"/>
            <a:ext cx="175952" cy="70104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3000">
                <a:schemeClr val="tx1">
                  <a:lumMod val="95000"/>
                  <a:lumOff val="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2045733" y="-76200"/>
            <a:ext cx="113911" cy="70104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51000">
                <a:schemeClr val="tx1">
                  <a:lumMod val="50000"/>
                  <a:lumOff val="50000"/>
                </a:schemeClr>
              </a:gs>
              <a:gs pos="81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905266" cy="6858000"/>
          </a:xfrm>
          <a:prstGeom prst="rect">
            <a:avLst/>
          </a:prstGeom>
        </p:spPr>
      </p:pic>
      <p:pic>
        <p:nvPicPr>
          <p:cNvPr id="16" name="Picture 8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28" y="6477000"/>
            <a:ext cx="1002972" cy="333654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12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6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4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9982201" cy="933451"/>
          </a:xfrm>
        </p:spPr>
        <p:txBody>
          <a:bodyPr>
            <a:noAutofit/>
          </a:bodyPr>
          <a:lstStyle/>
          <a:p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Domínio: Riscos, Ambiente e Sociedade</a:t>
            </a:r>
            <a:b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Subdomínio: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Riscos</a:t>
            </a: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mistos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8800" y="2667000"/>
            <a:ext cx="772920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75000" endA="300" endPos="25000" dist="29997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Incêndios florestais</a:t>
            </a:r>
            <a:endParaRPr lang="pt-PT" sz="8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75000" endA="300" endPos="25000" dist="29997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4" y="-33338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5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5772" y="312737"/>
            <a:ext cx="8737604" cy="525463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Índice</a:t>
            </a:r>
            <a:endParaRPr lang="en-US" sz="5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06112094"/>
              </p:ext>
            </p:extLst>
          </p:nvPr>
        </p:nvGraphicFramePr>
        <p:xfrm>
          <a:off x="3149600" y="914400"/>
          <a:ext cx="86360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766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548" y="1081087"/>
            <a:ext cx="8737604" cy="525463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</a:rPr>
              <a:t>Fogo </a:t>
            </a:r>
            <a:r>
              <a:rPr lang="en-US" sz="5400" dirty="0" err="1" smtClean="0">
                <a:solidFill>
                  <a:schemeClr val="accent6">
                    <a:lumMod val="75000"/>
                  </a:schemeClr>
                </a:solidFill>
              </a:rPr>
              <a:t>ou</a:t>
            </a:r>
            <a:r>
              <a:rPr lang="en-US" sz="5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sz="5400" dirty="0" err="1" smtClean="0">
                <a:solidFill>
                  <a:schemeClr val="accent6">
                    <a:lumMod val="75000"/>
                  </a:schemeClr>
                </a:solidFill>
              </a:rPr>
              <a:t>ncêndio</a:t>
            </a:r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</a:rPr>
              <a:t> florestal?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2590800"/>
            <a:ext cx="3505200" cy="35814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mpd="dbl"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algn="ctr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simultânea de calor, luz, fumo e gases resultantes da combustão de substâncias inflamáveis.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10400" y="2590800"/>
            <a:ext cx="3581400" cy="3581400"/>
          </a:xfrm>
          <a:gradFill>
            <a:gsLst>
              <a:gs pos="0">
                <a:srgbClr val="F3B7B7">
                  <a:lumMod val="92000"/>
                  <a:lumOff val="8000"/>
                </a:srgbClr>
              </a:gs>
              <a:gs pos="100000">
                <a:srgbClr val="F95C5C"/>
              </a:gs>
              <a:gs pos="100000">
                <a:srgbClr val="F3B7B7"/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5400000" scaled="0"/>
          </a:gradFill>
          <a:ln w="19050" cmpd="dbl"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algn="ctr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É um fogo incontrolado em florestas, matas e outros espaços com vegetação abundante (áreas de inculto e áreas agrícolas).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962400" y="1295400"/>
            <a:ext cx="1143000" cy="1219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8458200" y="1143000"/>
            <a:ext cx="1143000" cy="1219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605" y="4475297"/>
            <a:ext cx="2677195" cy="238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17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12" y="2286001"/>
            <a:ext cx="4572000" cy="297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553433"/>
            <a:ext cx="9271004" cy="1447800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Para que ocorra um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incêndio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florestal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é necessário que existam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três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condições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dando origem ao triângulo do fogo.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86912" y="3041514"/>
            <a:ext cx="28336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 ou continua o processo de queima.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48312" y="5473005"/>
            <a:ext cx="350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Neste caso, são as árvores ricas em carbono e resinas.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0" y="3276600"/>
            <a:ext cx="251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Mantém as chamas e o calor.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3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04800"/>
            <a:ext cx="11125200" cy="830263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As características e dimensões dos incêndios florestais dependem de diferentes fatores.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Fatores topográficos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Inclinação do terreno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Orientação das vertentes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Altitude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Fatores climáticos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Humidade relativa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Vento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Precipitação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Vegetação 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Espécies resinosas são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facilmente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consumíveis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Espécies como os sobreiros resistem mais a incêndios.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778952"/>
            <a:ext cx="4602868" cy="335280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676665"/>
            <a:ext cx="5037652" cy="366069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77" y="1219200"/>
            <a:ext cx="3724839" cy="556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0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611618"/>
              </p:ext>
            </p:extLst>
          </p:nvPr>
        </p:nvGraphicFramePr>
        <p:xfrm>
          <a:off x="2302175" y="355556"/>
          <a:ext cx="9601200" cy="5867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9220200" y="5257800"/>
            <a:ext cx="3200400" cy="1219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Desconhecida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419600"/>
            <a:ext cx="2057400" cy="235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9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419600" y="990600"/>
            <a:ext cx="7467600" cy="533400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Destruição e alteração da cobertura vegetal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protetora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do solo.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419600" y="2108201"/>
            <a:ext cx="8153400" cy="482599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Favorecimento da escorrência da água das chuvas, conduzindo ao empobrecimento dos solos.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4495800" y="3073400"/>
            <a:ext cx="7772400" cy="584200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Devastação dos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microrganismos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decompositores e mineralizadores, devido às elevadas temperaturas.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495801" y="3962400"/>
            <a:ext cx="5791199" cy="685800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Destruição da fauna local.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124257" y="274642"/>
            <a:ext cx="9829803" cy="525463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Consequências dos incêndios florestais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 rot="5400000">
            <a:off x="3548065" y="500065"/>
            <a:ext cx="600070" cy="1600200"/>
            <a:chOff x="2678112" y="1001713"/>
            <a:chExt cx="4506913" cy="7004050"/>
          </a:xfrm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</a:schemeClr>
                </a:gs>
                <a:gs pos="75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62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</a:schemeClr>
                </a:gs>
                <a:gs pos="74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2" name="Group 41"/>
          <p:cNvGrpSpPr/>
          <p:nvPr/>
        </p:nvGrpSpPr>
        <p:grpSpPr>
          <a:xfrm rot="5400000">
            <a:off x="3518805" y="1461405"/>
            <a:ext cx="600070" cy="1658720"/>
            <a:chOff x="2678112" y="1001713"/>
            <a:chExt cx="4506913" cy="7004050"/>
          </a:xfrm>
        </p:grpSpPr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</a:schemeClr>
                </a:gs>
                <a:gs pos="75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62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</a:schemeClr>
                </a:gs>
                <a:gs pos="74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64" name="Group 63"/>
          <p:cNvGrpSpPr/>
          <p:nvPr/>
        </p:nvGrpSpPr>
        <p:grpSpPr>
          <a:xfrm rot="5400000">
            <a:off x="3532265" y="2541664"/>
            <a:ext cx="600068" cy="1631802"/>
            <a:chOff x="2678112" y="1001713"/>
            <a:chExt cx="4506913" cy="7004050"/>
          </a:xfrm>
        </p:grpSpPr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</a:schemeClr>
                </a:gs>
                <a:gs pos="75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62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</a:schemeClr>
                </a:gs>
                <a:gs pos="74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69" name="Group 68"/>
          <p:cNvGrpSpPr/>
          <p:nvPr/>
        </p:nvGrpSpPr>
        <p:grpSpPr>
          <a:xfrm rot="5400000">
            <a:off x="3471865" y="3462336"/>
            <a:ext cx="600070" cy="1752600"/>
            <a:chOff x="2678112" y="1001713"/>
            <a:chExt cx="4506913" cy="7004050"/>
          </a:xfrm>
        </p:grpSpPr>
        <p:sp>
          <p:nvSpPr>
            <p:cNvPr id="71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</a:schemeClr>
                </a:gs>
                <a:gs pos="75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62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</a:schemeClr>
                </a:gs>
                <a:gs pos="74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0" name="Group 29"/>
          <p:cNvGrpSpPr/>
          <p:nvPr/>
        </p:nvGrpSpPr>
        <p:grpSpPr>
          <a:xfrm rot="5400000">
            <a:off x="3471865" y="4148135"/>
            <a:ext cx="600070" cy="1752600"/>
            <a:chOff x="2678112" y="1001713"/>
            <a:chExt cx="4506913" cy="7004050"/>
          </a:xfrm>
        </p:grpSpPr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</a:schemeClr>
                </a:gs>
                <a:gs pos="75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62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</a:schemeClr>
                </a:gs>
                <a:gs pos="74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3" name="Text Placeholder 14"/>
          <p:cNvSpPr txBox="1">
            <a:spLocks/>
          </p:cNvSpPr>
          <p:nvPr/>
        </p:nvSpPr>
        <p:spPr>
          <a:xfrm>
            <a:off x="4477325" y="4724400"/>
            <a:ext cx="8153400" cy="584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57150" indent="0" algn="l" defTabSz="914400" rtl="0" eaLnBrk="1" latinLnBrk="0" hangingPunct="1">
              <a:spcBef>
                <a:spcPct val="20000"/>
              </a:spcBef>
              <a:buFontTx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Os territórios ficam mais expostos à insolação e ao aumento de amplitudes térmicas.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 rot="5400000">
            <a:off x="3471865" y="4986335"/>
            <a:ext cx="600070" cy="1752600"/>
            <a:chOff x="2678112" y="1001713"/>
            <a:chExt cx="4506913" cy="7004050"/>
          </a:xfrm>
        </p:grpSpPr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</a:schemeClr>
                </a:gs>
                <a:gs pos="75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62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</a:schemeClr>
                </a:gs>
                <a:gs pos="74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7" name="Text Placeholder 10"/>
          <p:cNvSpPr txBox="1">
            <a:spLocks/>
          </p:cNvSpPr>
          <p:nvPr/>
        </p:nvSpPr>
        <p:spPr>
          <a:xfrm>
            <a:off x="4495800" y="5410200"/>
            <a:ext cx="5791199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57150" indent="0" algn="l" defTabSz="914400" rtl="0" eaLnBrk="1" latinLnBrk="0" hangingPunct="1">
              <a:spcBef>
                <a:spcPct val="20000"/>
              </a:spcBef>
              <a:buFontTx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Avultados danos materiais.</a:t>
            </a: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Placeholder 10"/>
          <p:cNvSpPr txBox="1">
            <a:spLocks/>
          </p:cNvSpPr>
          <p:nvPr/>
        </p:nvSpPr>
        <p:spPr>
          <a:xfrm>
            <a:off x="4495800" y="6019800"/>
            <a:ext cx="5791199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57150" indent="0" algn="l" defTabSz="914400" rtl="0" eaLnBrk="1" latinLnBrk="0" hangingPunct="1">
              <a:spcBef>
                <a:spcPct val="20000"/>
              </a:spcBef>
              <a:buFontTx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Mortes.</a:t>
            </a: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 rot="5400000">
            <a:off x="3471865" y="5681665"/>
            <a:ext cx="600070" cy="1752600"/>
            <a:chOff x="2678112" y="1001713"/>
            <a:chExt cx="4506913" cy="7004050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50000"/>
                  </a:schemeClr>
                </a:gs>
                <a:gs pos="75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62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50000"/>
                  </a:schemeClr>
                </a:gs>
                <a:gs pos="74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908" y="940663"/>
            <a:ext cx="8678856" cy="578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5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  <p:bldP spid="45" grpId="0" build="p"/>
      <p:bldP spid="46" grpId="0" build="p"/>
      <p:bldP spid="47" grpId="0" build="p"/>
      <p:bldP spid="10" grpId="0"/>
      <p:bldP spid="33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07753" y="0"/>
            <a:ext cx="8062493" cy="762001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>Medidas de prevenção</a:t>
            </a:r>
            <a:endParaRPr lang="en-US" sz="4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040839"/>
              </p:ext>
            </p:extLst>
          </p:nvPr>
        </p:nvGraphicFramePr>
        <p:xfrm>
          <a:off x="2309970" y="542895"/>
          <a:ext cx="9953233" cy="614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477000" y="2362200"/>
            <a:ext cx="1524000" cy="2825620"/>
            <a:chOff x="2678112" y="1001713"/>
            <a:chExt cx="4506913" cy="7004050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678112" y="1001713"/>
              <a:ext cx="4506913" cy="7004050"/>
            </a:xfrm>
            <a:custGeom>
              <a:avLst/>
              <a:gdLst>
                <a:gd name="T0" fmla="*/ 1610 w 3163"/>
                <a:gd name="T1" fmla="*/ 4915 h 4915"/>
                <a:gd name="T2" fmla="*/ 2963 w 3163"/>
                <a:gd name="T3" fmla="*/ 4160 h 4915"/>
                <a:gd name="T4" fmla="*/ 3039 w 3163"/>
                <a:gd name="T5" fmla="*/ 3827 h 4915"/>
                <a:gd name="T6" fmla="*/ 2773 w 3163"/>
                <a:gd name="T7" fmla="*/ 4065 h 4915"/>
                <a:gd name="T8" fmla="*/ 3087 w 3163"/>
                <a:gd name="T9" fmla="*/ 3390 h 4915"/>
                <a:gd name="T10" fmla="*/ 2916 w 3163"/>
                <a:gd name="T11" fmla="*/ 2203 h 4915"/>
                <a:gd name="T12" fmla="*/ 2821 w 3163"/>
                <a:gd name="T13" fmla="*/ 2232 h 4915"/>
                <a:gd name="T14" fmla="*/ 2631 w 3163"/>
                <a:gd name="T15" fmla="*/ 2954 h 4915"/>
                <a:gd name="T16" fmla="*/ 2669 w 3163"/>
                <a:gd name="T17" fmla="*/ 2659 h 4915"/>
                <a:gd name="T18" fmla="*/ 2498 w 3163"/>
                <a:gd name="T19" fmla="*/ 1386 h 4915"/>
                <a:gd name="T20" fmla="*/ 2270 w 3163"/>
                <a:gd name="T21" fmla="*/ 1045 h 4915"/>
                <a:gd name="T22" fmla="*/ 2242 w 3163"/>
                <a:gd name="T23" fmla="*/ 1348 h 4915"/>
                <a:gd name="T24" fmla="*/ 1586 w 3163"/>
                <a:gd name="T25" fmla="*/ 218 h 4915"/>
                <a:gd name="T26" fmla="*/ 1491 w 3163"/>
                <a:gd name="T27" fmla="*/ 399 h 4915"/>
                <a:gd name="T28" fmla="*/ 1425 w 3163"/>
                <a:gd name="T29" fmla="*/ 1320 h 4915"/>
                <a:gd name="T30" fmla="*/ 1206 w 3163"/>
                <a:gd name="T31" fmla="*/ 2099 h 4915"/>
                <a:gd name="T32" fmla="*/ 1111 w 3163"/>
                <a:gd name="T33" fmla="*/ 1586 h 4915"/>
                <a:gd name="T34" fmla="*/ 950 w 3163"/>
                <a:gd name="T35" fmla="*/ 1367 h 4915"/>
                <a:gd name="T36" fmla="*/ 978 w 3163"/>
                <a:gd name="T37" fmla="*/ 1643 h 4915"/>
                <a:gd name="T38" fmla="*/ 598 w 3163"/>
                <a:gd name="T39" fmla="*/ 2260 h 4915"/>
                <a:gd name="T40" fmla="*/ 371 w 3163"/>
                <a:gd name="T41" fmla="*/ 2897 h 4915"/>
                <a:gd name="T42" fmla="*/ 465 w 3163"/>
                <a:gd name="T43" fmla="*/ 3286 h 4915"/>
                <a:gd name="T44" fmla="*/ 295 w 3163"/>
                <a:gd name="T45" fmla="*/ 3049 h 4915"/>
                <a:gd name="T46" fmla="*/ 285 w 3163"/>
                <a:gd name="T47" fmla="*/ 2745 h 4915"/>
                <a:gd name="T48" fmla="*/ 162 w 3163"/>
                <a:gd name="T49" fmla="*/ 3172 h 4915"/>
                <a:gd name="T50" fmla="*/ 399 w 3163"/>
                <a:gd name="T51" fmla="*/ 3818 h 4915"/>
                <a:gd name="T52" fmla="*/ 171 w 3163"/>
                <a:gd name="T53" fmla="*/ 3694 h 4915"/>
                <a:gd name="T54" fmla="*/ 48 w 3163"/>
                <a:gd name="T55" fmla="*/ 3419 h 4915"/>
                <a:gd name="T56" fmla="*/ 299 w 3163"/>
                <a:gd name="T57" fmla="*/ 4188 h 4915"/>
                <a:gd name="T58" fmla="*/ 1610 w 3163"/>
                <a:gd name="T59" fmla="*/ 4915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63" h="4915">
                  <a:moveTo>
                    <a:pt x="1610" y="4915"/>
                  </a:moveTo>
                  <a:cubicBezTo>
                    <a:pt x="2180" y="4915"/>
                    <a:pt x="2764" y="4616"/>
                    <a:pt x="2963" y="4160"/>
                  </a:cubicBezTo>
                  <a:cubicBezTo>
                    <a:pt x="3163" y="3704"/>
                    <a:pt x="3125" y="3694"/>
                    <a:pt x="3039" y="3827"/>
                  </a:cubicBezTo>
                  <a:cubicBezTo>
                    <a:pt x="2954" y="3960"/>
                    <a:pt x="2773" y="4065"/>
                    <a:pt x="2773" y="4065"/>
                  </a:cubicBezTo>
                  <a:cubicBezTo>
                    <a:pt x="2773" y="4065"/>
                    <a:pt x="3049" y="3704"/>
                    <a:pt x="3087" y="3390"/>
                  </a:cubicBezTo>
                  <a:cubicBezTo>
                    <a:pt x="3125" y="3077"/>
                    <a:pt x="2992" y="2336"/>
                    <a:pt x="2916" y="2203"/>
                  </a:cubicBezTo>
                  <a:cubicBezTo>
                    <a:pt x="2840" y="2070"/>
                    <a:pt x="2802" y="1956"/>
                    <a:pt x="2821" y="2232"/>
                  </a:cubicBezTo>
                  <a:cubicBezTo>
                    <a:pt x="2840" y="2507"/>
                    <a:pt x="2678" y="2849"/>
                    <a:pt x="2631" y="2954"/>
                  </a:cubicBezTo>
                  <a:cubicBezTo>
                    <a:pt x="2583" y="3058"/>
                    <a:pt x="2631" y="2925"/>
                    <a:pt x="2669" y="2659"/>
                  </a:cubicBezTo>
                  <a:cubicBezTo>
                    <a:pt x="2707" y="2393"/>
                    <a:pt x="2659" y="1690"/>
                    <a:pt x="2498" y="1386"/>
                  </a:cubicBezTo>
                  <a:cubicBezTo>
                    <a:pt x="2337" y="1083"/>
                    <a:pt x="2270" y="845"/>
                    <a:pt x="2270" y="1045"/>
                  </a:cubicBezTo>
                  <a:cubicBezTo>
                    <a:pt x="2270" y="1244"/>
                    <a:pt x="2242" y="1348"/>
                    <a:pt x="2242" y="1348"/>
                  </a:cubicBezTo>
                  <a:cubicBezTo>
                    <a:pt x="2242" y="1348"/>
                    <a:pt x="2023" y="437"/>
                    <a:pt x="1586" y="218"/>
                  </a:cubicBezTo>
                  <a:cubicBezTo>
                    <a:pt x="1149" y="0"/>
                    <a:pt x="1396" y="104"/>
                    <a:pt x="1491" y="399"/>
                  </a:cubicBezTo>
                  <a:cubicBezTo>
                    <a:pt x="1586" y="693"/>
                    <a:pt x="1510" y="1121"/>
                    <a:pt x="1425" y="1320"/>
                  </a:cubicBezTo>
                  <a:cubicBezTo>
                    <a:pt x="1339" y="1519"/>
                    <a:pt x="1197" y="1956"/>
                    <a:pt x="1206" y="2099"/>
                  </a:cubicBezTo>
                  <a:cubicBezTo>
                    <a:pt x="1216" y="2241"/>
                    <a:pt x="1178" y="1719"/>
                    <a:pt x="1111" y="1586"/>
                  </a:cubicBezTo>
                  <a:cubicBezTo>
                    <a:pt x="1045" y="1453"/>
                    <a:pt x="950" y="1367"/>
                    <a:pt x="950" y="1367"/>
                  </a:cubicBezTo>
                  <a:cubicBezTo>
                    <a:pt x="950" y="1367"/>
                    <a:pt x="997" y="1472"/>
                    <a:pt x="978" y="1643"/>
                  </a:cubicBezTo>
                  <a:cubicBezTo>
                    <a:pt x="959" y="1814"/>
                    <a:pt x="722" y="2108"/>
                    <a:pt x="598" y="2260"/>
                  </a:cubicBezTo>
                  <a:cubicBezTo>
                    <a:pt x="475" y="2412"/>
                    <a:pt x="323" y="2688"/>
                    <a:pt x="371" y="2897"/>
                  </a:cubicBezTo>
                  <a:cubicBezTo>
                    <a:pt x="418" y="3106"/>
                    <a:pt x="465" y="3286"/>
                    <a:pt x="465" y="3286"/>
                  </a:cubicBezTo>
                  <a:cubicBezTo>
                    <a:pt x="465" y="3286"/>
                    <a:pt x="323" y="3191"/>
                    <a:pt x="295" y="3049"/>
                  </a:cubicBezTo>
                  <a:cubicBezTo>
                    <a:pt x="266" y="2906"/>
                    <a:pt x="285" y="2745"/>
                    <a:pt x="285" y="2745"/>
                  </a:cubicBezTo>
                  <a:cubicBezTo>
                    <a:pt x="285" y="2745"/>
                    <a:pt x="133" y="2954"/>
                    <a:pt x="162" y="3172"/>
                  </a:cubicBezTo>
                  <a:cubicBezTo>
                    <a:pt x="190" y="3390"/>
                    <a:pt x="333" y="3761"/>
                    <a:pt x="399" y="3818"/>
                  </a:cubicBezTo>
                  <a:cubicBezTo>
                    <a:pt x="465" y="3875"/>
                    <a:pt x="228" y="3799"/>
                    <a:pt x="171" y="3694"/>
                  </a:cubicBezTo>
                  <a:cubicBezTo>
                    <a:pt x="114" y="3590"/>
                    <a:pt x="48" y="3419"/>
                    <a:pt x="48" y="3419"/>
                  </a:cubicBezTo>
                  <a:cubicBezTo>
                    <a:pt x="48" y="3419"/>
                    <a:pt x="0" y="3818"/>
                    <a:pt x="299" y="4188"/>
                  </a:cubicBezTo>
                  <a:cubicBezTo>
                    <a:pt x="598" y="4559"/>
                    <a:pt x="869" y="4915"/>
                    <a:pt x="1610" y="4915"/>
                  </a:cubicBezTo>
                  <a:close/>
                </a:path>
              </a:pathLst>
            </a:custGeom>
            <a:gradFill>
              <a:gsLst>
                <a:gs pos="22000">
                  <a:schemeClr val="accent6">
                    <a:lumMod val="75000"/>
                  </a:schemeClr>
                </a:gs>
                <a:gs pos="75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62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733800" y="2057400"/>
              <a:ext cx="2640013" cy="5916613"/>
            </a:xfrm>
            <a:custGeom>
              <a:avLst/>
              <a:gdLst>
                <a:gd name="T0" fmla="*/ 755 w 1852"/>
                <a:gd name="T1" fmla="*/ 4060 h 4152"/>
                <a:gd name="T2" fmla="*/ 271 w 1852"/>
                <a:gd name="T3" fmla="*/ 2692 h 4152"/>
                <a:gd name="T4" fmla="*/ 1111 w 1852"/>
                <a:gd name="T5" fmla="*/ 1025 h 4152"/>
                <a:gd name="T6" fmla="*/ 1197 w 1852"/>
                <a:gd name="T7" fmla="*/ 541 h 4152"/>
                <a:gd name="T8" fmla="*/ 1410 w 1852"/>
                <a:gd name="T9" fmla="*/ 2037 h 4152"/>
                <a:gd name="T10" fmla="*/ 1154 w 1852"/>
                <a:gd name="T11" fmla="*/ 3134 h 4152"/>
                <a:gd name="T12" fmla="*/ 1496 w 1852"/>
                <a:gd name="T13" fmla="*/ 3020 h 4152"/>
                <a:gd name="T14" fmla="*/ 1738 w 1852"/>
                <a:gd name="T15" fmla="*/ 2635 h 4152"/>
                <a:gd name="T16" fmla="*/ 1838 w 1852"/>
                <a:gd name="T17" fmla="*/ 2977 h 4152"/>
                <a:gd name="T18" fmla="*/ 1439 w 1852"/>
                <a:gd name="T19" fmla="*/ 3661 h 4152"/>
                <a:gd name="T20" fmla="*/ 1026 w 1852"/>
                <a:gd name="T21" fmla="*/ 4074 h 4152"/>
                <a:gd name="T22" fmla="*/ 755 w 1852"/>
                <a:gd name="T23" fmla="*/ 4060 h 4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2" h="4152">
                  <a:moveTo>
                    <a:pt x="755" y="4060"/>
                  </a:moveTo>
                  <a:cubicBezTo>
                    <a:pt x="527" y="3967"/>
                    <a:pt x="0" y="3419"/>
                    <a:pt x="271" y="2692"/>
                  </a:cubicBezTo>
                  <a:cubicBezTo>
                    <a:pt x="541" y="1966"/>
                    <a:pt x="976" y="1545"/>
                    <a:pt x="1111" y="1025"/>
                  </a:cubicBezTo>
                  <a:cubicBezTo>
                    <a:pt x="1194" y="708"/>
                    <a:pt x="969" y="0"/>
                    <a:pt x="1197" y="541"/>
                  </a:cubicBezTo>
                  <a:cubicBezTo>
                    <a:pt x="1425" y="1082"/>
                    <a:pt x="1624" y="1624"/>
                    <a:pt x="1410" y="2037"/>
                  </a:cubicBezTo>
                  <a:cubicBezTo>
                    <a:pt x="1197" y="2450"/>
                    <a:pt x="1068" y="3034"/>
                    <a:pt x="1154" y="3134"/>
                  </a:cubicBezTo>
                  <a:cubicBezTo>
                    <a:pt x="1239" y="3234"/>
                    <a:pt x="1409" y="3106"/>
                    <a:pt x="1496" y="3020"/>
                  </a:cubicBezTo>
                  <a:cubicBezTo>
                    <a:pt x="1624" y="2892"/>
                    <a:pt x="1724" y="2735"/>
                    <a:pt x="1738" y="2635"/>
                  </a:cubicBezTo>
                  <a:cubicBezTo>
                    <a:pt x="1752" y="2535"/>
                    <a:pt x="1823" y="2792"/>
                    <a:pt x="1838" y="2977"/>
                  </a:cubicBezTo>
                  <a:cubicBezTo>
                    <a:pt x="1852" y="3162"/>
                    <a:pt x="1667" y="3461"/>
                    <a:pt x="1439" y="3661"/>
                  </a:cubicBezTo>
                  <a:cubicBezTo>
                    <a:pt x="1261" y="3816"/>
                    <a:pt x="1111" y="3960"/>
                    <a:pt x="1026" y="4074"/>
                  </a:cubicBezTo>
                  <a:cubicBezTo>
                    <a:pt x="974" y="4142"/>
                    <a:pt x="983" y="4152"/>
                    <a:pt x="755" y="4060"/>
                  </a:cubicBezTo>
                  <a:close/>
                </a:path>
              </a:pathLst>
            </a:custGeom>
            <a:gradFill>
              <a:gsLst>
                <a:gs pos="18000">
                  <a:schemeClr val="accent6">
                    <a:lumMod val="75000"/>
                  </a:schemeClr>
                </a:gs>
                <a:gs pos="77000">
                  <a:schemeClr val="accent1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chemeClr val="accent1">
                      <a:lumMod val="50000"/>
                    </a:schemeClr>
                  </a:gs>
                  <a:gs pos="100000">
                    <a:schemeClr val="accent6">
                      <a:lumMod val="50000"/>
                    </a:schemeClr>
                  </a:gs>
                </a:gsLst>
                <a:lin ang="15600000" scaled="0"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435" y="228600"/>
            <a:ext cx="8599798" cy="669339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70939"/>
            <a:ext cx="6647087" cy="660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0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0" y="2667000"/>
            <a:ext cx="772920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Retrato de Portugal</a:t>
            </a:r>
            <a:endParaRPr lang="pt-PT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1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4796" y="5875337"/>
            <a:ext cx="8737604" cy="5254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de incêndios florestais e correspondente área ardida, por ano.</a:t>
            </a:r>
            <a:endParaRPr lang="en-US" dirty="0">
              <a:solidFill>
                <a:schemeClr val="accent6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438400" y="533400"/>
            <a:ext cx="9169400" cy="9906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Todos os anos, o território nacional é afetado por incêndios florestais.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524000"/>
            <a:ext cx="10141937" cy="401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0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00493" cy="990598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incêndios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florestais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Portugal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flagelo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pois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país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tem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condições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propícias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propagação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nomeadamente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667000" y="1524000"/>
            <a:ext cx="4572000" cy="5181100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b="1" dirty="0" err="1" smtClean="0">
                <a:solidFill>
                  <a:srgbClr val="FCD5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Relevo</a:t>
            </a:r>
            <a:endParaRPr lang="en-US" sz="2800" b="1" dirty="0" smtClean="0">
              <a:solidFill>
                <a:srgbClr val="FCD5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endParaRPr lang="en-US" sz="2800" b="1" dirty="0" smtClean="0">
              <a:solidFill>
                <a:srgbClr val="FCD5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dirty="0" err="1">
                <a:solidFill>
                  <a:srgbClr val="FCD5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b="1" dirty="0" err="1" smtClean="0">
                <a:solidFill>
                  <a:srgbClr val="FCD5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ondições</a:t>
            </a:r>
            <a:r>
              <a:rPr lang="en-US" sz="2800" b="1" dirty="0" smtClean="0">
                <a:solidFill>
                  <a:srgbClr val="FCD5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CD5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meteorológicas</a:t>
            </a:r>
            <a:r>
              <a:rPr lang="en-US" sz="2800" b="1" dirty="0">
                <a:solidFill>
                  <a:srgbClr val="FCD5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precipitação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dirty="0" err="1" smtClean="0">
                <a:solidFill>
                  <a:srgbClr val="FCD5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Combustível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abundância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espécies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vegetais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eucalipto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e o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pinheiro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295399"/>
            <a:ext cx="3935332" cy="543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03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362199"/>
            <a:ext cx="3505200" cy="285460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CD5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de ocorrências de incêndios florestais e correspondente área ardida, por distrito, em 2014.</a:t>
            </a:r>
            <a:endParaRPr lang="en-US" dirty="0">
              <a:solidFill>
                <a:srgbClr val="FCD5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Marcador de Posição de Conteúdo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498"/>
            <a:ext cx="4693920" cy="6705600"/>
          </a:xfrm>
        </p:spPr>
      </p:pic>
    </p:spTree>
    <p:extLst>
      <p:ext uri="{BB962C8B-B14F-4D97-AF65-F5344CB8AC3E}">
        <p14:creationId xmlns:p14="http://schemas.microsoft.com/office/powerpoint/2010/main" val="206899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457200"/>
            <a:ext cx="8737604" cy="5254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Aplica o </a:t>
            </a:r>
            <a:r>
              <a:rPr lang="en-US" sz="48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que</a:t>
            </a:r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aprendeste</a:t>
            </a:r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!</a:t>
            </a:r>
            <a:endParaRPr lang="en-US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815772" y="1495146"/>
            <a:ext cx="8636000" cy="502920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3200" b="1" dirty="0" smtClean="0"/>
              <a:t>Completa</a:t>
            </a:r>
            <a:r>
              <a:rPr lang="en-US" sz="3200" dirty="0" smtClean="0"/>
              <a:t> a definição de incêndio </a:t>
            </a:r>
            <a:r>
              <a:rPr lang="en-US" sz="3200" dirty="0" err="1" smtClean="0"/>
              <a:t>florestal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2362200" y="1676400"/>
            <a:ext cx="9525000" cy="3505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É um </a:t>
            </a:r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incontrolado em</a:t>
            </a:r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				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matas e outros espaços com </a:t>
            </a:r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abundante (áreas de </a:t>
            </a:r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 áreas </a:t>
            </a:r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		 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__).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244858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fogo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2339" y="2432322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florestas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1400" y="30480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vegetação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0" y="382018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inculto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51051" y="3803922"/>
            <a:ext cx="2058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agrícolas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02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36537"/>
            <a:ext cx="8737604" cy="52546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Aplica o </a:t>
            </a:r>
            <a:r>
              <a:rPr lang="en-US" sz="48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que</a:t>
            </a:r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aprendeste</a:t>
            </a:r>
            <a:r>
              <a:rPr lang="en-US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!</a:t>
            </a:r>
            <a:endParaRPr lang="en-US" sz="4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149600" y="914400"/>
            <a:ext cx="8636000" cy="1219200"/>
          </a:xfrm>
        </p:spPr>
        <p:txBody>
          <a:bodyPr/>
          <a:lstStyle/>
          <a:p>
            <a:pPr algn="just"/>
            <a:r>
              <a:rPr lang="en-US" sz="3200" b="1" dirty="0" smtClean="0"/>
              <a:t>2.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Verifica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 as afirmações seguintes são verdadeiras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(V)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ou falsas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(F).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497058"/>
              </p:ext>
            </p:extLst>
          </p:nvPr>
        </p:nvGraphicFramePr>
        <p:xfrm>
          <a:off x="2300287" y="1953577"/>
          <a:ext cx="9906000" cy="493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7293"/>
                <a:gridCol w="8698707"/>
              </a:tblGrid>
              <a:tr h="0">
                <a:tc>
                  <a:txBody>
                    <a:bodyPr/>
                    <a:lstStyle/>
                    <a:p>
                      <a:pPr algn="just"/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inclinação das vertentes é um fator climático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que influencia as características e a dimensão dos incêndios florestais.  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espécies resinosas são muito dificilmente consumíveis.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temperatura e a humidade relativa são fatores climáticos que influenciam as características e a dimensão dos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incêndios florestais.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Existem três causas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fogos florestais: naturais, humanas e desconhecidas.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 incêndios florestais impedem a destruição e a alteração da cobertura vegetal protetora do solo.</a:t>
                      </a: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limpeza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das matas é uma medida de prevenção de incêndios florestais muito importante.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49046" y="2057400"/>
            <a:ext cx="523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V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7000" y="2590800"/>
            <a:ext cx="5234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F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90800" y="3429000"/>
            <a:ext cx="5183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0800" y="4488359"/>
            <a:ext cx="5183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80549" y="5250359"/>
            <a:ext cx="4436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90800" y="6164759"/>
            <a:ext cx="5183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V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4346"/>
            <a:ext cx="1002972" cy="333654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-32775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7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888046" y="207309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733800" y="2438400"/>
            <a:ext cx="226536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Fim!</a:t>
            </a:r>
            <a:endParaRPr lang="pt-PT" sz="8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522" y="424464"/>
            <a:ext cx="6492213" cy="681453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3255964" y="4191000"/>
            <a:ext cx="3297236" cy="646331"/>
          </a:xfrm>
          <a:prstGeom prst="rect">
            <a:avLst/>
          </a:prstGeom>
          <a:ln>
            <a:solidFill>
              <a:srgbClr val="251F35"/>
            </a:solidFill>
          </a:ln>
        </p:spPr>
        <p:txBody>
          <a:bodyPr wrap="square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Eva Ribeiro, Rui Teixeira </a:t>
            </a:r>
            <a:r>
              <a:rPr lang="pt-PT" dirty="0" smtClean="0">
                <a:solidFill>
                  <a:schemeClr val="bg1"/>
                </a:solidFill>
              </a:rPr>
              <a:t>Lopes,</a:t>
            </a:r>
          </a:p>
          <a:p>
            <a:r>
              <a:rPr lang="pt-PT" dirty="0" smtClean="0">
                <a:solidFill>
                  <a:schemeClr val="bg1"/>
                </a:solidFill>
              </a:rPr>
              <a:t>Sandra </a:t>
            </a:r>
            <a:r>
              <a:rPr lang="pt-PT" dirty="0">
                <a:solidFill>
                  <a:schemeClr val="bg1"/>
                </a:solidFill>
              </a:rPr>
              <a:t>Custódio, Vera Ribeiro</a:t>
            </a:r>
          </a:p>
        </p:txBody>
      </p:sp>
    </p:spTree>
    <p:extLst>
      <p:ext uri="{BB962C8B-B14F-4D97-AF65-F5344CB8AC3E}">
        <p14:creationId xmlns:p14="http://schemas.microsoft.com/office/powerpoint/2010/main" val="125895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 animBg="1"/>
    </p:bldLst>
  </p:timing>
</p:sld>
</file>

<file path=ppt/theme/theme1.xml><?xml version="1.0" encoding="utf-8"?>
<a:theme xmlns:a="http://schemas.openxmlformats.org/drawingml/2006/main" name="PresenterMedia Animated Theme">
  <a:themeElements>
    <a:clrScheme name="Rolling_Fire">
      <a:dk1>
        <a:sysClr val="windowText" lastClr="000000"/>
      </a:dk1>
      <a:lt1>
        <a:sysClr val="window" lastClr="FFFFFF"/>
      </a:lt1>
      <a:dk2>
        <a:srgbClr val="F2F2F2"/>
      </a:dk2>
      <a:lt2>
        <a:srgbClr val="F2F2F2"/>
      </a:lt2>
      <a:accent1>
        <a:srgbClr val="FF0000"/>
      </a:accent1>
      <a:accent2>
        <a:srgbClr val="0156A7"/>
      </a:accent2>
      <a:accent3>
        <a:srgbClr val="EA1C06"/>
      </a:accent3>
      <a:accent4>
        <a:srgbClr val="2E9F4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erMedia Static Theme">
  <a:themeElements>
    <a:clrScheme name="superhero">
      <a:dk1>
        <a:sysClr val="windowText" lastClr="000000"/>
      </a:dk1>
      <a:lt1>
        <a:sysClr val="window" lastClr="FFFFFF"/>
      </a:lt1>
      <a:dk2>
        <a:srgbClr val="F2F2F2"/>
      </a:dk2>
      <a:lt2>
        <a:srgbClr val="F2F2F2"/>
      </a:lt2>
      <a:accent1>
        <a:srgbClr val="FF0000"/>
      </a:accent1>
      <a:accent2>
        <a:srgbClr val="0156A7"/>
      </a:accent2>
      <a:accent3>
        <a:srgbClr val="F0EA00"/>
      </a:accent3>
      <a:accent4>
        <a:srgbClr val="2E9F4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flective ball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15153</TotalTime>
  <Words>531</Words>
  <Application>Microsoft Office PowerPoint</Application>
  <PresentationFormat>Widescreen</PresentationFormat>
  <Paragraphs>91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Franklin Gothic Heavy</vt:lpstr>
      <vt:lpstr>PresenterMedia Animated Theme</vt:lpstr>
      <vt:lpstr>PresenterMedia Static Theme</vt:lpstr>
      <vt:lpstr>Domínio: Riscos, Ambiente e Sociedade Subdomínio: Riscos mistos</vt:lpstr>
      <vt:lpstr>Índice</vt:lpstr>
      <vt:lpstr>Fogo ou incêndio florestal?</vt:lpstr>
      <vt:lpstr>Para que ocorra um incêndio florestal, é necessário que existam três condições, dando origem ao triângulo do fogo. </vt:lpstr>
      <vt:lpstr>As características e dimensões dos incêndios florestais dependem de diferentes fatores.</vt:lpstr>
      <vt:lpstr>PowerPoint Presentation</vt:lpstr>
      <vt:lpstr>Consequências dos incêndios florestais</vt:lpstr>
      <vt:lpstr>Medidas de prevenção</vt:lpstr>
      <vt:lpstr>PowerPoint Presentation</vt:lpstr>
      <vt:lpstr>Total de incêndios florestais e correspondente área ardida, por ano.</vt:lpstr>
      <vt:lpstr>Os incêndios florestais em Portugal são um flagelo, pois o país tem condições propícias à sua propagação, nomeadamente: </vt:lpstr>
      <vt:lpstr>Número de ocorrências de incêndios florestais e correspondente área ardida, por distrito, em 2014.</vt:lpstr>
      <vt:lpstr>Aplica o que aprendeste!</vt:lpstr>
      <vt:lpstr>Aplica o que aprendeste!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Earth</dc:title>
  <dc:creator>PresenterMedia.com</dc:creator>
  <cp:lastModifiedBy>Joana Lopes</cp:lastModifiedBy>
  <cp:revision>289</cp:revision>
  <dcterms:created xsi:type="dcterms:W3CDTF">2010-11-24T18:19:10Z</dcterms:created>
  <dcterms:modified xsi:type="dcterms:W3CDTF">2016-05-19T07:49:02Z</dcterms:modified>
</cp:coreProperties>
</file>