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customXml/itemProps1.xml" ContentType="application/vnd.openxmlformats-officedocument.customXmlProperties+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sldSz cx="10160000" cy="7620000"/>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8297" autoAdjust="0"/>
    <p:restoredTop sz="90929"/>
  </p:normalViewPr>
  <p:slideViewPr>
    <p:cSldViewPr>
      <p:cViewPr varScale="1">
        <p:scale>
          <a:sx n="64" d="100"/>
          <a:sy n="64" d="100"/>
        </p:scale>
        <p:origin x="-786"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ustomXml" Target="../customXml/item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o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762000" y="2366963"/>
            <a:ext cx="8636000" cy="1633537"/>
          </a:xfrm>
        </p:spPr>
        <p:txBody>
          <a:bodyPr/>
          <a:lstStyle/>
          <a:p>
            <a:r>
              <a:rPr lang="pt-PT" smtClean="0"/>
              <a:t>Clique para editar o estilo</a:t>
            </a:r>
            <a:endParaRPr lang="pt-PT"/>
          </a:p>
        </p:txBody>
      </p:sp>
      <p:sp>
        <p:nvSpPr>
          <p:cNvPr id="3" name="Subtítulo 2"/>
          <p:cNvSpPr>
            <a:spLocks noGrp="1"/>
          </p:cNvSpPr>
          <p:nvPr>
            <p:ph type="subTitle" idx="1"/>
          </p:nvPr>
        </p:nvSpPr>
        <p:spPr>
          <a:xfrm>
            <a:off x="1524000" y="4318000"/>
            <a:ext cx="7112000" cy="1947863"/>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pt-PT" smtClean="0"/>
              <a:t>Faça clique para editar o estilo</a:t>
            </a:r>
            <a:endParaRPr lang="pt-PT"/>
          </a:p>
        </p:txBody>
      </p:sp>
      <p:sp>
        <p:nvSpPr>
          <p:cNvPr id="4" name="Marcador de Posição da Data 3"/>
          <p:cNvSpPr>
            <a:spLocks noGrp="1"/>
          </p:cNvSpPr>
          <p:nvPr>
            <p:ph type="dt" sz="half" idx="10"/>
          </p:nvPr>
        </p:nvSpPr>
        <p:spPr/>
        <p:txBody>
          <a:bodyPr/>
          <a:lstStyle>
            <a:lvl1pPr>
              <a:defRPr/>
            </a:lvl1pPr>
          </a:lstStyle>
          <a:p>
            <a:endParaRPr lang="en-US"/>
          </a:p>
        </p:txBody>
      </p:sp>
      <p:sp>
        <p:nvSpPr>
          <p:cNvPr id="5" name="Marcador de Posição do Rodapé 4"/>
          <p:cNvSpPr>
            <a:spLocks noGrp="1"/>
          </p:cNvSpPr>
          <p:nvPr>
            <p:ph type="ftr" sz="quarter" idx="11"/>
          </p:nvPr>
        </p:nvSpPr>
        <p:spPr/>
        <p:txBody>
          <a:bodyPr/>
          <a:lstStyle>
            <a:lvl1pPr>
              <a:defRPr/>
            </a:lvl1pPr>
          </a:lstStyle>
          <a:p>
            <a:endParaRPr lang="en-US"/>
          </a:p>
        </p:txBody>
      </p:sp>
      <p:sp>
        <p:nvSpPr>
          <p:cNvPr id="6" name="Marcador de Posição do Número do Diapositivo 5"/>
          <p:cNvSpPr>
            <a:spLocks noGrp="1"/>
          </p:cNvSpPr>
          <p:nvPr>
            <p:ph type="sldNum" sz="quarter" idx="12"/>
          </p:nvPr>
        </p:nvSpPr>
        <p:spPr/>
        <p:txBody>
          <a:bodyPr/>
          <a:lstStyle>
            <a:lvl1pPr>
              <a:defRPr/>
            </a:lvl1pPr>
          </a:lstStyle>
          <a:p>
            <a:fld id="{5447704D-A5DD-4875-8AF9-260F6174445B}" type="slidenum">
              <a:rPr lang="en-US"/>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object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e Conteúdo 2"/>
          <p:cNvSpPr>
            <a:spLocks noGrp="1"/>
          </p:cNvSpPr>
          <p:nvPr>
            <p:ph idx="1"/>
          </p:nvPr>
        </p:nvSpPr>
        <p:spPr/>
        <p:txBody>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a Data 3"/>
          <p:cNvSpPr>
            <a:spLocks noGrp="1"/>
          </p:cNvSpPr>
          <p:nvPr>
            <p:ph type="dt" sz="half" idx="10"/>
          </p:nvPr>
        </p:nvSpPr>
        <p:spPr/>
        <p:txBody>
          <a:bodyPr/>
          <a:lstStyle>
            <a:lvl1pPr>
              <a:defRPr/>
            </a:lvl1pPr>
          </a:lstStyle>
          <a:p>
            <a:endParaRPr lang="en-US"/>
          </a:p>
        </p:txBody>
      </p:sp>
      <p:sp>
        <p:nvSpPr>
          <p:cNvPr id="5" name="Marcador de Posição do Rodapé 4"/>
          <p:cNvSpPr>
            <a:spLocks noGrp="1"/>
          </p:cNvSpPr>
          <p:nvPr>
            <p:ph type="ftr" sz="quarter" idx="11"/>
          </p:nvPr>
        </p:nvSpPr>
        <p:spPr/>
        <p:txBody>
          <a:bodyPr/>
          <a:lstStyle>
            <a:lvl1pPr>
              <a:defRPr/>
            </a:lvl1pPr>
          </a:lstStyle>
          <a:p>
            <a:endParaRPr lang="en-US"/>
          </a:p>
        </p:txBody>
      </p:sp>
      <p:sp>
        <p:nvSpPr>
          <p:cNvPr id="6" name="Marcador de Posição do Número do Diapositivo 5"/>
          <p:cNvSpPr>
            <a:spLocks noGrp="1"/>
          </p:cNvSpPr>
          <p:nvPr>
            <p:ph type="sldNum" sz="quarter" idx="12"/>
          </p:nvPr>
        </p:nvSpPr>
        <p:spPr/>
        <p:txBody>
          <a:bodyPr/>
          <a:lstStyle>
            <a:lvl1pPr>
              <a:defRPr/>
            </a:lvl1pPr>
          </a:lstStyle>
          <a:p>
            <a:fld id="{B5467DA7-4FC2-4B89-8ABC-80F60AAD0D38}" type="slidenum">
              <a:rPr lang="en-US"/>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cção">
    <p:spTree>
      <p:nvGrpSpPr>
        <p:cNvPr id="1" name=""/>
        <p:cNvGrpSpPr/>
        <p:nvPr/>
      </p:nvGrpSpPr>
      <p:grpSpPr>
        <a:xfrm>
          <a:off x="0" y="0"/>
          <a:ext cx="0" cy="0"/>
          <a:chOff x="0" y="0"/>
          <a:chExt cx="0" cy="0"/>
        </a:xfrm>
      </p:grpSpPr>
      <p:sp>
        <p:nvSpPr>
          <p:cNvPr id="2" name="Título 1"/>
          <p:cNvSpPr>
            <a:spLocks noGrp="1"/>
          </p:cNvSpPr>
          <p:nvPr>
            <p:ph type="title"/>
          </p:nvPr>
        </p:nvSpPr>
        <p:spPr>
          <a:xfrm>
            <a:off x="803275" y="4895850"/>
            <a:ext cx="8636000" cy="1514475"/>
          </a:xfrm>
        </p:spPr>
        <p:txBody>
          <a:bodyPr anchor="t"/>
          <a:lstStyle>
            <a:lvl1pPr algn="l">
              <a:defRPr sz="4000" b="1" cap="all"/>
            </a:lvl1pPr>
          </a:lstStyle>
          <a:p>
            <a:r>
              <a:rPr lang="pt-PT" smtClean="0"/>
              <a:t>Clique para editar o estilo</a:t>
            </a:r>
            <a:endParaRPr lang="pt-PT"/>
          </a:p>
        </p:txBody>
      </p:sp>
      <p:sp>
        <p:nvSpPr>
          <p:cNvPr id="3" name="Marcador de Posição do Texto 2"/>
          <p:cNvSpPr>
            <a:spLocks noGrp="1"/>
          </p:cNvSpPr>
          <p:nvPr>
            <p:ph type="body" idx="1"/>
          </p:nvPr>
        </p:nvSpPr>
        <p:spPr>
          <a:xfrm>
            <a:off x="803275" y="3228975"/>
            <a:ext cx="8636000" cy="16668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t-PT" smtClean="0"/>
              <a:t>Clique para editar os estilos</a:t>
            </a:r>
          </a:p>
        </p:txBody>
      </p:sp>
      <p:sp>
        <p:nvSpPr>
          <p:cNvPr id="4" name="Marcador de Posição da Data 3"/>
          <p:cNvSpPr>
            <a:spLocks noGrp="1"/>
          </p:cNvSpPr>
          <p:nvPr>
            <p:ph type="dt" sz="half" idx="10"/>
          </p:nvPr>
        </p:nvSpPr>
        <p:spPr/>
        <p:txBody>
          <a:bodyPr/>
          <a:lstStyle>
            <a:lvl1pPr>
              <a:defRPr/>
            </a:lvl1pPr>
          </a:lstStyle>
          <a:p>
            <a:endParaRPr lang="en-US"/>
          </a:p>
        </p:txBody>
      </p:sp>
      <p:sp>
        <p:nvSpPr>
          <p:cNvPr id="5" name="Marcador de Posição do Rodapé 4"/>
          <p:cNvSpPr>
            <a:spLocks noGrp="1"/>
          </p:cNvSpPr>
          <p:nvPr>
            <p:ph type="ftr" sz="quarter" idx="11"/>
          </p:nvPr>
        </p:nvSpPr>
        <p:spPr/>
        <p:txBody>
          <a:bodyPr/>
          <a:lstStyle>
            <a:lvl1pPr>
              <a:defRPr/>
            </a:lvl1pPr>
          </a:lstStyle>
          <a:p>
            <a:endParaRPr lang="en-US"/>
          </a:p>
        </p:txBody>
      </p:sp>
      <p:sp>
        <p:nvSpPr>
          <p:cNvPr id="6" name="Marcador de Posição do Número do Diapositivo 5"/>
          <p:cNvSpPr>
            <a:spLocks noGrp="1"/>
          </p:cNvSpPr>
          <p:nvPr>
            <p:ph type="sldNum" sz="quarter" idx="12"/>
          </p:nvPr>
        </p:nvSpPr>
        <p:spPr/>
        <p:txBody>
          <a:bodyPr/>
          <a:lstStyle>
            <a:lvl1pPr>
              <a:defRPr/>
            </a:lvl1pPr>
          </a:lstStyle>
          <a:p>
            <a:fld id="{ACB93FD7-0B89-4B1E-B547-672E81CA118A}" type="slidenum">
              <a:rPr lang="en-US"/>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údo Dup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e Conteúdo 2"/>
          <p:cNvSpPr>
            <a:spLocks noGrp="1"/>
          </p:cNvSpPr>
          <p:nvPr>
            <p:ph sz="half" idx="1"/>
          </p:nvPr>
        </p:nvSpPr>
        <p:spPr>
          <a:xfrm>
            <a:off x="762000" y="2200275"/>
            <a:ext cx="4241800" cy="45735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e Conteúdo 3"/>
          <p:cNvSpPr>
            <a:spLocks noGrp="1"/>
          </p:cNvSpPr>
          <p:nvPr>
            <p:ph sz="half" idx="2"/>
          </p:nvPr>
        </p:nvSpPr>
        <p:spPr>
          <a:xfrm>
            <a:off x="5156200" y="2200275"/>
            <a:ext cx="4241800" cy="45735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5" name="Marcador de Posição da Data 4"/>
          <p:cNvSpPr>
            <a:spLocks noGrp="1"/>
          </p:cNvSpPr>
          <p:nvPr>
            <p:ph type="dt" sz="half" idx="10"/>
          </p:nvPr>
        </p:nvSpPr>
        <p:spPr/>
        <p:txBody>
          <a:bodyPr/>
          <a:lstStyle>
            <a:lvl1pPr>
              <a:defRPr/>
            </a:lvl1pPr>
          </a:lstStyle>
          <a:p>
            <a:endParaRPr lang="en-US"/>
          </a:p>
        </p:txBody>
      </p:sp>
      <p:sp>
        <p:nvSpPr>
          <p:cNvPr id="6" name="Marcador de Posição do Rodapé 5"/>
          <p:cNvSpPr>
            <a:spLocks noGrp="1"/>
          </p:cNvSpPr>
          <p:nvPr>
            <p:ph type="ftr" sz="quarter" idx="11"/>
          </p:nvPr>
        </p:nvSpPr>
        <p:spPr/>
        <p:txBody>
          <a:bodyPr/>
          <a:lstStyle>
            <a:lvl1pPr>
              <a:defRPr/>
            </a:lvl1pPr>
          </a:lstStyle>
          <a:p>
            <a:endParaRPr lang="en-US"/>
          </a:p>
        </p:txBody>
      </p:sp>
      <p:sp>
        <p:nvSpPr>
          <p:cNvPr id="7" name="Marcador de Posição do Número do Diapositivo 6"/>
          <p:cNvSpPr>
            <a:spLocks noGrp="1"/>
          </p:cNvSpPr>
          <p:nvPr>
            <p:ph type="sldNum" sz="quarter" idx="12"/>
          </p:nvPr>
        </p:nvSpPr>
        <p:spPr/>
        <p:txBody>
          <a:bodyPr/>
          <a:lstStyle>
            <a:lvl1pPr>
              <a:defRPr/>
            </a:lvl1pPr>
          </a:lstStyle>
          <a:p>
            <a:fld id="{9EA8CBD0-F78D-4585-B06C-9D35DC57E108}" type="slidenum">
              <a:rPr lang="en-US"/>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508000" y="304800"/>
            <a:ext cx="9144000" cy="1270000"/>
          </a:xfrm>
        </p:spPr>
        <p:txBody>
          <a:bodyPr/>
          <a:lstStyle>
            <a:lvl1pPr>
              <a:defRPr/>
            </a:lvl1pPr>
          </a:lstStyle>
          <a:p>
            <a:r>
              <a:rPr lang="pt-PT" smtClean="0"/>
              <a:t>Clique para editar o estilo</a:t>
            </a:r>
            <a:endParaRPr lang="pt-PT"/>
          </a:p>
        </p:txBody>
      </p:sp>
      <p:sp>
        <p:nvSpPr>
          <p:cNvPr id="3" name="Marcador de Posição do Texto 2"/>
          <p:cNvSpPr>
            <a:spLocks noGrp="1"/>
          </p:cNvSpPr>
          <p:nvPr>
            <p:ph type="body" idx="1"/>
          </p:nvPr>
        </p:nvSpPr>
        <p:spPr>
          <a:xfrm>
            <a:off x="508000" y="1704975"/>
            <a:ext cx="4489450" cy="7112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smtClean="0"/>
              <a:t>Clique para editar os estilos</a:t>
            </a:r>
          </a:p>
        </p:txBody>
      </p:sp>
      <p:sp>
        <p:nvSpPr>
          <p:cNvPr id="4" name="Marcador de Posição de Conteúdo 3"/>
          <p:cNvSpPr>
            <a:spLocks noGrp="1"/>
          </p:cNvSpPr>
          <p:nvPr>
            <p:ph sz="half" idx="2"/>
          </p:nvPr>
        </p:nvSpPr>
        <p:spPr>
          <a:xfrm>
            <a:off x="508000" y="2416175"/>
            <a:ext cx="4489450" cy="43910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5" name="Marcador de Posição do Texto 4"/>
          <p:cNvSpPr>
            <a:spLocks noGrp="1"/>
          </p:cNvSpPr>
          <p:nvPr>
            <p:ph type="body" sz="quarter" idx="3"/>
          </p:nvPr>
        </p:nvSpPr>
        <p:spPr>
          <a:xfrm>
            <a:off x="5160963" y="1704975"/>
            <a:ext cx="4491037" cy="7112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smtClean="0"/>
              <a:t>Clique para editar os estilos</a:t>
            </a:r>
          </a:p>
        </p:txBody>
      </p:sp>
      <p:sp>
        <p:nvSpPr>
          <p:cNvPr id="6" name="Marcador de Posição de Conteúdo 5"/>
          <p:cNvSpPr>
            <a:spLocks noGrp="1"/>
          </p:cNvSpPr>
          <p:nvPr>
            <p:ph sz="quarter" idx="4"/>
          </p:nvPr>
        </p:nvSpPr>
        <p:spPr>
          <a:xfrm>
            <a:off x="5160963" y="2416175"/>
            <a:ext cx="4491037" cy="43910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7" name="Marcador de Posição da Data 6"/>
          <p:cNvSpPr>
            <a:spLocks noGrp="1"/>
          </p:cNvSpPr>
          <p:nvPr>
            <p:ph type="dt" sz="half" idx="10"/>
          </p:nvPr>
        </p:nvSpPr>
        <p:spPr/>
        <p:txBody>
          <a:bodyPr/>
          <a:lstStyle>
            <a:lvl1pPr>
              <a:defRPr/>
            </a:lvl1pPr>
          </a:lstStyle>
          <a:p>
            <a:endParaRPr lang="en-US"/>
          </a:p>
        </p:txBody>
      </p:sp>
      <p:sp>
        <p:nvSpPr>
          <p:cNvPr id="8" name="Marcador de Posição do Rodapé 7"/>
          <p:cNvSpPr>
            <a:spLocks noGrp="1"/>
          </p:cNvSpPr>
          <p:nvPr>
            <p:ph type="ftr" sz="quarter" idx="11"/>
          </p:nvPr>
        </p:nvSpPr>
        <p:spPr/>
        <p:txBody>
          <a:bodyPr/>
          <a:lstStyle>
            <a:lvl1pPr>
              <a:defRPr/>
            </a:lvl1pPr>
          </a:lstStyle>
          <a:p>
            <a:endParaRPr lang="en-US"/>
          </a:p>
        </p:txBody>
      </p:sp>
      <p:sp>
        <p:nvSpPr>
          <p:cNvPr id="9" name="Marcador de Posição do Número do Diapositivo 8"/>
          <p:cNvSpPr>
            <a:spLocks noGrp="1"/>
          </p:cNvSpPr>
          <p:nvPr>
            <p:ph type="sldNum" sz="quarter" idx="12"/>
          </p:nvPr>
        </p:nvSpPr>
        <p:spPr/>
        <p:txBody>
          <a:bodyPr/>
          <a:lstStyle>
            <a:lvl1pPr>
              <a:defRPr/>
            </a:lvl1pPr>
          </a:lstStyle>
          <a:p>
            <a:fld id="{695A0236-37EE-4A71-9474-6102F3CD9B3F}" type="slidenum">
              <a:rPr lang="en-US"/>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a Data 2"/>
          <p:cNvSpPr>
            <a:spLocks noGrp="1"/>
          </p:cNvSpPr>
          <p:nvPr>
            <p:ph type="dt" sz="half" idx="10"/>
          </p:nvPr>
        </p:nvSpPr>
        <p:spPr/>
        <p:txBody>
          <a:bodyPr/>
          <a:lstStyle>
            <a:lvl1pPr>
              <a:defRPr/>
            </a:lvl1pPr>
          </a:lstStyle>
          <a:p>
            <a:endParaRPr lang="en-US"/>
          </a:p>
        </p:txBody>
      </p:sp>
      <p:sp>
        <p:nvSpPr>
          <p:cNvPr id="4" name="Marcador de Posição do Rodapé 3"/>
          <p:cNvSpPr>
            <a:spLocks noGrp="1"/>
          </p:cNvSpPr>
          <p:nvPr>
            <p:ph type="ftr" sz="quarter" idx="11"/>
          </p:nvPr>
        </p:nvSpPr>
        <p:spPr/>
        <p:txBody>
          <a:bodyPr/>
          <a:lstStyle>
            <a:lvl1pPr>
              <a:defRPr/>
            </a:lvl1pPr>
          </a:lstStyle>
          <a:p>
            <a:endParaRPr lang="en-US"/>
          </a:p>
        </p:txBody>
      </p:sp>
      <p:sp>
        <p:nvSpPr>
          <p:cNvPr id="5" name="Marcador de Posição do Número do Diapositivo 4"/>
          <p:cNvSpPr>
            <a:spLocks noGrp="1"/>
          </p:cNvSpPr>
          <p:nvPr>
            <p:ph type="sldNum" sz="quarter" idx="12"/>
          </p:nvPr>
        </p:nvSpPr>
        <p:spPr/>
        <p:txBody>
          <a:bodyPr/>
          <a:lstStyle>
            <a:lvl1pPr>
              <a:defRPr/>
            </a:lvl1pPr>
          </a:lstStyle>
          <a:p>
            <a:fld id="{AA5C076D-2F32-49D8-AA33-AFEB78E93FED}" type="slidenum">
              <a:rPr lang="en-US"/>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Marcador de Posição da Data 1"/>
          <p:cNvSpPr>
            <a:spLocks noGrp="1"/>
          </p:cNvSpPr>
          <p:nvPr>
            <p:ph type="dt" sz="half" idx="10"/>
          </p:nvPr>
        </p:nvSpPr>
        <p:spPr/>
        <p:txBody>
          <a:bodyPr/>
          <a:lstStyle>
            <a:lvl1pPr>
              <a:defRPr/>
            </a:lvl1pPr>
          </a:lstStyle>
          <a:p>
            <a:endParaRPr lang="en-US"/>
          </a:p>
        </p:txBody>
      </p:sp>
      <p:sp>
        <p:nvSpPr>
          <p:cNvPr id="3" name="Marcador de Posição do Rodapé 2"/>
          <p:cNvSpPr>
            <a:spLocks noGrp="1"/>
          </p:cNvSpPr>
          <p:nvPr>
            <p:ph type="ftr" sz="quarter" idx="11"/>
          </p:nvPr>
        </p:nvSpPr>
        <p:spPr/>
        <p:txBody>
          <a:bodyPr/>
          <a:lstStyle>
            <a:lvl1pPr>
              <a:defRPr/>
            </a:lvl1pPr>
          </a:lstStyle>
          <a:p>
            <a:endParaRPr lang="en-US"/>
          </a:p>
        </p:txBody>
      </p:sp>
      <p:sp>
        <p:nvSpPr>
          <p:cNvPr id="4" name="Marcador de Posição do Número do Diapositivo 3"/>
          <p:cNvSpPr>
            <a:spLocks noGrp="1"/>
          </p:cNvSpPr>
          <p:nvPr>
            <p:ph type="sldNum" sz="quarter" idx="12"/>
          </p:nvPr>
        </p:nvSpPr>
        <p:spPr/>
        <p:txBody>
          <a:bodyPr/>
          <a:lstStyle>
            <a:lvl1pPr>
              <a:defRPr/>
            </a:lvl1pPr>
          </a:lstStyle>
          <a:p>
            <a:fld id="{600BD0D1-F89F-4DB7-8D87-4A7F33C4C338}" type="slidenum">
              <a:rPr lang="en-US"/>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508000" y="303213"/>
            <a:ext cx="3343275" cy="1290637"/>
          </a:xfrm>
        </p:spPr>
        <p:txBody>
          <a:bodyPr anchor="b"/>
          <a:lstStyle>
            <a:lvl1pPr algn="l">
              <a:defRPr sz="2000" b="1"/>
            </a:lvl1pPr>
          </a:lstStyle>
          <a:p>
            <a:r>
              <a:rPr lang="pt-PT" smtClean="0"/>
              <a:t>Clique para editar o estilo</a:t>
            </a:r>
            <a:endParaRPr lang="pt-PT"/>
          </a:p>
        </p:txBody>
      </p:sp>
      <p:sp>
        <p:nvSpPr>
          <p:cNvPr id="3" name="Marcador de Posição de Conteúdo 2"/>
          <p:cNvSpPr>
            <a:spLocks noGrp="1"/>
          </p:cNvSpPr>
          <p:nvPr>
            <p:ph idx="1"/>
          </p:nvPr>
        </p:nvSpPr>
        <p:spPr>
          <a:xfrm>
            <a:off x="3971925" y="303213"/>
            <a:ext cx="5680075" cy="65039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o Texto 3"/>
          <p:cNvSpPr>
            <a:spLocks noGrp="1"/>
          </p:cNvSpPr>
          <p:nvPr>
            <p:ph type="body" sz="half" idx="2"/>
          </p:nvPr>
        </p:nvSpPr>
        <p:spPr>
          <a:xfrm>
            <a:off x="508000" y="1593850"/>
            <a:ext cx="3343275" cy="52133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PT" smtClean="0"/>
              <a:t>Clique para editar os estilos</a:t>
            </a:r>
          </a:p>
        </p:txBody>
      </p:sp>
      <p:sp>
        <p:nvSpPr>
          <p:cNvPr id="5" name="Marcador de Posição da Data 4"/>
          <p:cNvSpPr>
            <a:spLocks noGrp="1"/>
          </p:cNvSpPr>
          <p:nvPr>
            <p:ph type="dt" sz="half" idx="10"/>
          </p:nvPr>
        </p:nvSpPr>
        <p:spPr/>
        <p:txBody>
          <a:bodyPr/>
          <a:lstStyle>
            <a:lvl1pPr>
              <a:defRPr/>
            </a:lvl1pPr>
          </a:lstStyle>
          <a:p>
            <a:endParaRPr lang="en-US"/>
          </a:p>
        </p:txBody>
      </p:sp>
      <p:sp>
        <p:nvSpPr>
          <p:cNvPr id="6" name="Marcador de Posição do Rodapé 5"/>
          <p:cNvSpPr>
            <a:spLocks noGrp="1"/>
          </p:cNvSpPr>
          <p:nvPr>
            <p:ph type="ftr" sz="quarter" idx="11"/>
          </p:nvPr>
        </p:nvSpPr>
        <p:spPr/>
        <p:txBody>
          <a:bodyPr/>
          <a:lstStyle>
            <a:lvl1pPr>
              <a:defRPr/>
            </a:lvl1pPr>
          </a:lstStyle>
          <a:p>
            <a:endParaRPr lang="en-US"/>
          </a:p>
        </p:txBody>
      </p:sp>
      <p:sp>
        <p:nvSpPr>
          <p:cNvPr id="7" name="Marcador de Posição do Número do Diapositivo 6"/>
          <p:cNvSpPr>
            <a:spLocks noGrp="1"/>
          </p:cNvSpPr>
          <p:nvPr>
            <p:ph type="sldNum" sz="quarter" idx="12"/>
          </p:nvPr>
        </p:nvSpPr>
        <p:spPr/>
        <p:txBody>
          <a:bodyPr/>
          <a:lstStyle>
            <a:lvl1pPr>
              <a:defRPr/>
            </a:lvl1pPr>
          </a:lstStyle>
          <a:p>
            <a:fld id="{FAEA131B-C0C9-4978-8440-E66A03E38CC2}" type="slidenum">
              <a:rPr lang="en-US"/>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990725" y="5334000"/>
            <a:ext cx="6096000" cy="630238"/>
          </a:xfrm>
        </p:spPr>
        <p:txBody>
          <a:bodyPr anchor="b"/>
          <a:lstStyle>
            <a:lvl1pPr algn="l">
              <a:defRPr sz="2000" b="1"/>
            </a:lvl1pPr>
          </a:lstStyle>
          <a:p>
            <a:r>
              <a:rPr lang="pt-PT" smtClean="0"/>
              <a:t>Clique para editar o estilo</a:t>
            </a:r>
            <a:endParaRPr lang="pt-PT"/>
          </a:p>
        </p:txBody>
      </p:sp>
      <p:sp>
        <p:nvSpPr>
          <p:cNvPr id="3" name="Marcador de Posição da Imagem 2"/>
          <p:cNvSpPr>
            <a:spLocks noGrp="1"/>
          </p:cNvSpPr>
          <p:nvPr>
            <p:ph type="pic" idx="1"/>
          </p:nvPr>
        </p:nvSpPr>
        <p:spPr>
          <a:xfrm>
            <a:off x="1990725" y="681038"/>
            <a:ext cx="6096000" cy="4572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PT"/>
          </a:p>
        </p:txBody>
      </p:sp>
      <p:sp>
        <p:nvSpPr>
          <p:cNvPr id="4" name="Marcador de Posição do Texto 3"/>
          <p:cNvSpPr>
            <a:spLocks noGrp="1"/>
          </p:cNvSpPr>
          <p:nvPr>
            <p:ph type="body" sz="half" idx="2"/>
          </p:nvPr>
        </p:nvSpPr>
        <p:spPr>
          <a:xfrm>
            <a:off x="1990725" y="5964238"/>
            <a:ext cx="6096000" cy="8937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PT" smtClean="0"/>
              <a:t>Clique para editar os estilos</a:t>
            </a:r>
          </a:p>
        </p:txBody>
      </p:sp>
      <p:sp>
        <p:nvSpPr>
          <p:cNvPr id="5" name="Marcador de Posição da Data 4"/>
          <p:cNvSpPr>
            <a:spLocks noGrp="1"/>
          </p:cNvSpPr>
          <p:nvPr>
            <p:ph type="dt" sz="half" idx="10"/>
          </p:nvPr>
        </p:nvSpPr>
        <p:spPr/>
        <p:txBody>
          <a:bodyPr/>
          <a:lstStyle>
            <a:lvl1pPr>
              <a:defRPr/>
            </a:lvl1pPr>
          </a:lstStyle>
          <a:p>
            <a:endParaRPr lang="en-US"/>
          </a:p>
        </p:txBody>
      </p:sp>
      <p:sp>
        <p:nvSpPr>
          <p:cNvPr id="6" name="Marcador de Posição do Rodapé 5"/>
          <p:cNvSpPr>
            <a:spLocks noGrp="1"/>
          </p:cNvSpPr>
          <p:nvPr>
            <p:ph type="ftr" sz="quarter" idx="11"/>
          </p:nvPr>
        </p:nvSpPr>
        <p:spPr/>
        <p:txBody>
          <a:bodyPr/>
          <a:lstStyle>
            <a:lvl1pPr>
              <a:defRPr/>
            </a:lvl1pPr>
          </a:lstStyle>
          <a:p>
            <a:endParaRPr lang="en-US"/>
          </a:p>
        </p:txBody>
      </p:sp>
      <p:sp>
        <p:nvSpPr>
          <p:cNvPr id="7" name="Marcador de Posição do Número do Diapositivo 6"/>
          <p:cNvSpPr>
            <a:spLocks noGrp="1"/>
          </p:cNvSpPr>
          <p:nvPr>
            <p:ph type="sldNum" sz="quarter" idx="12"/>
          </p:nvPr>
        </p:nvSpPr>
        <p:spPr/>
        <p:txBody>
          <a:bodyPr/>
          <a:lstStyle>
            <a:lvl1pPr>
              <a:defRPr/>
            </a:lvl1pPr>
          </a:lstStyle>
          <a:p>
            <a:fld id="{506FF594-6C75-4934-9559-356E9D8C9EA6}" type="slidenum">
              <a:rPr lang="en-US"/>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e Texto Vertical 2"/>
          <p:cNvSpPr>
            <a:spLocks noGrp="1"/>
          </p:cNvSpPr>
          <p:nvPr>
            <p:ph type="body" orient="vert" idx="1"/>
          </p:nvPr>
        </p:nvSpPr>
        <p:spPr/>
        <p:txBody>
          <a:bodyPr vert="eaVert"/>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a Data 3"/>
          <p:cNvSpPr>
            <a:spLocks noGrp="1"/>
          </p:cNvSpPr>
          <p:nvPr>
            <p:ph type="dt" sz="half" idx="10"/>
          </p:nvPr>
        </p:nvSpPr>
        <p:spPr/>
        <p:txBody>
          <a:bodyPr/>
          <a:lstStyle>
            <a:lvl1pPr>
              <a:defRPr/>
            </a:lvl1pPr>
          </a:lstStyle>
          <a:p>
            <a:endParaRPr lang="en-US"/>
          </a:p>
        </p:txBody>
      </p:sp>
      <p:sp>
        <p:nvSpPr>
          <p:cNvPr id="5" name="Marcador de Posição do Rodapé 4"/>
          <p:cNvSpPr>
            <a:spLocks noGrp="1"/>
          </p:cNvSpPr>
          <p:nvPr>
            <p:ph type="ftr" sz="quarter" idx="11"/>
          </p:nvPr>
        </p:nvSpPr>
        <p:spPr/>
        <p:txBody>
          <a:bodyPr/>
          <a:lstStyle>
            <a:lvl1pPr>
              <a:defRPr/>
            </a:lvl1pPr>
          </a:lstStyle>
          <a:p>
            <a:endParaRPr lang="en-US"/>
          </a:p>
        </p:txBody>
      </p:sp>
      <p:sp>
        <p:nvSpPr>
          <p:cNvPr id="6" name="Marcador de Posição do Número do Diapositivo 5"/>
          <p:cNvSpPr>
            <a:spLocks noGrp="1"/>
          </p:cNvSpPr>
          <p:nvPr>
            <p:ph type="sldNum" sz="quarter" idx="12"/>
          </p:nvPr>
        </p:nvSpPr>
        <p:spPr/>
        <p:txBody>
          <a:bodyPr/>
          <a:lstStyle>
            <a:lvl1pPr>
              <a:defRPr/>
            </a:lvl1pPr>
          </a:lstStyle>
          <a:p>
            <a:fld id="{A6FD6520-3489-4512-AD84-5EA32CD031E8}" type="slidenum">
              <a:rPr lang="en-US"/>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e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239000" y="676275"/>
            <a:ext cx="2159000" cy="6097588"/>
          </a:xfrm>
        </p:spPr>
        <p:txBody>
          <a:bodyPr vert="eaVert"/>
          <a:lstStyle/>
          <a:p>
            <a:r>
              <a:rPr lang="pt-PT" smtClean="0"/>
              <a:t>Clique para editar o estilo</a:t>
            </a:r>
            <a:endParaRPr lang="pt-PT"/>
          </a:p>
        </p:txBody>
      </p:sp>
      <p:sp>
        <p:nvSpPr>
          <p:cNvPr id="3" name="Marcador de Posição de Texto Vertical 2"/>
          <p:cNvSpPr>
            <a:spLocks noGrp="1"/>
          </p:cNvSpPr>
          <p:nvPr>
            <p:ph type="body" orient="vert" idx="1"/>
          </p:nvPr>
        </p:nvSpPr>
        <p:spPr>
          <a:xfrm>
            <a:off x="762000" y="676275"/>
            <a:ext cx="6324600" cy="6097588"/>
          </a:xfrm>
        </p:spPr>
        <p:txBody>
          <a:bodyPr vert="eaVert"/>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a Data 3"/>
          <p:cNvSpPr>
            <a:spLocks noGrp="1"/>
          </p:cNvSpPr>
          <p:nvPr>
            <p:ph type="dt" sz="half" idx="10"/>
          </p:nvPr>
        </p:nvSpPr>
        <p:spPr/>
        <p:txBody>
          <a:bodyPr/>
          <a:lstStyle>
            <a:lvl1pPr>
              <a:defRPr/>
            </a:lvl1pPr>
          </a:lstStyle>
          <a:p>
            <a:endParaRPr lang="en-US"/>
          </a:p>
        </p:txBody>
      </p:sp>
      <p:sp>
        <p:nvSpPr>
          <p:cNvPr id="5" name="Marcador de Posição do Rodapé 4"/>
          <p:cNvSpPr>
            <a:spLocks noGrp="1"/>
          </p:cNvSpPr>
          <p:nvPr>
            <p:ph type="ftr" sz="quarter" idx="11"/>
          </p:nvPr>
        </p:nvSpPr>
        <p:spPr/>
        <p:txBody>
          <a:bodyPr/>
          <a:lstStyle>
            <a:lvl1pPr>
              <a:defRPr/>
            </a:lvl1pPr>
          </a:lstStyle>
          <a:p>
            <a:endParaRPr lang="en-US"/>
          </a:p>
        </p:txBody>
      </p:sp>
      <p:sp>
        <p:nvSpPr>
          <p:cNvPr id="6" name="Marcador de Posição do Número do Diapositivo 5"/>
          <p:cNvSpPr>
            <a:spLocks noGrp="1"/>
          </p:cNvSpPr>
          <p:nvPr>
            <p:ph type="sldNum" sz="quarter" idx="12"/>
          </p:nvPr>
        </p:nvSpPr>
        <p:spPr/>
        <p:txBody>
          <a:bodyPr/>
          <a:lstStyle>
            <a:lvl1pPr>
              <a:defRPr/>
            </a:lvl1pPr>
          </a:lstStyle>
          <a:p>
            <a:fld id="{FB4FCBAD-8455-4DAD-BC25-A7DA72CC6B86}" type="slidenum">
              <a:rPr lang="en-US"/>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762000" y="676275"/>
            <a:ext cx="8636000" cy="12715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762000" y="2200275"/>
            <a:ext cx="8636000" cy="45735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762000" y="6942138"/>
            <a:ext cx="2117725" cy="5095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470275" y="6942138"/>
            <a:ext cx="3219450" cy="5095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7280275" y="6942138"/>
            <a:ext cx="2119313" cy="5095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5C2A7DF-EE85-4F85-A252-9B54D5080BE4}" type="slidenum">
              <a:rPr lang="en-US"/>
              <a:pPr/>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itchFamily="18" charset="0"/>
        </a:defRPr>
      </a:lvl2pPr>
      <a:lvl3pPr algn="ctr" rtl="0" fontAlgn="base">
        <a:spcBef>
          <a:spcPct val="0"/>
        </a:spcBef>
        <a:spcAft>
          <a:spcPct val="0"/>
        </a:spcAft>
        <a:defRPr sz="4400">
          <a:solidFill>
            <a:schemeClr val="tx2"/>
          </a:solidFill>
          <a:latin typeface="Times New Roman" pitchFamily="18" charset="0"/>
        </a:defRPr>
      </a:lvl3pPr>
      <a:lvl4pPr algn="ctr" rtl="0" fontAlgn="base">
        <a:spcBef>
          <a:spcPct val="0"/>
        </a:spcBef>
        <a:spcAft>
          <a:spcPct val="0"/>
        </a:spcAft>
        <a:defRPr sz="4400">
          <a:solidFill>
            <a:schemeClr val="tx2"/>
          </a:solidFill>
          <a:latin typeface="Times New Roman" pitchFamily="18" charset="0"/>
        </a:defRPr>
      </a:lvl4pPr>
      <a:lvl5pPr algn="ctr" rtl="0" fontAlgn="base">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pt-P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5.png"/></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1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4.png"/><Relationship Id="rId5" Type="http://schemas.openxmlformats.org/officeDocument/2006/relationships/image" Target="../media/image32.png"/><Relationship Id="rId4" Type="http://schemas.openxmlformats.org/officeDocument/2006/relationships/image" Target="../media/image43.png"/></Relationships>
</file>

<file path=ppt/slides/_rels/slide2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6.png"/></Relationships>
</file>

<file path=ppt/slides/_rels/slide2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8.png"/></Relationships>
</file>

<file path=ppt/slides/_rels/slide2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51.png"/><Relationship Id="rId4" Type="http://schemas.openxmlformats.org/officeDocument/2006/relationships/image" Target="../media/image50.png"/></Relationships>
</file>

<file path=ppt/slides/_rels/slide2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50.png"/></Relationships>
</file>

<file path=ppt/slides/_rels/slide2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52.png"/><Relationship Id="rId4" Type="http://schemas.openxmlformats.org/officeDocument/2006/relationships/image" Target="../media/image50.png"/></Relationships>
</file>

<file path=ppt/slides/_rels/slide2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2052" name="Picture 4"/>
          <p:cNvPicPr>
            <a:picLocks noChangeAspect="1" noChangeArrowheads="1"/>
          </p:cNvPicPr>
          <p:nvPr/>
        </p:nvPicPr>
        <p:blipFill>
          <a:blip r:embed="rId3" cstate="print"/>
          <a:srcRect/>
          <a:stretch>
            <a:fillRect/>
          </a:stretch>
        </p:blipFill>
        <p:spPr bwMode="auto">
          <a:xfrm>
            <a:off x="4835525" y="603250"/>
            <a:ext cx="2732088" cy="3694113"/>
          </a:xfrm>
          <a:prstGeom prst="rect">
            <a:avLst/>
          </a:prstGeom>
          <a:noFill/>
        </p:spPr>
      </p:pic>
      <p:pic>
        <p:nvPicPr>
          <p:cNvPr id="2053" name="Picture 5"/>
          <p:cNvPicPr>
            <a:picLocks noChangeAspect="1" noChangeArrowheads="1"/>
          </p:cNvPicPr>
          <p:nvPr/>
        </p:nvPicPr>
        <p:blipFill>
          <a:blip r:embed="rId4" cstate="print"/>
          <a:srcRect/>
          <a:stretch>
            <a:fillRect/>
          </a:stretch>
        </p:blipFill>
        <p:spPr bwMode="auto">
          <a:xfrm>
            <a:off x="2032000" y="5481638"/>
            <a:ext cx="6202363" cy="1165225"/>
          </a:xfrm>
          <a:prstGeom prst="rect">
            <a:avLst/>
          </a:prstGeom>
          <a:noFill/>
        </p:spPr>
      </p:pic>
      <p:pic>
        <p:nvPicPr>
          <p:cNvPr id="2054" name="Picture 6"/>
          <p:cNvPicPr>
            <a:picLocks noChangeAspect="1" noChangeArrowheads="1"/>
          </p:cNvPicPr>
          <p:nvPr/>
        </p:nvPicPr>
        <p:blipFill>
          <a:blip r:embed="rId5" cstate="print"/>
          <a:srcRect/>
          <a:stretch>
            <a:fillRect/>
          </a:stretch>
        </p:blipFill>
        <p:spPr bwMode="auto">
          <a:xfrm>
            <a:off x="4826000" y="571500"/>
            <a:ext cx="2825750" cy="3736975"/>
          </a:xfrm>
          <a:prstGeom prst="rect">
            <a:avLst/>
          </a:prstGeom>
          <a:noFill/>
        </p:spPr>
      </p:pic>
      <p:pic>
        <p:nvPicPr>
          <p:cNvPr id="2055" name="Picture 7"/>
          <p:cNvPicPr>
            <a:picLocks noChangeAspect="1" noChangeArrowheads="1"/>
          </p:cNvPicPr>
          <p:nvPr/>
        </p:nvPicPr>
        <p:blipFill>
          <a:blip r:embed="rId6" cstate="print"/>
          <a:srcRect/>
          <a:stretch>
            <a:fillRect/>
          </a:stretch>
        </p:blipFill>
        <p:spPr bwMode="auto">
          <a:xfrm>
            <a:off x="2676525" y="1639888"/>
            <a:ext cx="2732088" cy="3451225"/>
          </a:xfrm>
          <a:prstGeom prst="rect">
            <a:avLst/>
          </a:prstGeom>
          <a:noFill/>
        </p:spPr>
      </p:pic>
      <p:pic>
        <p:nvPicPr>
          <p:cNvPr id="2056" name="Picture 8"/>
          <p:cNvPicPr>
            <a:picLocks noChangeAspect="1" noChangeArrowheads="1"/>
          </p:cNvPicPr>
          <p:nvPr/>
        </p:nvPicPr>
        <p:blipFill>
          <a:blip r:embed="rId7" cstate="print"/>
          <a:srcRect/>
          <a:stretch>
            <a:fillRect/>
          </a:stretch>
        </p:blipFill>
        <p:spPr bwMode="auto">
          <a:xfrm>
            <a:off x="2667000" y="1628775"/>
            <a:ext cx="2805113" cy="3557588"/>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3076" name="Picture 4"/>
          <p:cNvPicPr>
            <a:picLocks noChangeAspect="1" noChangeArrowheads="1"/>
          </p:cNvPicPr>
          <p:nvPr/>
        </p:nvPicPr>
        <p:blipFill>
          <a:blip r:embed="rId3" cstate="print"/>
          <a:srcRect/>
          <a:stretch>
            <a:fillRect/>
          </a:stretch>
        </p:blipFill>
        <p:spPr bwMode="auto">
          <a:xfrm>
            <a:off x="1946275" y="1238250"/>
            <a:ext cx="6288088" cy="847725"/>
          </a:xfrm>
          <a:prstGeom prst="rect">
            <a:avLst/>
          </a:prstGeom>
          <a:noFill/>
        </p:spPr>
      </p:pic>
      <p:pic>
        <p:nvPicPr>
          <p:cNvPr id="3077" name="Picture 5"/>
          <p:cNvPicPr>
            <a:picLocks noChangeAspect="1" noChangeArrowheads="1"/>
          </p:cNvPicPr>
          <p:nvPr/>
        </p:nvPicPr>
        <p:blipFill>
          <a:blip r:embed="rId4" cstate="print"/>
          <a:srcRect/>
          <a:stretch>
            <a:fillRect/>
          </a:stretch>
        </p:blipFill>
        <p:spPr bwMode="auto">
          <a:xfrm>
            <a:off x="2994025" y="2517775"/>
            <a:ext cx="4276725" cy="763588"/>
          </a:xfrm>
          <a:prstGeom prst="rect">
            <a:avLst/>
          </a:prstGeom>
          <a:noFill/>
        </p:spPr>
      </p:pic>
      <p:sp>
        <p:nvSpPr>
          <p:cNvPr id="3078" name="Text Box 6"/>
          <p:cNvSpPr txBox="1">
            <a:spLocks noChangeArrowheads="1"/>
          </p:cNvSpPr>
          <p:nvPr/>
        </p:nvSpPr>
        <p:spPr bwMode="auto">
          <a:xfrm>
            <a:off x="44450" y="4900613"/>
            <a:ext cx="10071100" cy="765175"/>
          </a:xfrm>
          <a:prstGeom prst="rect">
            <a:avLst/>
          </a:prstGeom>
          <a:noFill/>
          <a:ln w="9525">
            <a:noFill/>
            <a:miter lim="800000"/>
            <a:headEnd/>
            <a:tailEnd/>
          </a:ln>
          <a:effectLst/>
        </p:spPr>
        <p:txBody>
          <a:bodyPr lIns="0" tIns="0" rIns="0" bIns="0">
            <a:spAutoFit/>
          </a:bodyPr>
          <a:lstStyle/>
          <a:p>
            <a:pPr algn="ctr">
              <a:lnSpc>
                <a:spcPct val="95000"/>
              </a:lnSpc>
            </a:pPr>
            <a:r>
              <a:rPr lang="en-US" sz="2000">
                <a:solidFill>
                  <a:srgbClr val="765432"/>
                </a:solidFill>
                <a:latin typeface="Arial" pitchFamily="34" charset="0"/>
              </a:rPr>
              <a:t>Produção:</a:t>
            </a:r>
            <a:endParaRPr lang="en-US"/>
          </a:p>
          <a:p>
            <a:pPr algn="ctr">
              <a:lnSpc>
                <a:spcPct val="95000"/>
              </a:lnSpc>
            </a:pPr>
            <a:r>
              <a:rPr lang="en-US" sz="2000" b="1">
                <a:solidFill>
                  <a:srgbClr val="765432"/>
                </a:solidFill>
                <a:latin typeface="Arial" pitchFamily="34" charset="0"/>
              </a:rPr>
              <a:t>Fernando Patronilo d’Araújo</a:t>
            </a:r>
          </a:p>
        </p:txBody>
      </p:sp>
      <p:pic>
        <p:nvPicPr>
          <p:cNvPr id="3079" name="Picture 7"/>
          <p:cNvPicPr>
            <a:picLocks noChangeAspect="1" noChangeArrowheads="1"/>
          </p:cNvPicPr>
          <p:nvPr/>
        </p:nvPicPr>
        <p:blipFill>
          <a:blip r:embed="rId5" cstate="print"/>
          <a:srcRect/>
          <a:stretch>
            <a:fillRect/>
          </a:stretch>
        </p:blipFill>
        <p:spPr bwMode="auto">
          <a:xfrm>
            <a:off x="4032250" y="4041775"/>
            <a:ext cx="1852613" cy="436563"/>
          </a:xfrm>
          <a:prstGeom prst="rect">
            <a:avLst/>
          </a:prstGeom>
          <a:noFill/>
        </p:spPr>
      </p:pic>
      <p:sp>
        <p:nvSpPr>
          <p:cNvPr id="3080" name="Text Box 8"/>
          <p:cNvSpPr txBox="1">
            <a:spLocks noChangeArrowheads="1"/>
          </p:cNvSpPr>
          <p:nvPr/>
        </p:nvSpPr>
        <p:spPr bwMode="auto">
          <a:xfrm>
            <a:off x="44450" y="6900863"/>
            <a:ext cx="10071100" cy="307975"/>
          </a:xfrm>
          <a:prstGeom prst="rect">
            <a:avLst/>
          </a:prstGeom>
          <a:noFill/>
          <a:ln w="9525">
            <a:noFill/>
            <a:miter lim="800000"/>
            <a:headEnd/>
            <a:tailEnd/>
          </a:ln>
          <a:effectLst/>
        </p:spPr>
        <p:txBody>
          <a:bodyPr lIns="0" tIns="0" rIns="0" bIns="0">
            <a:spAutoFit/>
          </a:bodyPr>
          <a:lstStyle/>
          <a:p>
            <a:pPr algn="ctr">
              <a:lnSpc>
                <a:spcPct val="95000"/>
              </a:lnSpc>
            </a:pPr>
            <a:r>
              <a:rPr lang="en-US" sz="1300" b="1">
                <a:solidFill>
                  <a:srgbClr val="765432"/>
                </a:solidFill>
                <a:latin typeface="Arial" pitchFamily="34" charset="0"/>
              </a:rPr>
              <a:t>Formatação:</a:t>
            </a:r>
            <a:r>
              <a:rPr lang="en-US" sz="2000">
                <a:solidFill>
                  <a:srgbClr val="765432"/>
                </a:solidFill>
                <a:latin typeface="Arial" pitchFamily="34" charset="0"/>
              </a:rPr>
              <a:t>RE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100" name="Text Box 4"/>
          <p:cNvSpPr txBox="1">
            <a:spLocks noChangeArrowheads="1"/>
          </p:cNvSpPr>
          <p:nvPr/>
        </p:nvSpPr>
        <p:spPr bwMode="auto">
          <a:xfrm>
            <a:off x="404813" y="6021388"/>
            <a:ext cx="9350375" cy="917575"/>
          </a:xfrm>
          <a:prstGeom prst="rect">
            <a:avLst/>
          </a:prstGeom>
          <a:noFill/>
          <a:ln w="9525">
            <a:noFill/>
            <a:miter lim="800000"/>
            <a:headEnd/>
            <a:tailEnd/>
          </a:ln>
          <a:effectLst/>
        </p:spPr>
        <p:txBody>
          <a:bodyPr lIns="0" tIns="0" rIns="0" bIns="0">
            <a:spAutoFit/>
          </a:bodyPr>
          <a:lstStyle/>
          <a:p>
            <a:pPr algn="ctr">
              <a:lnSpc>
                <a:spcPct val="95000"/>
              </a:lnSpc>
            </a:pPr>
            <a:r>
              <a:rPr lang="en-US" sz="2000">
                <a:solidFill>
                  <a:srgbClr val="765432"/>
                </a:solidFill>
                <a:latin typeface="Arial" pitchFamily="34" charset="0"/>
              </a:rPr>
              <a:t>Uma história que foi imortalizada em poemas, novelas, dramas, pinturas, esculturas, e até em composições musicais,</a:t>
            </a:r>
            <a:endParaRPr lang="en-US"/>
          </a:p>
          <a:p>
            <a:pPr algn="ctr">
              <a:lnSpc>
                <a:spcPct val="95000"/>
              </a:lnSpc>
            </a:pPr>
            <a:r>
              <a:rPr lang="en-US" sz="2000">
                <a:solidFill>
                  <a:srgbClr val="765432"/>
                </a:solidFill>
                <a:latin typeface="Arial" pitchFamily="34" charset="0"/>
              </a:rPr>
              <a:t>e que, mesmo após 650 anos, continua encantando corações. </a:t>
            </a:r>
          </a:p>
        </p:txBody>
      </p:sp>
      <p:pic>
        <p:nvPicPr>
          <p:cNvPr id="4101" name="Picture 5"/>
          <p:cNvPicPr>
            <a:picLocks noChangeAspect="1" noChangeArrowheads="1"/>
          </p:cNvPicPr>
          <p:nvPr/>
        </p:nvPicPr>
        <p:blipFill>
          <a:blip r:embed="rId3" cstate="print"/>
          <a:srcRect/>
          <a:stretch>
            <a:fillRect/>
          </a:stretch>
        </p:blipFill>
        <p:spPr bwMode="auto">
          <a:xfrm>
            <a:off x="2263775" y="1555750"/>
            <a:ext cx="5759450" cy="4181475"/>
          </a:xfrm>
          <a:prstGeom prst="rect">
            <a:avLst/>
          </a:prstGeom>
          <a:noFill/>
        </p:spPr>
      </p:pic>
      <p:pic>
        <p:nvPicPr>
          <p:cNvPr id="4102" name="Picture 6"/>
          <p:cNvPicPr>
            <a:picLocks noChangeAspect="1" noChangeArrowheads="1"/>
          </p:cNvPicPr>
          <p:nvPr/>
        </p:nvPicPr>
        <p:blipFill>
          <a:blip r:embed="rId4" cstate="print"/>
          <a:srcRect/>
          <a:stretch>
            <a:fillRect/>
          </a:stretch>
        </p:blipFill>
        <p:spPr bwMode="auto">
          <a:xfrm>
            <a:off x="2327275" y="1619250"/>
            <a:ext cx="5641975" cy="4064000"/>
          </a:xfrm>
          <a:prstGeom prst="rect">
            <a:avLst/>
          </a:prstGeom>
          <a:noFill/>
        </p:spPr>
      </p:pic>
      <p:sp>
        <p:nvSpPr>
          <p:cNvPr id="4103" name="Text Box 7"/>
          <p:cNvSpPr txBox="1">
            <a:spLocks noChangeArrowheads="1"/>
          </p:cNvSpPr>
          <p:nvPr/>
        </p:nvSpPr>
        <p:spPr bwMode="auto">
          <a:xfrm>
            <a:off x="404813" y="739775"/>
            <a:ext cx="9350375" cy="612775"/>
          </a:xfrm>
          <a:prstGeom prst="rect">
            <a:avLst/>
          </a:prstGeom>
          <a:noFill/>
          <a:ln w="9525">
            <a:noFill/>
            <a:miter lim="800000"/>
            <a:headEnd/>
            <a:tailEnd/>
          </a:ln>
          <a:effectLst/>
        </p:spPr>
        <p:txBody>
          <a:bodyPr lIns="0" tIns="0" rIns="0" bIns="0">
            <a:spAutoFit/>
          </a:bodyPr>
          <a:lstStyle/>
          <a:p>
            <a:pPr algn="ctr">
              <a:lnSpc>
                <a:spcPct val="95000"/>
              </a:lnSpc>
            </a:pPr>
            <a:r>
              <a:rPr lang="en-US" sz="2000">
                <a:solidFill>
                  <a:srgbClr val="765432"/>
                </a:solidFill>
                <a:latin typeface="Arial" pitchFamily="34" charset="0"/>
              </a:rPr>
              <a:t>Dom Pedro e Inês de Castro viveram uma das mais belas e trágicas histórias de amor.</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5124" name="Picture 4"/>
          <p:cNvPicPr>
            <a:picLocks noChangeAspect="1" noChangeArrowheads="1"/>
          </p:cNvPicPr>
          <p:nvPr/>
        </p:nvPicPr>
        <p:blipFill>
          <a:blip r:embed="rId3" cstate="print"/>
          <a:srcRect/>
          <a:stretch>
            <a:fillRect/>
          </a:stretch>
        </p:blipFill>
        <p:spPr bwMode="auto">
          <a:xfrm>
            <a:off x="3311525" y="1619250"/>
            <a:ext cx="3536950" cy="4487863"/>
          </a:xfrm>
          <a:prstGeom prst="rect">
            <a:avLst/>
          </a:prstGeom>
          <a:noFill/>
        </p:spPr>
      </p:pic>
      <p:pic>
        <p:nvPicPr>
          <p:cNvPr id="5125" name="Picture 5"/>
          <p:cNvPicPr>
            <a:picLocks noChangeAspect="1" noChangeArrowheads="1"/>
          </p:cNvPicPr>
          <p:nvPr/>
        </p:nvPicPr>
        <p:blipFill>
          <a:blip r:embed="rId4" cstate="print"/>
          <a:srcRect/>
          <a:stretch>
            <a:fillRect/>
          </a:stretch>
        </p:blipFill>
        <p:spPr bwMode="auto">
          <a:xfrm>
            <a:off x="3302000" y="1555750"/>
            <a:ext cx="3556000" cy="4594225"/>
          </a:xfrm>
          <a:prstGeom prst="rect">
            <a:avLst/>
          </a:prstGeom>
          <a:noFill/>
        </p:spPr>
      </p:pic>
      <p:sp>
        <p:nvSpPr>
          <p:cNvPr id="5126" name="Text Box 6"/>
          <p:cNvSpPr txBox="1">
            <a:spLocks noChangeArrowheads="1"/>
          </p:cNvSpPr>
          <p:nvPr/>
        </p:nvSpPr>
        <p:spPr bwMode="auto">
          <a:xfrm>
            <a:off x="247650" y="622300"/>
            <a:ext cx="9540875" cy="1081088"/>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O príncipe D.Pedro, filho de D.Afonso IV e de D.Beatriz de Castela, nasceu em Coimbra, em 8 de Abril de 1320 e morreu em Lisboa, em 18 de Janeiro de 1367.</a:t>
            </a:r>
            <a:r>
              <a:rPr lang="en-US" sz="2200">
                <a:solidFill>
                  <a:srgbClr val="765432"/>
                </a:solidFill>
                <a:latin typeface="Arial" pitchFamily="34" charset="0"/>
              </a:rPr>
              <a:t> </a:t>
            </a:r>
          </a:p>
        </p:txBody>
      </p:sp>
      <p:sp>
        <p:nvSpPr>
          <p:cNvPr id="5127" name="Text Box 7"/>
          <p:cNvSpPr txBox="1">
            <a:spLocks noChangeArrowheads="1"/>
          </p:cNvSpPr>
          <p:nvPr/>
        </p:nvSpPr>
        <p:spPr bwMode="auto">
          <a:xfrm>
            <a:off x="415925" y="6210300"/>
            <a:ext cx="9421813" cy="830263"/>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Reinou de 1357 a 1367 (8º rei de Portugal), como D.Pedro I, o </a:t>
            </a:r>
            <a:r>
              <a:rPr lang="en-US" sz="2100" i="1">
                <a:solidFill>
                  <a:srgbClr val="765432"/>
                </a:solidFill>
                <a:latin typeface="Arial" pitchFamily="34" charset="0"/>
              </a:rPr>
              <a:t>justiceiro</a:t>
            </a:r>
            <a:r>
              <a:rPr lang="en-US" sz="2100">
                <a:solidFill>
                  <a:srgbClr val="765432"/>
                </a:solidFill>
                <a:latin typeface="Arial" pitchFamily="34" charset="0"/>
              </a:rPr>
              <a:t>, cognome que lhe foi atribuído pelo povo por ter exercido uma justiça exemplar, sem discriminações entre plebeus e nobres.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6148" name="Picture 4"/>
          <p:cNvPicPr>
            <a:picLocks noChangeAspect="1" noChangeArrowheads="1"/>
          </p:cNvPicPr>
          <p:nvPr/>
        </p:nvPicPr>
        <p:blipFill>
          <a:blip r:embed="rId3" cstate="print"/>
          <a:srcRect/>
          <a:stretch>
            <a:fillRect/>
          </a:stretch>
        </p:blipFill>
        <p:spPr bwMode="auto">
          <a:xfrm>
            <a:off x="517525" y="603250"/>
            <a:ext cx="3292475" cy="4043363"/>
          </a:xfrm>
          <a:prstGeom prst="rect">
            <a:avLst/>
          </a:prstGeom>
          <a:noFill/>
        </p:spPr>
      </p:pic>
      <p:pic>
        <p:nvPicPr>
          <p:cNvPr id="6149" name="Picture 5"/>
          <p:cNvPicPr>
            <a:picLocks noChangeAspect="1" noChangeArrowheads="1"/>
          </p:cNvPicPr>
          <p:nvPr/>
        </p:nvPicPr>
        <p:blipFill>
          <a:blip r:embed="rId4" cstate="print"/>
          <a:srcRect/>
          <a:stretch>
            <a:fillRect/>
          </a:stretch>
        </p:blipFill>
        <p:spPr bwMode="auto">
          <a:xfrm>
            <a:off x="508000" y="592138"/>
            <a:ext cx="3313113" cy="4117975"/>
          </a:xfrm>
          <a:prstGeom prst="rect">
            <a:avLst/>
          </a:prstGeom>
          <a:noFill/>
        </p:spPr>
      </p:pic>
      <p:sp>
        <p:nvSpPr>
          <p:cNvPr id="6150" name="Text Box 6"/>
          <p:cNvSpPr txBox="1">
            <a:spLocks noChangeArrowheads="1"/>
          </p:cNvSpPr>
          <p:nvPr/>
        </p:nvSpPr>
        <p:spPr bwMode="auto">
          <a:xfrm>
            <a:off x="3924300" y="1219200"/>
            <a:ext cx="5830888" cy="1530350"/>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Em 1328, com apenas 8 anos de idade, a princesa D.Branca de Castela, foi-lhe prometida em casamento. Porém o matrimónio não chegou a consumar-se por debilidade física e mental da noiva. </a:t>
            </a:r>
          </a:p>
        </p:txBody>
      </p:sp>
      <p:sp>
        <p:nvSpPr>
          <p:cNvPr id="6151" name="Text Box 7"/>
          <p:cNvSpPr txBox="1">
            <a:spLocks noChangeArrowheads="1"/>
          </p:cNvSpPr>
          <p:nvPr/>
        </p:nvSpPr>
        <p:spPr bwMode="auto">
          <a:xfrm>
            <a:off x="3524250" y="3541713"/>
            <a:ext cx="6230938" cy="925512"/>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Novo consórcio foi tratado em 1334, com a infanta D.Constança, filha de D.João Manuel, infante de Castela. </a:t>
            </a:r>
          </a:p>
        </p:txBody>
      </p:sp>
      <p:sp>
        <p:nvSpPr>
          <p:cNvPr id="6152" name="Text Box 8"/>
          <p:cNvSpPr txBox="1">
            <a:spLocks noChangeArrowheads="1"/>
          </p:cNvSpPr>
          <p:nvPr/>
        </p:nvSpPr>
        <p:spPr bwMode="auto">
          <a:xfrm>
            <a:off x="246063" y="5530850"/>
            <a:ext cx="9461500" cy="1150938"/>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A noiva veio para Portugal, em 1340, acompanhada por um séquito, do qual fazia parte uma aia, sua parente, fidalga de origem bastarda, chamada Inês de Castro, filha do fidalgo castelhano Pedro Fernandez de Castro.</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7172" name="Picture 4"/>
          <p:cNvPicPr>
            <a:picLocks noChangeAspect="1" noChangeArrowheads="1"/>
          </p:cNvPicPr>
          <p:nvPr/>
        </p:nvPicPr>
        <p:blipFill>
          <a:blip r:embed="rId3" cstate="print"/>
          <a:srcRect/>
          <a:stretch>
            <a:fillRect/>
          </a:stretch>
        </p:blipFill>
        <p:spPr bwMode="auto">
          <a:xfrm>
            <a:off x="3279775" y="581025"/>
            <a:ext cx="3727450" cy="4616450"/>
          </a:xfrm>
          <a:prstGeom prst="rect">
            <a:avLst/>
          </a:prstGeom>
          <a:noFill/>
        </p:spPr>
      </p:pic>
      <p:pic>
        <p:nvPicPr>
          <p:cNvPr id="7173" name="Picture 5"/>
          <p:cNvPicPr>
            <a:picLocks noChangeAspect="1" noChangeArrowheads="1"/>
          </p:cNvPicPr>
          <p:nvPr/>
        </p:nvPicPr>
        <p:blipFill>
          <a:blip r:embed="rId4" cstate="print"/>
          <a:srcRect/>
          <a:stretch>
            <a:fillRect/>
          </a:stretch>
        </p:blipFill>
        <p:spPr bwMode="auto">
          <a:xfrm>
            <a:off x="3227388" y="517525"/>
            <a:ext cx="3790950" cy="4743450"/>
          </a:xfrm>
          <a:prstGeom prst="rect">
            <a:avLst/>
          </a:prstGeom>
          <a:noFill/>
        </p:spPr>
      </p:pic>
      <p:sp>
        <p:nvSpPr>
          <p:cNvPr id="7174" name="Text Box 6"/>
          <p:cNvSpPr txBox="1">
            <a:spLocks noChangeArrowheads="1"/>
          </p:cNvSpPr>
          <p:nvPr/>
        </p:nvSpPr>
        <p:spPr bwMode="auto">
          <a:xfrm>
            <a:off x="247650" y="5449888"/>
            <a:ext cx="9464675" cy="676275"/>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Inês de Castro, segundo os poetas, era uma mulher lindíssima, apelidada de </a:t>
            </a:r>
            <a:r>
              <a:rPr lang="en-US" sz="2100" i="1">
                <a:solidFill>
                  <a:srgbClr val="765432"/>
                </a:solidFill>
                <a:latin typeface="Arial" pitchFamily="34" charset="0"/>
              </a:rPr>
              <a:t>“colo de garça”</a:t>
            </a:r>
            <a:r>
              <a:rPr lang="en-US" sz="2100">
                <a:solidFill>
                  <a:srgbClr val="765432"/>
                </a:solidFill>
                <a:latin typeface="Arial" pitchFamily="34" charset="0"/>
              </a:rPr>
              <a:t>. </a:t>
            </a:r>
          </a:p>
        </p:txBody>
      </p:sp>
      <p:sp>
        <p:nvSpPr>
          <p:cNvPr id="7175" name="Text Box 7"/>
          <p:cNvSpPr txBox="1">
            <a:spLocks noChangeArrowheads="1"/>
          </p:cNvSpPr>
          <p:nvPr/>
        </p:nvSpPr>
        <p:spPr bwMode="auto">
          <a:xfrm>
            <a:off x="349250" y="6411913"/>
            <a:ext cx="9364663" cy="681037"/>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O príncipe D. Pedro apaixonou-se perdidamente pela bela Inês, esquecendo as conveniências e as reprovações.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8196" name="Picture 4"/>
          <p:cNvPicPr>
            <a:picLocks noChangeAspect="1" noChangeArrowheads="1"/>
          </p:cNvPicPr>
          <p:nvPr/>
        </p:nvPicPr>
        <p:blipFill>
          <a:blip r:embed="rId3" cstate="print"/>
          <a:srcRect/>
          <a:stretch>
            <a:fillRect/>
          </a:stretch>
        </p:blipFill>
        <p:spPr bwMode="auto">
          <a:xfrm>
            <a:off x="2243138" y="1882775"/>
            <a:ext cx="5673725" cy="3101975"/>
          </a:xfrm>
          <a:prstGeom prst="rect">
            <a:avLst/>
          </a:prstGeom>
          <a:noFill/>
        </p:spPr>
      </p:pic>
      <p:pic>
        <p:nvPicPr>
          <p:cNvPr id="8197" name="Picture 5"/>
          <p:cNvPicPr>
            <a:picLocks noChangeAspect="1" noChangeArrowheads="1"/>
          </p:cNvPicPr>
          <p:nvPr/>
        </p:nvPicPr>
        <p:blipFill>
          <a:blip r:embed="rId4" cstate="print"/>
          <a:srcRect/>
          <a:stretch>
            <a:fillRect/>
          </a:stretch>
        </p:blipFill>
        <p:spPr bwMode="auto">
          <a:xfrm>
            <a:off x="2295525" y="1936750"/>
            <a:ext cx="5537200" cy="2995613"/>
          </a:xfrm>
          <a:prstGeom prst="rect">
            <a:avLst/>
          </a:prstGeom>
          <a:noFill/>
        </p:spPr>
      </p:pic>
      <p:sp>
        <p:nvSpPr>
          <p:cNvPr id="8198" name="Text Box 6"/>
          <p:cNvSpPr txBox="1">
            <a:spLocks noChangeArrowheads="1"/>
          </p:cNvSpPr>
          <p:nvPr/>
        </p:nvSpPr>
        <p:spPr bwMode="auto">
          <a:xfrm>
            <a:off x="404813" y="660400"/>
            <a:ext cx="9271000" cy="917575"/>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Ela correspondeu-lhe e passou a ser a sua alma gémea. Por ela, D. Pedro desprezou as convenções da corte e desafiou, frontalmente, tudo e todos. </a:t>
            </a:r>
          </a:p>
        </p:txBody>
      </p:sp>
      <p:sp>
        <p:nvSpPr>
          <p:cNvPr id="8199" name="Text Box 7"/>
          <p:cNvSpPr txBox="1">
            <a:spLocks noChangeArrowheads="1"/>
          </p:cNvSpPr>
          <p:nvPr/>
        </p:nvSpPr>
        <p:spPr bwMode="auto">
          <a:xfrm>
            <a:off x="246063" y="5526088"/>
            <a:ext cx="9664700" cy="1260475"/>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A corte considerava uma afronta aquela ligação indecorosa pelos problemas morais e religiosos que levantava, bem como pelo perigo que a influência da família dos Castros poderia trazer à coroa portuguesa.</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9220" name="Picture 4"/>
          <p:cNvPicPr>
            <a:picLocks noChangeAspect="1" noChangeArrowheads="1"/>
          </p:cNvPicPr>
          <p:nvPr/>
        </p:nvPicPr>
        <p:blipFill>
          <a:blip r:embed="rId3" cstate="print"/>
          <a:srcRect/>
          <a:stretch>
            <a:fillRect/>
          </a:stretch>
        </p:blipFill>
        <p:spPr bwMode="auto">
          <a:xfrm>
            <a:off x="1660525" y="708025"/>
            <a:ext cx="6659563" cy="4044950"/>
          </a:xfrm>
          <a:prstGeom prst="rect">
            <a:avLst/>
          </a:prstGeom>
          <a:noFill/>
        </p:spPr>
      </p:pic>
      <p:pic>
        <p:nvPicPr>
          <p:cNvPr id="9221" name="Picture 5"/>
          <p:cNvPicPr>
            <a:picLocks noChangeAspect="1" noChangeArrowheads="1"/>
          </p:cNvPicPr>
          <p:nvPr/>
        </p:nvPicPr>
        <p:blipFill>
          <a:blip r:embed="rId4" cstate="print"/>
          <a:srcRect/>
          <a:stretch>
            <a:fillRect/>
          </a:stretch>
        </p:blipFill>
        <p:spPr bwMode="auto">
          <a:xfrm>
            <a:off x="1714500" y="762000"/>
            <a:ext cx="6551613" cy="3937000"/>
          </a:xfrm>
          <a:prstGeom prst="rect">
            <a:avLst/>
          </a:prstGeom>
          <a:noFill/>
        </p:spPr>
      </p:pic>
      <p:sp>
        <p:nvSpPr>
          <p:cNvPr id="9222" name="Text Box 6"/>
          <p:cNvSpPr txBox="1">
            <a:spLocks noChangeArrowheads="1"/>
          </p:cNvSpPr>
          <p:nvPr/>
        </p:nvSpPr>
        <p:spPr bwMode="auto">
          <a:xfrm>
            <a:off x="246063" y="5453063"/>
            <a:ext cx="9563100" cy="1187450"/>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Apesar disso tudo, Inês de Castro e D.Pedro viviam, despreocupadamente, o seu idílio nas bucólicas margens do Rio Mondego.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0244" name="Text Box 4"/>
          <p:cNvSpPr txBox="1">
            <a:spLocks noChangeArrowheads="1"/>
          </p:cNvSpPr>
          <p:nvPr/>
        </p:nvSpPr>
        <p:spPr bwMode="auto">
          <a:xfrm>
            <a:off x="347663" y="6075363"/>
            <a:ext cx="9250362" cy="974725"/>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Embora o rei compreendesse as razões daquela ligação perigosa, todo o enredo o levou a tomar uma decisão drástica. </a:t>
            </a:r>
          </a:p>
        </p:txBody>
      </p:sp>
      <p:pic>
        <p:nvPicPr>
          <p:cNvPr id="10245" name="Picture 5"/>
          <p:cNvPicPr>
            <a:picLocks noChangeAspect="1" noChangeArrowheads="1"/>
          </p:cNvPicPr>
          <p:nvPr/>
        </p:nvPicPr>
        <p:blipFill>
          <a:blip r:embed="rId3" cstate="print"/>
          <a:srcRect/>
          <a:stretch>
            <a:fillRect/>
          </a:stretch>
        </p:blipFill>
        <p:spPr bwMode="auto">
          <a:xfrm>
            <a:off x="3397250" y="1587500"/>
            <a:ext cx="3482975" cy="4308475"/>
          </a:xfrm>
          <a:prstGeom prst="rect">
            <a:avLst/>
          </a:prstGeom>
          <a:noFill/>
        </p:spPr>
      </p:pic>
      <p:sp>
        <p:nvSpPr>
          <p:cNvPr id="10246" name="Text Box 6"/>
          <p:cNvSpPr txBox="1">
            <a:spLocks noChangeArrowheads="1"/>
          </p:cNvSpPr>
          <p:nvPr/>
        </p:nvSpPr>
        <p:spPr bwMode="auto">
          <a:xfrm>
            <a:off x="349250" y="812800"/>
            <a:ext cx="9461500" cy="1439863"/>
          </a:xfrm>
          <a:prstGeom prst="rect">
            <a:avLst/>
          </a:prstGeom>
          <a:noFill/>
          <a:ln w="9525">
            <a:noFill/>
            <a:miter lim="800000"/>
            <a:headEnd/>
            <a:tailEnd/>
          </a:ln>
          <a:effectLst/>
        </p:spPr>
        <p:txBody>
          <a:bodyPr lIns="0" tIns="0" rIns="0" bIns="0">
            <a:spAutoFit/>
          </a:bodyPr>
          <a:lstStyle/>
          <a:p>
            <a:pPr algn="ctr">
              <a:lnSpc>
                <a:spcPct val="95000"/>
              </a:lnSpc>
            </a:pPr>
            <a:r>
              <a:rPr lang="en-US" sz="2000">
                <a:solidFill>
                  <a:srgbClr val="765432"/>
                </a:solidFill>
                <a:latin typeface="Arial" pitchFamily="34" charset="0"/>
              </a:rPr>
              <a:t>T</a:t>
            </a:r>
            <a:r>
              <a:rPr lang="en-US" sz="2100">
                <a:solidFill>
                  <a:srgbClr val="765432"/>
                </a:solidFill>
                <a:latin typeface="Arial" pitchFamily="34" charset="0"/>
              </a:rPr>
              <a:t>odavia, as intrigas que chegavam ao Rei D.Afonso IV, </a:t>
            </a:r>
            <a:r>
              <a:rPr lang="en-US" sz="2100" i="1">
                <a:solidFill>
                  <a:srgbClr val="765432"/>
                </a:solidFill>
                <a:latin typeface="Arial" pitchFamily="34" charset="0"/>
              </a:rPr>
              <a:t>o bravo,</a:t>
            </a:r>
            <a:r>
              <a:rPr lang="en-US" sz="2100">
                <a:solidFill>
                  <a:srgbClr val="765432"/>
                </a:solidFill>
                <a:latin typeface="Arial" pitchFamily="34" charset="0"/>
              </a:rPr>
              <a:t> apressavam o monarca a agir. </a:t>
            </a:r>
          </a:p>
        </p:txBody>
      </p:sp>
      <p:pic>
        <p:nvPicPr>
          <p:cNvPr id="10247" name="Picture 7"/>
          <p:cNvPicPr>
            <a:picLocks noChangeAspect="1" noChangeArrowheads="1"/>
          </p:cNvPicPr>
          <p:nvPr/>
        </p:nvPicPr>
        <p:blipFill>
          <a:blip r:embed="rId4" cstate="print"/>
          <a:srcRect/>
          <a:stretch>
            <a:fillRect/>
          </a:stretch>
        </p:blipFill>
        <p:spPr bwMode="auto">
          <a:xfrm>
            <a:off x="3302000" y="1555750"/>
            <a:ext cx="3630613" cy="434975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11268" name="Picture 4"/>
          <p:cNvPicPr>
            <a:picLocks noChangeAspect="1" noChangeArrowheads="1"/>
          </p:cNvPicPr>
          <p:nvPr/>
        </p:nvPicPr>
        <p:blipFill>
          <a:blip r:embed="rId3" cstate="print"/>
          <a:srcRect/>
          <a:stretch>
            <a:fillRect/>
          </a:stretch>
        </p:blipFill>
        <p:spPr bwMode="auto">
          <a:xfrm>
            <a:off x="2105025" y="1724025"/>
            <a:ext cx="6022975" cy="3886200"/>
          </a:xfrm>
          <a:prstGeom prst="rect">
            <a:avLst/>
          </a:prstGeom>
          <a:noFill/>
        </p:spPr>
      </p:pic>
      <p:pic>
        <p:nvPicPr>
          <p:cNvPr id="11269" name="Picture 5"/>
          <p:cNvPicPr>
            <a:picLocks noChangeAspect="1" noChangeArrowheads="1"/>
          </p:cNvPicPr>
          <p:nvPr/>
        </p:nvPicPr>
        <p:blipFill>
          <a:blip r:embed="rId4" cstate="print"/>
          <a:srcRect/>
          <a:stretch>
            <a:fillRect/>
          </a:stretch>
        </p:blipFill>
        <p:spPr bwMode="auto">
          <a:xfrm>
            <a:off x="2136775" y="1778000"/>
            <a:ext cx="5938838" cy="3768725"/>
          </a:xfrm>
          <a:prstGeom prst="rect">
            <a:avLst/>
          </a:prstGeom>
          <a:noFill/>
        </p:spPr>
      </p:pic>
      <p:sp>
        <p:nvSpPr>
          <p:cNvPr id="11270" name="Text Box 6"/>
          <p:cNvSpPr txBox="1">
            <a:spLocks noChangeArrowheads="1"/>
          </p:cNvSpPr>
          <p:nvPr/>
        </p:nvSpPr>
        <p:spPr bwMode="auto">
          <a:xfrm>
            <a:off x="347663" y="5995988"/>
            <a:ext cx="9301162" cy="1211262"/>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Nesta reunião, da qual estiveram presentes, entre outros, Diogo Lopes Pacheco, Álvaro Gonçalves e Pêro Coelho, El-Rei decidiu pela execução de Inês de Castro. </a:t>
            </a:r>
          </a:p>
        </p:txBody>
      </p:sp>
      <p:sp>
        <p:nvSpPr>
          <p:cNvPr id="11271" name="Text Box 7"/>
          <p:cNvSpPr txBox="1">
            <a:spLocks noChangeArrowheads="1"/>
          </p:cNvSpPr>
          <p:nvPr/>
        </p:nvSpPr>
        <p:spPr bwMode="auto">
          <a:xfrm>
            <a:off x="347663" y="646113"/>
            <a:ext cx="9350375" cy="1250950"/>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Uma reunião do seu Conselho, foi realizada no Castelo de Motemor-o-Velho, em que o acusado, D.Pedro, não esteve presente para se poder defender.</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12292" name="Picture 4"/>
          <p:cNvPicPr>
            <a:picLocks noChangeAspect="1" noChangeArrowheads="1"/>
          </p:cNvPicPr>
          <p:nvPr/>
        </p:nvPicPr>
        <p:blipFill>
          <a:blip r:embed="rId3" cstate="print"/>
          <a:srcRect/>
          <a:stretch>
            <a:fillRect/>
          </a:stretch>
        </p:blipFill>
        <p:spPr bwMode="auto">
          <a:xfrm>
            <a:off x="3279775" y="581025"/>
            <a:ext cx="3727450" cy="4616450"/>
          </a:xfrm>
          <a:prstGeom prst="rect">
            <a:avLst/>
          </a:prstGeom>
          <a:noFill/>
        </p:spPr>
      </p:pic>
      <p:pic>
        <p:nvPicPr>
          <p:cNvPr id="12293" name="Picture 5"/>
          <p:cNvPicPr>
            <a:picLocks noChangeAspect="1" noChangeArrowheads="1"/>
          </p:cNvPicPr>
          <p:nvPr/>
        </p:nvPicPr>
        <p:blipFill>
          <a:blip r:embed="rId4" cstate="print"/>
          <a:srcRect/>
          <a:stretch>
            <a:fillRect/>
          </a:stretch>
        </p:blipFill>
        <p:spPr bwMode="auto">
          <a:xfrm>
            <a:off x="3227388" y="517525"/>
            <a:ext cx="3790950" cy="4743450"/>
          </a:xfrm>
          <a:prstGeom prst="rect">
            <a:avLst/>
          </a:prstGeom>
          <a:noFill/>
        </p:spPr>
      </p:pic>
      <p:sp>
        <p:nvSpPr>
          <p:cNvPr id="12294" name="Text Box 6"/>
          <p:cNvSpPr txBox="1">
            <a:spLocks noChangeArrowheads="1"/>
          </p:cNvSpPr>
          <p:nvPr/>
        </p:nvSpPr>
        <p:spPr bwMode="auto">
          <a:xfrm>
            <a:off x="349250" y="5356225"/>
            <a:ext cx="9364663" cy="1677988"/>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Deste modo, foi selado o destino de Inês, sem sequer levarem em conta que ela era mãe de 4 filhos do príncipe D.Pedro: D.Afonso (que morreu de tenra idade), D.João, D.Diniz e D.Beatriz (nascida em Coimbra em 1351).</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13316" name="Picture 4"/>
          <p:cNvPicPr>
            <a:picLocks noChangeAspect="1" noChangeArrowheads="1"/>
          </p:cNvPicPr>
          <p:nvPr/>
        </p:nvPicPr>
        <p:blipFill>
          <a:blip r:embed="rId3" cstate="print"/>
          <a:srcRect/>
          <a:stretch>
            <a:fillRect/>
          </a:stretch>
        </p:blipFill>
        <p:spPr bwMode="auto">
          <a:xfrm>
            <a:off x="1787525" y="2211388"/>
            <a:ext cx="6478588" cy="3906837"/>
          </a:xfrm>
          <a:prstGeom prst="rect">
            <a:avLst/>
          </a:prstGeom>
          <a:noFill/>
        </p:spPr>
      </p:pic>
      <p:pic>
        <p:nvPicPr>
          <p:cNvPr id="13317" name="Picture 5"/>
          <p:cNvPicPr>
            <a:picLocks noChangeAspect="1" noChangeArrowheads="1"/>
          </p:cNvPicPr>
          <p:nvPr/>
        </p:nvPicPr>
        <p:blipFill>
          <a:blip r:embed="rId4" cstate="print"/>
          <a:srcRect/>
          <a:stretch>
            <a:fillRect/>
          </a:stretch>
        </p:blipFill>
        <p:spPr bwMode="auto">
          <a:xfrm>
            <a:off x="1851025" y="2254250"/>
            <a:ext cx="6351588" cy="3800475"/>
          </a:xfrm>
          <a:prstGeom prst="rect">
            <a:avLst/>
          </a:prstGeom>
          <a:noFill/>
        </p:spPr>
      </p:pic>
      <p:sp>
        <p:nvSpPr>
          <p:cNvPr id="13318" name="Text Box 6"/>
          <p:cNvSpPr txBox="1">
            <a:spLocks noChangeArrowheads="1"/>
          </p:cNvSpPr>
          <p:nvPr/>
        </p:nvSpPr>
        <p:spPr bwMode="auto">
          <a:xfrm>
            <a:off x="44450" y="739775"/>
            <a:ext cx="10071100" cy="1227138"/>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Assim, na manhã sinistra de 7 de Janeiro de 1355, os executores régios, aproveitando a ausência do infante D.Pedro, nas suas habituais caçadas, penetraram no paço e ali mesmo decapitaram aquela que depois de morta foi rainha de Portugal. </a:t>
            </a:r>
          </a:p>
        </p:txBody>
      </p:sp>
      <p:sp>
        <p:nvSpPr>
          <p:cNvPr id="13319" name="Text Box 7"/>
          <p:cNvSpPr txBox="1">
            <a:spLocks noChangeArrowheads="1"/>
          </p:cNvSpPr>
          <p:nvPr/>
        </p:nvSpPr>
        <p:spPr bwMode="auto">
          <a:xfrm>
            <a:off x="44450" y="6421438"/>
            <a:ext cx="10071100" cy="612775"/>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D. Inês de Castro tinha apenas 30 anos e a sua filha apenas 4 anos.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14340" name="Picture 4"/>
          <p:cNvPicPr>
            <a:picLocks noChangeAspect="1" noChangeArrowheads="1"/>
          </p:cNvPicPr>
          <p:nvPr/>
        </p:nvPicPr>
        <p:blipFill>
          <a:blip r:embed="rId3" cstate="print"/>
          <a:srcRect/>
          <a:stretch>
            <a:fillRect/>
          </a:stretch>
        </p:blipFill>
        <p:spPr bwMode="auto">
          <a:xfrm>
            <a:off x="676275" y="412750"/>
            <a:ext cx="3736975" cy="4678363"/>
          </a:xfrm>
          <a:prstGeom prst="rect">
            <a:avLst/>
          </a:prstGeom>
          <a:noFill/>
        </p:spPr>
      </p:pic>
      <p:pic>
        <p:nvPicPr>
          <p:cNvPr id="14341" name="Picture 5"/>
          <p:cNvPicPr>
            <a:picLocks noChangeAspect="1" noChangeArrowheads="1"/>
          </p:cNvPicPr>
          <p:nvPr/>
        </p:nvPicPr>
        <p:blipFill>
          <a:blip r:embed="rId4" cstate="print"/>
          <a:srcRect/>
          <a:stretch>
            <a:fillRect/>
          </a:stretch>
        </p:blipFill>
        <p:spPr bwMode="auto">
          <a:xfrm>
            <a:off x="666750" y="358775"/>
            <a:ext cx="3789363" cy="4743450"/>
          </a:xfrm>
          <a:prstGeom prst="rect">
            <a:avLst/>
          </a:prstGeom>
          <a:noFill/>
        </p:spPr>
      </p:pic>
      <p:sp>
        <p:nvSpPr>
          <p:cNvPr id="14342" name="Text Box 6"/>
          <p:cNvSpPr txBox="1">
            <a:spLocks noChangeArrowheads="1"/>
          </p:cNvSpPr>
          <p:nvPr/>
        </p:nvSpPr>
        <p:spPr bwMode="auto">
          <a:xfrm>
            <a:off x="4165600" y="3940175"/>
            <a:ext cx="5430838" cy="1227138"/>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Conseguiu aprisionar 2 deles: Álvaro Gonçalves e Pêro Coelho. O terceiro, Diogo Pacheco, teria trocado de roupa com um mendigo e fugido para parte incerta.</a:t>
            </a:r>
          </a:p>
        </p:txBody>
      </p:sp>
      <p:sp>
        <p:nvSpPr>
          <p:cNvPr id="14343" name="Text Box 7"/>
          <p:cNvSpPr txBox="1">
            <a:spLocks noChangeArrowheads="1"/>
          </p:cNvSpPr>
          <p:nvPr/>
        </p:nvSpPr>
        <p:spPr bwMode="auto">
          <a:xfrm>
            <a:off x="4244975" y="819150"/>
            <a:ext cx="5430838" cy="612775"/>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Inconsolável com a perda de Inês, D.Pedro chegou a declarar guerra ao pai.</a:t>
            </a:r>
          </a:p>
        </p:txBody>
      </p:sp>
      <p:sp>
        <p:nvSpPr>
          <p:cNvPr id="14344" name="Text Box 8"/>
          <p:cNvSpPr txBox="1">
            <a:spLocks noChangeArrowheads="1"/>
          </p:cNvSpPr>
          <p:nvPr/>
        </p:nvSpPr>
        <p:spPr bwMode="auto">
          <a:xfrm>
            <a:off x="247650" y="5676900"/>
            <a:ext cx="9483725" cy="936625"/>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A Pêro Coelho, o Rei mandou retirar o coração pelo peito e a Álvaro Gonçalves pelas costas, por os considerar homens sem coração, que destruíram o seu grande amor…</a:t>
            </a:r>
          </a:p>
        </p:txBody>
      </p:sp>
      <p:sp>
        <p:nvSpPr>
          <p:cNvPr id="14345" name="Text Box 9"/>
          <p:cNvSpPr txBox="1">
            <a:spLocks noChangeArrowheads="1"/>
          </p:cNvSpPr>
          <p:nvPr/>
        </p:nvSpPr>
        <p:spPr bwMode="auto">
          <a:xfrm>
            <a:off x="4405313" y="2100263"/>
            <a:ext cx="5349875" cy="1227137"/>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Dois anos depois, quando da morte de D.Afonso IV e de sua subida ao trono, aos 37 anos, D.Pedro I diligenciou a captura dos assassinos de D. Inês.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15364" name="Picture 4"/>
          <p:cNvPicPr>
            <a:picLocks noChangeAspect="1" noChangeArrowheads="1"/>
          </p:cNvPicPr>
          <p:nvPr/>
        </p:nvPicPr>
        <p:blipFill>
          <a:blip r:embed="rId3" cstate="print"/>
          <a:srcRect/>
          <a:stretch>
            <a:fillRect/>
          </a:stretch>
        </p:blipFill>
        <p:spPr bwMode="auto">
          <a:xfrm>
            <a:off x="592138" y="676275"/>
            <a:ext cx="4657725" cy="3548063"/>
          </a:xfrm>
          <a:prstGeom prst="rect">
            <a:avLst/>
          </a:prstGeom>
          <a:noFill/>
        </p:spPr>
      </p:pic>
      <p:pic>
        <p:nvPicPr>
          <p:cNvPr id="15365" name="Picture 5"/>
          <p:cNvPicPr>
            <a:picLocks noChangeAspect="1" noChangeArrowheads="1"/>
          </p:cNvPicPr>
          <p:nvPr/>
        </p:nvPicPr>
        <p:blipFill>
          <a:blip r:embed="rId4" cstate="print"/>
          <a:srcRect/>
          <a:stretch>
            <a:fillRect/>
          </a:stretch>
        </p:blipFill>
        <p:spPr bwMode="auto">
          <a:xfrm>
            <a:off x="635000" y="708025"/>
            <a:ext cx="4583113" cy="3482975"/>
          </a:xfrm>
          <a:prstGeom prst="rect">
            <a:avLst/>
          </a:prstGeom>
          <a:noFill/>
        </p:spPr>
      </p:pic>
      <p:pic>
        <p:nvPicPr>
          <p:cNvPr id="15366" name="Picture 6"/>
          <p:cNvPicPr>
            <a:picLocks noChangeAspect="1" noChangeArrowheads="1"/>
          </p:cNvPicPr>
          <p:nvPr/>
        </p:nvPicPr>
        <p:blipFill>
          <a:blip r:embed="rId5" cstate="print"/>
          <a:srcRect/>
          <a:stretch>
            <a:fillRect/>
          </a:stretch>
        </p:blipFill>
        <p:spPr bwMode="auto">
          <a:xfrm>
            <a:off x="4581525" y="3184525"/>
            <a:ext cx="4933950" cy="3779838"/>
          </a:xfrm>
          <a:prstGeom prst="rect">
            <a:avLst/>
          </a:prstGeom>
          <a:noFill/>
        </p:spPr>
      </p:pic>
      <p:pic>
        <p:nvPicPr>
          <p:cNvPr id="15367" name="Picture 7"/>
          <p:cNvPicPr>
            <a:picLocks noChangeAspect="1" noChangeArrowheads="1"/>
          </p:cNvPicPr>
          <p:nvPr/>
        </p:nvPicPr>
        <p:blipFill>
          <a:blip r:embed="rId6" cstate="print"/>
          <a:srcRect/>
          <a:stretch>
            <a:fillRect/>
          </a:stretch>
        </p:blipFill>
        <p:spPr bwMode="auto">
          <a:xfrm>
            <a:off x="4624388" y="3216275"/>
            <a:ext cx="4859337" cy="3716338"/>
          </a:xfrm>
          <a:prstGeom prst="rect">
            <a:avLst/>
          </a:prstGeom>
          <a:noFill/>
        </p:spPr>
      </p:pic>
      <p:sp>
        <p:nvSpPr>
          <p:cNvPr id="15368" name="Text Box 8"/>
          <p:cNvSpPr txBox="1">
            <a:spLocks noChangeArrowheads="1"/>
          </p:cNvSpPr>
          <p:nvPr/>
        </p:nvSpPr>
        <p:spPr bwMode="auto">
          <a:xfrm>
            <a:off x="231775" y="4979988"/>
            <a:ext cx="4376738" cy="1530350"/>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para um túmulo delicadamente lavrado, qual renda de pedra, que mandou colocar no Mosteiro de Alcobaça.</a:t>
            </a:r>
            <a:r>
              <a:rPr lang="en-US" sz="2000">
                <a:solidFill>
                  <a:srgbClr val="765432"/>
                </a:solidFill>
                <a:latin typeface="Arial" pitchFamily="34" charset="0"/>
              </a:rPr>
              <a:t> </a:t>
            </a:r>
            <a:endParaRPr lang="en-US"/>
          </a:p>
          <a:p>
            <a:pPr algn="ctr">
              <a:lnSpc>
                <a:spcPct val="95000"/>
              </a:lnSpc>
            </a:pPr>
            <a:endParaRPr lang="en-US" sz="2000">
              <a:solidFill>
                <a:srgbClr val="765432"/>
              </a:solidFill>
              <a:latin typeface="Arial" pitchFamily="34" charset="0"/>
            </a:endParaRPr>
          </a:p>
        </p:txBody>
      </p:sp>
      <p:sp>
        <p:nvSpPr>
          <p:cNvPr id="15369" name="Text Box 9"/>
          <p:cNvSpPr txBox="1">
            <a:spLocks noChangeArrowheads="1"/>
          </p:cNvSpPr>
          <p:nvPr/>
        </p:nvSpPr>
        <p:spPr bwMode="auto">
          <a:xfrm>
            <a:off x="5203825" y="1139825"/>
            <a:ext cx="4589463" cy="1530350"/>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Cumprida a sua vingança, D.Pedro I ordenou a translação do corpo de Inês, da campa modesta no Mosteiro de Santa Clara, em Coimbra, onde se encontrava,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16388" name="Picture 4"/>
          <p:cNvPicPr>
            <a:picLocks noChangeAspect="1" noChangeArrowheads="1"/>
          </p:cNvPicPr>
          <p:nvPr/>
        </p:nvPicPr>
        <p:blipFill>
          <a:blip r:embed="rId3" cstate="print"/>
          <a:srcRect/>
          <a:stretch>
            <a:fillRect/>
          </a:stretch>
        </p:blipFill>
        <p:spPr bwMode="auto">
          <a:xfrm>
            <a:off x="1946275" y="2095500"/>
            <a:ext cx="6108700" cy="3768725"/>
          </a:xfrm>
          <a:prstGeom prst="rect">
            <a:avLst/>
          </a:prstGeom>
          <a:noFill/>
        </p:spPr>
      </p:pic>
      <p:pic>
        <p:nvPicPr>
          <p:cNvPr id="16389" name="Picture 5"/>
          <p:cNvPicPr>
            <a:picLocks noChangeAspect="1" noChangeArrowheads="1"/>
          </p:cNvPicPr>
          <p:nvPr/>
        </p:nvPicPr>
        <p:blipFill>
          <a:blip r:embed="rId4" cstate="print"/>
          <a:srcRect/>
          <a:stretch>
            <a:fillRect/>
          </a:stretch>
        </p:blipFill>
        <p:spPr bwMode="auto">
          <a:xfrm>
            <a:off x="2009775" y="2147888"/>
            <a:ext cx="5981700" cy="3641725"/>
          </a:xfrm>
          <a:prstGeom prst="rect">
            <a:avLst/>
          </a:prstGeom>
          <a:noFill/>
        </p:spPr>
      </p:pic>
      <p:sp>
        <p:nvSpPr>
          <p:cNvPr id="16390" name="Text Box 6"/>
          <p:cNvSpPr txBox="1">
            <a:spLocks noChangeArrowheads="1"/>
          </p:cNvSpPr>
          <p:nvPr/>
        </p:nvSpPr>
        <p:spPr bwMode="auto">
          <a:xfrm>
            <a:off x="44450" y="900113"/>
            <a:ext cx="10071100" cy="925512"/>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Majestosas honras lhe foram prestadas, sendo o caixão acompanhado por cavaleiros, fidalgos, muito povo, clero e donzelas e homens empunhando círios acesos ao longo do percurso.</a:t>
            </a:r>
          </a:p>
        </p:txBody>
      </p:sp>
      <p:sp>
        <p:nvSpPr>
          <p:cNvPr id="16391" name="Text Box 7"/>
          <p:cNvSpPr txBox="1">
            <a:spLocks noChangeArrowheads="1"/>
          </p:cNvSpPr>
          <p:nvPr/>
        </p:nvSpPr>
        <p:spPr bwMode="auto">
          <a:xfrm>
            <a:off x="44450" y="6180138"/>
            <a:ext cx="10071100" cy="611187"/>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Chegando ao Mosteiro de Alcobaça, foram celebradas muitas missas e outras cerimônias solenes, até o depósito do caixão na arca tumular.</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17412" name="Picture 4"/>
          <p:cNvPicPr>
            <a:picLocks noChangeAspect="1" noChangeArrowheads="1"/>
          </p:cNvPicPr>
          <p:nvPr/>
        </p:nvPicPr>
        <p:blipFill>
          <a:blip r:embed="rId3" cstate="print"/>
          <a:srcRect/>
          <a:stretch>
            <a:fillRect/>
          </a:stretch>
        </p:blipFill>
        <p:spPr bwMode="auto">
          <a:xfrm>
            <a:off x="2032000" y="1079500"/>
            <a:ext cx="6096000" cy="3768725"/>
          </a:xfrm>
          <a:prstGeom prst="rect">
            <a:avLst/>
          </a:prstGeom>
          <a:noFill/>
        </p:spPr>
      </p:pic>
      <p:pic>
        <p:nvPicPr>
          <p:cNvPr id="17413" name="Picture 5"/>
          <p:cNvPicPr>
            <a:picLocks noChangeAspect="1" noChangeArrowheads="1"/>
          </p:cNvPicPr>
          <p:nvPr/>
        </p:nvPicPr>
        <p:blipFill>
          <a:blip r:embed="rId4" cstate="print"/>
          <a:srcRect/>
          <a:stretch>
            <a:fillRect/>
          </a:stretch>
        </p:blipFill>
        <p:spPr bwMode="auto">
          <a:xfrm>
            <a:off x="2116138" y="1163638"/>
            <a:ext cx="5981700" cy="3641725"/>
          </a:xfrm>
          <a:prstGeom prst="rect">
            <a:avLst/>
          </a:prstGeom>
          <a:noFill/>
        </p:spPr>
      </p:pic>
      <p:sp>
        <p:nvSpPr>
          <p:cNvPr id="17414" name="Text Box 6"/>
          <p:cNvSpPr txBox="1">
            <a:spLocks noChangeArrowheads="1"/>
          </p:cNvSpPr>
          <p:nvPr/>
        </p:nvSpPr>
        <p:spPr bwMode="auto">
          <a:xfrm>
            <a:off x="44450" y="5381625"/>
            <a:ext cx="10071100" cy="1220788"/>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Mais tarde, D.Pedro I mandou esculpir outro monumento, semelhante ao da sua amada, colocando-o em frente ao da sua Inês, para, após a sua morte, permanecer ao lado do seu grande AMOR.</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18436" name="Picture 4"/>
          <p:cNvPicPr>
            <a:picLocks noChangeAspect="1" noChangeArrowheads="1"/>
          </p:cNvPicPr>
          <p:nvPr/>
        </p:nvPicPr>
        <p:blipFill>
          <a:blip r:embed="rId3" cstate="print"/>
          <a:srcRect/>
          <a:stretch>
            <a:fillRect/>
          </a:stretch>
        </p:blipFill>
        <p:spPr bwMode="auto">
          <a:xfrm>
            <a:off x="2211388" y="623888"/>
            <a:ext cx="5759450" cy="4181475"/>
          </a:xfrm>
          <a:prstGeom prst="rect">
            <a:avLst/>
          </a:prstGeom>
          <a:noFill/>
        </p:spPr>
      </p:pic>
      <p:pic>
        <p:nvPicPr>
          <p:cNvPr id="18437" name="Picture 5"/>
          <p:cNvPicPr>
            <a:picLocks noChangeAspect="1" noChangeArrowheads="1"/>
          </p:cNvPicPr>
          <p:nvPr/>
        </p:nvPicPr>
        <p:blipFill>
          <a:blip r:embed="rId4" cstate="print"/>
          <a:srcRect/>
          <a:stretch>
            <a:fillRect/>
          </a:stretch>
        </p:blipFill>
        <p:spPr bwMode="auto">
          <a:xfrm>
            <a:off x="2274888" y="687388"/>
            <a:ext cx="5610225" cy="4033837"/>
          </a:xfrm>
          <a:prstGeom prst="rect">
            <a:avLst/>
          </a:prstGeom>
          <a:noFill/>
        </p:spPr>
      </p:pic>
      <p:sp>
        <p:nvSpPr>
          <p:cNvPr id="18438" name="Text Box 6"/>
          <p:cNvSpPr txBox="1">
            <a:spLocks noChangeArrowheads="1"/>
          </p:cNvSpPr>
          <p:nvPr/>
        </p:nvSpPr>
        <p:spPr bwMode="auto">
          <a:xfrm>
            <a:off x="450850" y="5129213"/>
            <a:ext cx="9263063" cy="1722437"/>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Procurando dignificar o nome de Inês de Castro, D.Pedro declarou solenemente, apresentando como testemunhas D.Gil, Bispo da Guarda e Estêvão Lobato, seu criado, que sete anos antes casara com ela em Bragança, tendo esta afirmação pública sido proferida em 12 de Junho de 1360, em Cantanhede.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19460" name="Picture 4"/>
          <p:cNvPicPr>
            <a:picLocks noChangeAspect="1" noChangeArrowheads="1"/>
          </p:cNvPicPr>
          <p:nvPr/>
        </p:nvPicPr>
        <p:blipFill>
          <a:blip r:embed="rId3" cstate="print"/>
          <a:srcRect/>
          <a:stretch>
            <a:fillRect/>
          </a:stretch>
        </p:blipFill>
        <p:spPr bwMode="auto">
          <a:xfrm>
            <a:off x="4835525" y="687388"/>
            <a:ext cx="2732088" cy="3609975"/>
          </a:xfrm>
          <a:prstGeom prst="rect">
            <a:avLst/>
          </a:prstGeom>
          <a:noFill/>
        </p:spPr>
      </p:pic>
      <p:pic>
        <p:nvPicPr>
          <p:cNvPr id="19461" name="Picture 5"/>
          <p:cNvPicPr>
            <a:picLocks noChangeAspect="1" noChangeArrowheads="1"/>
          </p:cNvPicPr>
          <p:nvPr/>
        </p:nvPicPr>
        <p:blipFill>
          <a:blip r:embed="rId4" cstate="print"/>
          <a:srcRect/>
          <a:stretch>
            <a:fillRect/>
          </a:stretch>
        </p:blipFill>
        <p:spPr bwMode="auto">
          <a:xfrm>
            <a:off x="4826000" y="623888"/>
            <a:ext cx="2752725" cy="3684587"/>
          </a:xfrm>
          <a:prstGeom prst="rect">
            <a:avLst/>
          </a:prstGeom>
          <a:noFill/>
        </p:spPr>
      </p:pic>
      <p:pic>
        <p:nvPicPr>
          <p:cNvPr id="19462" name="Picture 6"/>
          <p:cNvPicPr>
            <a:picLocks noChangeAspect="1" noChangeArrowheads="1"/>
          </p:cNvPicPr>
          <p:nvPr/>
        </p:nvPicPr>
        <p:blipFill>
          <a:blip r:embed="rId5" cstate="print"/>
          <a:srcRect/>
          <a:stretch>
            <a:fillRect/>
          </a:stretch>
        </p:blipFill>
        <p:spPr bwMode="auto">
          <a:xfrm>
            <a:off x="2274888" y="739775"/>
            <a:ext cx="2732087" cy="3473450"/>
          </a:xfrm>
          <a:prstGeom prst="rect">
            <a:avLst/>
          </a:prstGeom>
          <a:noFill/>
        </p:spPr>
      </p:pic>
      <p:pic>
        <p:nvPicPr>
          <p:cNvPr id="19463" name="Picture 7"/>
          <p:cNvPicPr>
            <a:picLocks noChangeAspect="1" noChangeArrowheads="1"/>
          </p:cNvPicPr>
          <p:nvPr/>
        </p:nvPicPr>
        <p:blipFill>
          <a:blip r:embed="rId6" cstate="print"/>
          <a:srcRect/>
          <a:stretch>
            <a:fillRect/>
          </a:stretch>
        </p:blipFill>
        <p:spPr bwMode="auto">
          <a:xfrm>
            <a:off x="2263775" y="676275"/>
            <a:ext cx="2806700" cy="3548063"/>
          </a:xfrm>
          <a:prstGeom prst="rect">
            <a:avLst/>
          </a:prstGeom>
          <a:noFill/>
        </p:spPr>
      </p:pic>
      <p:sp>
        <p:nvSpPr>
          <p:cNvPr id="19464" name="Text Box 8"/>
          <p:cNvSpPr txBox="1">
            <a:spLocks noChangeArrowheads="1"/>
          </p:cNvSpPr>
          <p:nvPr/>
        </p:nvSpPr>
        <p:spPr bwMode="auto">
          <a:xfrm>
            <a:off x="550863" y="4638675"/>
            <a:ext cx="9190037" cy="2449513"/>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Este inquestionável amor foi imortalizado em poemas, novelas, dramas, pinturas, esculturas, e até em composições musicais, nacionais e estrangeiras, sendo de salientar: “Terceiro Canto de Os Lusíadas, estrofes 120 a 129 ”, de Luís de Camões; “Crónicas” de Garcia de Resende; “Castro”, de António Ferreira, “Reinar después de morir”, Vélez de Guevara. Mais modernamente, “La reine mort”, de H. de Monthernland, etc.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20484" name="Picture 4"/>
          <p:cNvPicPr>
            <a:picLocks noChangeAspect="1" noChangeArrowheads="1"/>
          </p:cNvPicPr>
          <p:nvPr/>
        </p:nvPicPr>
        <p:blipFill>
          <a:blip r:embed="rId3" cstate="print"/>
          <a:srcRect/>
          <a:stretch>
            <a:fillRect/>
          </a:stretch>
        </p:blipFill>
        <p:spPr bwMode="auto">
          <a:xfrm>
            <a:off x="592138" y="676275"/>
            <a:ext cx="4657725" cy="3548063"/>
          </a:xfrm>
          <a:prstGeom prst="rect">
            <a:avLst/>
          </a:prstGeom>
          <a:noFill/>
        </p:spPr>
      </p:pic>
      <p:pic>
        <p:nvPicPr>
          <p:cNvPr id="20485" name="Picture 5"/>
          <p:cNvPicPr>
            <a:picLocks noChangeAspect="1" noChangeArrowheads="1"/>
          </p:cNvPicPr>
          <p:nvPr/>
        </p:nvPicPr>
        <p:blipFill>
          <a:blip r:embed="rId4" cstate="print"/>
          <a:srcRect/>
          <a:stretch>
            <a:fillRect/>
          </a:stretch>
        </p:blipFill>
        <p:spPr bwMode="auto">
          <a:xfrm>
            <a:off x="635000" y="708025"/>
            <a:ext cx="4583113" cy="3482975"/>
          </a:xfrm>
          <a:prstGeom prst="rect">
            <a:avLst/>
          </a:prstGeom>
          <a:noFill/>
        </p:spPr>
      </p:pic>
      <p:pic>
        <p:nvPicPr>
          <p:cNvPr id="20486" name="Picture 6"/>
          <p:cNvPicPr>
            <a:picLocks noChangeAspect="1" noChangeArrowheads="1"/>
          </p:cNvPicPr>
          <p:nvPr/>
        </p:nvPicPr>
        <p:blipFill>
          <a:blip r:embed="rId5" cstate="print"/>
          <a:srcRect/>
          <a:stretch>
            <a:fillRect/>
          </a:stretch>
        </p:blipFill>
        <p:spPr bwMode="auto">
          <a:xfrm>
            <a:off x="4581525" y="3184525"/>
            <a:ext cx="4933950" cy="3779838"/>
          </a:xfrm>
          <a:prstGeom prst="rect">
            <a:avLst/>
          </a:prstGeom>
          <a:noFill/>
        </p:spPr>
      </p:pic>
      <p:pic>
        <p:nvPicPr>
          <p:cNvPr id="20487" name="Picture 7"/>
          <p:cNvPicPr>
            <a:picLocks noChangeAspect="1" noChangeArrowheads="1"/>
          </p:cNvPicPr>
          <p:nvPr/>
        </p:nvPicPr>
        <p:blipFill>
          <a:blip r:embed="rId6" cstate="print"/>
          <a:srcRect/>
          <a:stretch>
            <a:fillRect/>
          </a:stretch>
        </p:blipFill>
        <p:spPr bwMode="auto">
          <a:xfrm>
            <a:off x="4624388" y="3216275"/>
            <a:ext cx="4859337" cy="3716338"/>
          </a:xfrm>
          <a:prstGeom prst="rect">
            <a:avLst/>
          </a:prstGeom>
          <a:noFill/>
        </p:spPr>
      </p:pic>
      <p:sp>
        <p:nvSpPr>
          <p:cNvPr id="20488" name="Text Box 8"/>
          <p:cNvSpPr txBox="1">
            <a:spLocks noChangeArrowheads="1"/>
          </p:cNvSpPr>
          <p:nvPr/>
        </p:nvSpPr>
        <p:spPr bwMode="auto">
          <a:xfrm>
            <a:off x="5284788" y="1139825"/>
            <a:ext cx="4470400" cy="1624013"/>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D.Inês de Castro e D.Pedro continuam sepultados, até aos dias de hoje, nos magníficos túmulos colocados no transepto da Igreja do Mosteiro de Alcobaça, </a:t>
            </a:r>
          </a:p>
        </p:txBody>
      </p:sp>
      <p:sp>
        <p:nvSpPr>
          <p:cNvPr id="20489" name="Text Box 9"/>
          <p:cNvSpPr txBox="1">
            <a:spLocks noChangeArrowheads="1"/>
          </p:cNvSpPr>
          <p:nvPr/>
        </p:nvSpPr>
        <p:spPr bwMode="auto">
          <a:xfrm>
            <a:off x="204788" y="5113338"/>
            <a:ext cx="4271962" cy="1222375"/>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que são considerados uma das mais belas obras de arquitetura tumular do século XIV.</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21508" name="Picture 4"/>
          <p:cNvPicPr>
            <a:picLocks noChangeAspect="1" noChangeArrowheads="1"/>
          </p:cNvPicPr>
          <p:nvPr/>
        </p:nvPicPr>
        <p:blipFill>
          <a:blip r:embed="rId3" cstate="print"/>
          <a:srcRect/>
          <a:stretch>
            <a:fillRect/>
          </a:stretch>
        </p:blipFill>
        <p:spPr bwMode="auto">
          <a:xfrm>
            <a:off x="3556000" y="762000"/>
            <a:ext cx="2963863" cy="2974975"/>
          </a:xfrm>
          <a:prstGeom prst="rect">
            <a:avLst/>
          </a:prstGeom>
          <a:noFill/>
        </p:spPr>
      </p:pic>
      <p:pic>
        <p:nvPicPr>
          <p:cNvPr id="21509" name="Picture 5"/>
          <p:cNvPicPr>
            <a:picLocks noChangeAspect="1" noChangeArrowheads="1"/>
          </p:cNvPicPr>
          <p:nvPr/>
        </p:nvPicPr>
        <p:blipFill>
          <a:blip r:embed="rId4" cstate="print"/>
          <a:srcRect/>
          <a:stretch>
            <a:fillRect/>
          </a:stretch>
        </p:blipFill>
        <p:spPr bwMode="auto">
          <a:xfrm>
            <a:off x="3544888" y="730250"/>
            <a:ext cx="2986087" cy="3070225"/>
          </a:xfrm>
          <a:prstGeom prst="rect">
            <a:avLst/>
          </a:prstGeom>
          <a:noFill/>
        </p:spPr>
      </p:pic>
      <p:sp>
        <p:nvSpPr>
          <p:cNvPr id="21510" name="Text Box 6"/>
          <p:cNvSpPr txBox="1">
            <a:spLocks noChangeArrowheads="1"/>
          </p:cNvSpPr>
          <p:nvPr/>
        </p:nvSpPr>
        <p:spPr bwMode="auto">
          <a:xfrm>
            <a:off x="44450" y="4260850"/>
            <a:ext cx="10071100" cy="917575"/>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O episódio do coroamento e beija-mão da rainha morta, que entrou para a literatura e se difundiu no conhecimento popular, não tem base documental.</a:t>
            </a:r>
          </a:p>
        </p:txBody>
      </p:sp>
      <p:sp>
        <p:nvSpPr>
          <p:cNvPr id="21511" name="Text Box 7"/>
          <p:cNvSpPr txBox="1">
            <a:spLocks noChangeArrowheads="1"/>
          </p:cNvSpPr>
          <p:nvPr/>
        </p:nvSpPr>
        <p:spPr bwMode="auto">
          <a:xfrm>
            <a:off x="42863" y="5622925"/>
            <a:ext cx="9694862" cy="1044575"/>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Segundo o historiador António de Vasconcelos, trata-se de uma fantasia </a:t>
            </a:r>
            <a:endParaRPr lang="en-US"/>
          </a:p>
          <a:p>
            <a:pPr algn="ctr">
              <a:lnSpc>
                <a:spcPct val="95000"/>
              </a:lnSpc>
            </a:pPr>
            <a:r>
              <a:rPr lang="en-US" sz="2100">
                <a:solidFill>
                  <a:srgbClr val="765432"/>
                </a:solidFill>
                <a:latin typeface="Arial" pitchFamily="34" charset="0"/>
              </a:rPr>
              <a:t>surgida em 1577, quando o escritor castelhano Fr.Jerónimo Bermudez deu largas à imaginação na exposição de cenas tétricas.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22532" name="Picture 4"/>
          <p:cNvPicPr>
            <a:picLocks noChangeAspect="1" noChangeArrowheads="1"/>
          </p:cNvPicPr>
          <p:nvPr/>
        </p:nvPicPr>
        <p:blipFill>
          <a:blip r:embed="rId3" cstate="print"/>
          <a:srcRect/>
          <a:stretch>
            <a:fillRect/>
          </a:stretch>
        </p:blipFill>
        <p:spPr bwMode="auto">
          <a:xfrm>
            <a:off x="3873500" y="1089025"/>
            <a:ext cx="2487613" cy="3049588"/>
          </a:xfrm>
          <a:prstGeom prst="rect">
            <a:avLst/>
          </a:prstGeom>
          <a:noFill/>
        </p:spPr>
      </p:pic>
      <p:pic>
        <p:nvPicPr>
          <p:cNvPr id="22533" name="Picture 5"/>
          <p:cNvPicPr>
            <a:picLocks noChangeAspect="1" noChangeArrowheads="1"/>
          </p:cNvPicPr>
          <p:nvPr/>
        </p:nvPicPr>
        <p:blipFill>
          <a:blip r:embed="rId4" cstate="print"/>
          <a:srcRect/>
          <a:stretch>
            <a:fillRect/>
          </a:stretch>
        </p:blipFill>
        <p:spPr bwMode="auto">
          <a:xfrm>
            <a:off x="3862388" y="1016000"/>
            <a:ext cx="2509837" cy="3133725"/>
          </a:xfrm>
          <a:prstGeom prst="rect">
            <a:avLst/>
          </a:prstGeom>
          <a:noFill/>
        </p:spPr>
      </p:pic>
      <p:sp>
        <p:nvSpPr>
          <p:cNvPr id="22534" name="Text Box 6"/>
          <p:cNvSpPr txBox="1">
            <a:spLocks noChangeArrowheads="1"/>
          </p:cNvSpPr>
          <p:nvPr/>
        </p:nvSpPr>
        <p:spPr bwMode="auto">
          <a:xfrm>
            <a:off x="449263" y="4394200"/>
            <a:ext cx="9458325" cy="950913"/>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Dentre as obras literárias dedicadas à saga de Inês de Castro, a mais famosa, sem dúvida, é a de Luís de Camões, contida no Canto III dos LUSÍADAS, editado em 1572.</a:t>
            </a:r>
          </a:p>
        </p:txBody>
      </p:sp>
      <p:sp>
        <p:nvSpPr>
          <p:cNvPr id="22535" name="Text Box 7"/>
          <p:cNvSpPr txBox="1">
            <a:spLocks noChangeArrowheads="1"/>
          </p:cNvSpPr>
          <p:nvPr/>
        </p:nvSpPr>
        <p:spPr bwMode="auto">
          <a:xfrm>
            <a:off x="552450" y="5921375"/>
            <a:ext cx="9063038" cy="955675"/>
          </a:xfrm>
          <a:prstGeom prst="rect">
            <a:avLst/>
          </a:prstGeom>
          <a:noFill/>
          <a:ln w="9525">
            <a:noFill/>
            <a:miter lim="800000"/>
            <a:headEnd/>
            <a:tailEnd/>
          </a:ln>
          <a:effectLst/>
        </p:spPr>
        <p:txBody>
          <a:bodyPr lIns="0" tIns="0" rIns="0" bIns="0">
            <a:spAutoFit/>
          </a:bodyPr>
          <a:lstStyle/>
          <a:p>
            <a:pPr algn="ctr">
              <a:lnSpc>
                <a:spcPct val="95000"/>
              </a:lnSpc>
            </a:pPr>
            <a:r>
              <a:rPr lang="en-US" sz="2100">
                <a:solidFill>
                  <a:srgbClr val="765432"/>
                </a:solidFill>
                <a:latin typeface="Arial" pitchFamily="34" charset="0"/>
              </a:rPr>
              <a:t>As estrofes 120 a 129 do Terceiro Canto dos Lusíadas, classificadas como as mais importantes, são reproduzidas a seguir.</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23556" name="Picture 4"/>
          <p:cNvPicPr>
            <a:picLocks noChangeAspect="1" noChangeArrowheads="1"/>
          </p:cNvPicPr>
          <p:nvPr/>
        </p:nvPicPr>
        <p:blipFill>
          <a:blip r:embed="rId3" cstate="print"/>
          <a:srcRect/>
          <a:stretch>
            <a:fillRect/>
          </a:stretch>
        </p:blipFill>
        <p:spPr bwMode="auto">
          <a:xfrm>
            <a:off x="433388" y="444500"/>
            <a:ext cx="2170112" cy="2730500"/>
          </a:xfrm>
          <a:prstGeom prst="rect">
            <a:avLst/>
          </a:prstGeom>
          <a:noFill/>
        </p:spPr>
      </p:pic>
      <p:pic>
        <p:nvPicPr>
          <p:cNvPr id="23557" name="Picture 5"/>
          <p:cNvPicPr>
            <a:picLocks noChangeAspect="1" noChangeArrowheads="1"/>
          </p:cNvPicPr>
          <p:nvPr/>
        </p:nvPicPr>
        <p:blipFill>
          <a:blip r:embed="rId4" cstate="print"/>
          <a:srcRect/>
          <a:stretch>
            <a:fillRect/>
          </a:stretch>
        </p:blipFill>
        <p:spPr bwMode="auto">
          <a:xfrm>
            <a:off x="422275" y="381000"/>
            <a:ext cx="2192338" cy="2805113"/>
          </a:xfrm>
          <a:prstGeom prst="rect">
            <a:avLst/>
          </a:prstGeom>
          <a:noFill/>
        </p:spPr>
      </p:pic>
      <p:sp>
        <p:nvSpPr>
          <p:cNvPr id="23558" name="Text Box 6"/>
          <p:cNvSpPr txBox="1">
            <a:spLocks noChangeArrowheads="1"/>
          </p:cNvSpPr>
          <p:nvPr/>
        </p:nvSpPr>
        <p:spPr bwMode="auto">
          <a:xfrm>
            <a:off x="2787650" y="300038"/>
            <a:ext cx="7029450" cy="6942137"/>
          </a:xfrm>
          <a:prstGeom prst="rect">
            <a:avLst/>
          </a:prstGeom>
          <a:noFill/>
          <a:ln w="9525">
            <a:noFill/>
            <a:miter lim="800000"/>
            <a:headEnd/>
            <a:tailEnd/>
          </a:ln>
          <a:effectLst/>
        </p:spPr>
        <p:txBody>
          <a:bodyPr lIns="0" tIns="0" rIns="0" bIns="0">
            <a:spAutoFit/>
          </a:bodyPr>
          <a:lstStyle/>
          <a:p>
            <a:pPr>
              <a:lnSpc>
                <a:spcPct val="95000"/>
              </a:lnSpc>
            </a:pPr>
            <a:r>
              <a:rPr lang="en-US" sz="3100" b="1">
                <a:solidFill>
                  <a:srgbClr val="765432"/>
                </a:solidFill>
                <a:latin typeface="Arial" pitchFamily="34" charset="0"/>
              </a:rPr>
              <a:t>LUSÍADAS</a:t>
            </a:r>
            <a:r>
              <a:rPr lang="en-US" sz="3100">
                <a:solidFill>
                  <a:srgbClr val="765432"/>
                </a:solidFill>
                <a:latin typeface="Arial" pitchFamily="34" charset="0"/>
              </a:rPr>
              <a:t> </a:t>
            </a:r>
            <a:r>
              <a:rPr lang="en-US" sz="1800">
                <a:solidFill>
                  <a:srgbClr val="765432"/>
                </a:solidFill>
                <a:latin typeface="Arial" pitchFamily="34" charset="0"/>
              </a:rPr>
              <a:t>Canto terceiro, estrofes120 a 129</a:t>
            </a:r>
            <a:endParaRPr lang="en-US"/>
          </a:p>
          <a:p>
            <a:pPr>
              <a:lnSpc>
                <a:spcPct val="95000"/>
              </a:lnSpc>
            </a:pPr>
            <a:r>
              <a:rPr lang="en-US" sz="1800">
                <a:solidFill>
                  <a:srgbClr val="765432"/>
                </a:solidFill>
                <a:latin typeface="Arial" pitchFamily="34" charset="0"/>
              </a:rPr>
              <a:t>Estavas, linda Inês, posta em sossego,</a:t>
            </a:r>
            <a:endParaRPr lang="en-US"/>
          </a:p>
          <a:p>
            <a:pPr>
              <a:lnSpc>
                <a:spcPct val="95000"/>
              </a:lnSpc>
            </a:pPr>
            <a:r>
              <a:rPr lang="en-US" sz="1800">
                <a:solidFill>
                  <a:srgbClr val="765432"/>
                </a:solidFill>
                <a:latin typeface="Arial" pitchFamily="34" charset="0"/>
              </a:rPr>
              <a:t> De teus anos colhendo o doce fruto,</a:t>
            </a:r>
            <a:br>
              <a:rPr lang="en-US" sz="1800">
                <a:solidFill>
                  <a:srgbClr val="765432"/>
                </a:solidFill>
                <a:latin typeface="Arial" pitchFamily="34" charset="0"/>
              </a:rPr>
            </a:br>
            <a:r>
              <a:rPr lang="en-US" sz="1800">
                <a:solidFill>
                  <a:srgbClr val="765432"/>
                </a:solidFill>
                <a:latin typeface="Arial" pitchFamily="34" charset="0"/>
              </a:rPr>
              <a:t>Naquele engano da alma, ledo e cego,</a:t>
            </a:r>
            <a:br>
              <a:rPr lang="en-US" sz="1800">
                <a:solidFill>
                  <a:srgbClr val="765432"/>
                </a:solidFill>
                <a:latin typeface="Arial" pitchFamily="34" charset="0"/>
              </a:rPr>
            </a:br>
            <a:r>
              <a:rPr lang="en-US" sz="1800">
                <a:solidFill>
                  <a:srgbClr val="765432"/>
                </a:solidFill>
                <a:latin typeface="Arial" pitchFamily="34" charset="0"/>
              </a:rPr>
              <a:t>Que a Fortuna não deixa durar muito;</a:t>
            </a:r>
            <a:br>
              <a:rPr lang="en-US" sz="1800">
                <a:solidFill>
                  <a:srgbClr val="765432"/>
                </a:solidFill>
                <a:latin typeface="Arial" pitchFamily="34" charset="0"/>
              </a:rPr>
            </a:br>
            <a:r>
              <a:rPr lang="en-US" sz="1800">
                <a:solidFill>
                  <a:srgbClr val="765432"/>
                </a:solidFill>
                <a:latin typeface="Arial" pitchFamily="34" charset="0"/>
              </a:rPr>
              <a:t>Nos saudosos campos do Mondego,</a:t>
            </a:r>
            <a:br>
              <a:rPr lang="en-US" sz="1800">
                <a:solidFill>
                  <a:srgbClr val="765432"/>
                </a:solidFill>
                <a:latin typeface="Arial" pitchFamily="34" charset="0"/>
              </a:rPr>
            </a:br>
            <a:r>
              <a:rPr lang="en-US" sz="1800">
                <a:solidFill>
                  <a:srgbClr val="765432"/>
                </a:solidFill>
                <a:latin typeface="Arial" pitchFamily="34" charset="0"/>
              </a:rPr>
              <a:t>De teus formosos olhos nunca enxuto,</a:t>
            </a:r>
            <a:br>
              <a:rPr lang="en-US" sz="1800">
                <a:solidFill>
                  <a:srgbClr val="765432"/>
                </a:solidFill>
                <a:latin typeface="Arial" pitchFamily="34" charset="0"/>
              </a:rPr>
            </a:br>
            <a:r>
              <a:rPr lang="en-US" sz="1800">
                <a:solidFill>
                  <a:srgbClr val="765432"/>
                </a:solidFill>
                <a:latin typeface="Arial" pitchFamily="34" charset="0"/>
              </a:rPr>
              <a:t>Aos montes ensinando e às ervinhas </a:t>
            </a:r>
            <a:endParaRPr lang="en-US"/>
          </a:p>
          <a:p>
            <a:pPr>
              <a:lnSpc>
                <a:spcPct val="95000"/>
              </a:lnSpc>
            </a:pPr>
            <a:r>
              <a:rPr lang="en-US" sz="1800">
                <a:solidFill>
                  <a:srgbClr val="765432"/>
                </a:solidFill>
                <a:latin typeface="Arial" pitchFamily="34" charset="0"/>
              </a:rPr>
              <a:t>O nome que no peito escrito tinhas.</a:t>
            </a:r>
            <a:endParaRPr lang="en-US"/>
          </a:p>
          <a:p>
            <a:pPr>
              <a:lnSpc>
                <a:spcPct val="95000"/>
              </a:lnSpc>
            </a:pPr>
            <a:r>
              <a:rPr lang="en-US" sz="1800">
                <a:solidFill>
                  <a:srgbClr val="765432"/>
                </a:solidFill>
                <a:latin typeface="Arial" pitchFamily="34" charset="0"/>
              </a:rPr>
              <a:t>Do teu príncipe ali te respondiam</a:t>
            </a:r>
            <a:br>
              <a:rPr lang="en-US" sz="1800">
                <a:solidFill>
                  <a:srgbClr val="765432"/>
                </a:solidFill>
                <a:latin typeface="Arial" pitchFamily="34" charset="0"/>
              </a:rPr>
            </a:br>
            <a:r>
              <a:rPr lang="en-US" sz="1800">
                <a:solidFill>
                  <a:srgbClr val="765432"/>
                </a:solidFill>
                <a:latin typeface="Arial" pitchFamily="34" charset="0"/>
              </a:rPr>
              <a:t>As lembranças que na alma lhe moravam,</a:t>
            </a:r>
            <a:br>
              <a:rPr lang="en-US" sz="1800">
                <a:solidFill>
                  <a:srgbClr val="765432"/>
                </a:solidFill>
                <a:latin typeface="Arial" pitchFamily="34" charset="0"/>
              </a:rPr>
            </a:br>
            <a:r>
              <a:rPr lang="en-US" sz="1800">
                <a:solidFill>
                  <a:srgbClr val="765432"/>
                </a:solidFill>
                <a:latin typeface="Arial" pitchFamily="34" charset="0"/>
              </a:rPr>
              <a:t>Que sempre ante seus olhos te traziam,</a:t>
            </a:r>
            <a:br>
              <a:rPr lang="en-US" sz="1800">
                <a:solidFill>
                  <a:srgbClr val="765432"/>
                </a:solidFill>
                <a:latin typeface="Arial" pitchFamily="34" charset="0"/>
              </a:rPr>
            </a:br>
            <a:r>
              <a:rPr lang="en-US" sz="1800">
                <a:solidFill>
                  <a:srgbClr val="765432"/>
                </a:solidFill>
                <a:latin typeface="Arial" pitchFamily="34" charset="0"/>
              </a:rPr>
              <a:t>Quando dos teus formosos se apartavam;</a:t>
            </a:r>
            <a:br>
              <a:rPr lang="en-US" sz="1800">
                <a:solidFill>
                  <a:srgbClr val="765432"/>
                </a:solidFill>
                <a:latin typeface="Arial" pitchFamily="34" charset="0"/>
              </a:rPr>
            </a:br>
            <a:r>
              <a:rPr lang="en-US" sz="1800">
                <a:solidFill>
                  <a:srgbClr val="765432"/>
                </a:solidFill>
                <a:latin typeface="Arial" pitchFamily="34" charset="0"/>
              </a:rPr>
              <a:t>De noite, em doces sonhos que mentiam,</a:t>
            </a:r>
            <a:br>
              <a:rPr lang="en-US" sz="1800">
                <a:solidFill>
                  <a:srgbClr val="765432"/>
                </a:solidFill>
                <a:latin typeface="Arial" pitchFamily="34" charset="0"/>
              </a:rPr>
            </a:br>
            <a:r>
              <a:rPr lang="en-US" sz="1800">
                <a:solidFill>
                  <a:srgbClr val="765432"/>
                </a:solidFill>
                <a:latin typeface="Arial" pitchFamily="34" charset="0"/>
              </a:rPr>
              <a:t>De dia, em pensamentos que voavam,</a:t>
            </a:r>
            <a:br>
              <a:rPr lang="en-US" sz="1800">
                <a:solidFill>
                  <a:srgbClr val="765432"/>
                </a:solidFill>
                <a:latin typeface="Arial" pitchFamily="34" charset="0"/>
              </a:rPr>
            </a:br>
            <a:r>
              <a:rPr lang="en-US" sz="1800">
                <a:solidFill>
                  <a:srgbClr val="765432"/>
                </a:solidFill>
                <a:latin typeface="Arial" pitchFamily="34" charset="0"/>
              </a:rPr>
              <a:t>E quanto enfim cuidava e quanto via</a:t>
            </a:r>
            <a:br>
              <a:rPr lang="en-US" sz="1800">
                <a:solidFill>
                  <a:srgbClr val="765432"/>
                </a:solidFill>
                <a:latin typeface="Arial" pitchFamily="34" charset="0"/>
              </a:rPr>
            </a:br>
            <a:r>
              <a:rPr lang="en-US" sz="1800">
                <a:solidFill>
                  <a:srgbClr val="765432"/>
                </a:solidFill>
                <a:latin typeface="Arial" pitchFamily="34" charset="0"/>
              </a:rPr>
              <a:t>Eram tudo memórias de alegria.</a:t>
            </a:r>
          </a:p>
        </p:txBody>
      </p:sp>
      <p:pic>
        <p:nvPicPr>
          <p:cNvPr id="23559" name="Picture 7"/>
          <p:cNvPicPr>
            <a:picLocks noChangeAspect="1" noChangeArrowheads="1"/>
          </p:cNvPicPr>
          <p:nvPr/>
        </p:nvPicPr>
        <p:blipFill>
          <a:blip r:embed="rId5" cstate="print"/>
          <a:srcRect/>
          <a:stretch>
            <a:fillRect/>
          </a:stretch>
        </p:blipFill>
        <p:spPr bwMode="auto">
          <a:xfrm>
            <a:off x="476250" y="3883025"/>
            <a:ext cx="2170113" cy="2732088"/>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24580" name="Picture 4"/>
          <p:cNvPicPr>
            <a:picLocks noChangeAspect="1" noChangeArrowheads="1"/>
          </p:cNvPicPr>
          <p:nvPr/>
        </p:nvPicPr>
        <p:blipFill>
          <a:blip r:embed="rId3" cstate="print"/>
          <a:srcRect/>
          <a:stretch>
            <a:fillRect/>
          </a:stretch>
        </p:blipFill>
        <p:spPr bwMode="auto">
          <a:xfrm>
            <a:off x="433388" y="444500"/>
            <a:ext cx="2170112" cy="2730500"/>
          </a:xfrm>
          <a:prstGeom prst="rect">
            <a:avLst/>
          </a:prstGeom>
          <a:noFill/>
        </p:spPr>
      </p:pic>
      <p:pic>
        <p:nvPicPr>
          <p:cNvPr id="24581" name="Picture 5"/>
          <p:cNvPicPr>
            <a:picLocks noChangeAspect="1" noChangeArrowheads="1"/>
          </p:cNvPicPr>
          <p:nvPr/>
        </p:nvPicPr>
        <p:blipFill>
          <a:blip r:embed="rId4" cstate="print"/>
          <a:srcRect/>
          <a:stretch>
            <a:fillRect/>
          </a:stretch>
        </p:blipFill>
        <p:spPr bwMode="auto">
          <a:xfrm>
            <a:off x="422275" y="381000"/>
            <a:ext cx="2192338" cy="2805113"/>
          </a:xfrm>
          <a:prstGeom prst="rect">
            <a:avLst/>
          </a:prstGeom>
          <a:noFill/>
        </p:spPr>
      </p:pic>
      <p:sp>
        <p:nvSpPr>
          <p:cNvPr id="24582" name="Text Box 6"/>
          <p:cNvSpPr txBox="1">
            <a:spLocks noChangeArrowheads="1"/>
          </p:cNvSpPr>
          <p:nvPr/>
        </p:nvSpPr>
        <p:spPr bwMode="auto">
          <a:xfrm>
            <a:off x="3203575" y="238125"/>
            <a:ext cx="6911975" cy="7334250"/>
          </a:xfrm>
          <a:prstGeom prst="rect">
            <a:avLst/>
          </a:prstGeom>
          <a:noFill/>
          <a:ln w="9525">
            <a:noFill/>
            <a:miter lim="800000"/>
            <a:headEnd/>
            <a:tailEnd/>
          </a:ln>
          <a:effectLst/>
        </p:spPr>
        <p:txBody>
          <a:bodyPr lIns="0" tIns="0" rIns="0" bIns="0">
            <a:spAutoFit/>
          </a:bodyPr>
          <a:lstStyle/>
          <a:p>
            <a:pPr>
              <a:lnSpc>
                <a:spcPct val="95000"/>
              </a:lnSpc>
            </a:pPr>
            <a:r>
              <a:rPr lang="en-US" sz="1800">
                <a:solidFill>
                  <a:srgbClr val="765432"/>
                </a:solidFill>
                <a:latin typeface="Arial" pitchFamily="34" charset="0"/>
              </a:rPr>
              <a:t>De outras belas senhoras e princesas</a:t>
            </a:r>
            <a:br>
              <a:rPr lang="en-US" sz="1800">
                <a:solidFill>
                  <a:srgbClr val="765432"/>
                </a:solidFill>
                <a:latin typeface="Arial" pitchFamily="34" charset="0"/>
              </a:rPr>
            </a:br>
            <a:r>
              <a:rPr lang="en-US" sz="1800">
                <a:solidFill>
                  <a:srgbClr val="765432"/>
                </a:solidFill>
                <a:latin typeface="Arial" pitchFamily="34" charset="0"/>
              </a:rPr>
              <a:t>Os desejados tálamos enjeita,</a:t>
            </a:r>
            <a:br>
              <a:rPr lang="en-US" sz="1800">
                <a:solidFill>
                  <a:srgbClr val="765432"/>
                </a:solidFill>
                <a:latin typeface="Arial" pitchFamily="34" charset="0"/>
              </a:rPr>
            </a:br>
            <a:r>
              <a:rPr lang="en-US" sz="1800">
                <a:solidFill>
                  <a:srgbClr val="765432"/>
                </a:solidFill>
                <a:latin typeface="Arial" pitchFamily="34" charset="0"/>
              </a:rPr>
              <a:t>Que tudo enfim, tu, puro amor, desprezas,</a:t>
            </a:r>
            <a:br>
              <a:rPr lang="en-US" sz="1800">
                <a:solidFill>
                  <a:srgbClr val="765432"/>
                </a:solidFill>
                <a:latin typeface="Arial" pitchFamily="34" charset="0"/>
              </a:rPr>
            </a:br>
            <a:r>
              <a:rPr lang="en-US" sz="1800">
                <a:solidFill>
                  <a:srgbClr val="765432"/>
                </a:solidFill>
                <a:latin typeface="Arial" pitchFamily="34" charset="0"/>
              </a:rPr>
              <a:t>Quando um gesto suave te sujeita.</a:t>
            </a:r>
            <a:br>
              <a:rPr lang="en-US" sz="1800">
                <a:solidFill>
                  <a:srgbClr val="765432"/>
                </a:solidFill>
                <a:latin typeface="Arial" pitchFamily="34" charset="0"/>
              </a:rPr>
            </a:br>
            <a:r>
              <a:rPr lang="en-US" sz="1800">
                <a:solidFill>
                  <a:srgbClr val="765432"/>
                </a:solidFill>
                <a:latin typeface="Arial" pitchFamily="34" charset="0"/>
              </a:rPr>
              <a:t>Vendo estas namoradas estranhezas,</a:t>
            </a:r>
            <a:br>
              <a:rPr lang="en-US" sz="1800">
                <a:solidFill>
                  <a:srgbClr val="765432"/>
                </a:solidFill>
                <a:latin typeface="Arial" pitchFamily="34" charset="0"/>
              </a:rPr>
            </a:br>
            <a:r>
              <a:rPr lang="en-US" sz="1800">
                <a:solidFill>
                  <a:srgbClr val="765432"/>
                </a:solidFill>
                <a:latin typeface="Arial" pitchFamily="34" charset="0"/>
              </a:rPr>
              <a:t>O velho pai sesudo, que respeita</a:t>
            </a:r>
            <a:br>
              <a:rPr lang="en-US" sz="1800">
                <a:solidFill>
                  <a:srgbClr val="765432"/>
                </a:solidFill>
                <a:latin typeface="Arial" pitchFamily="34" charset="0"/>
              </a:rPr>
            </a:br>
            <a:r>
              <a:rPr lang="en-US" sz="1800">
                <a:solidFill>
                  <a:srgbClr val="765432"/>
                </a:solidFill>
                <a:latin typeface="Arial" pitchFamily="34" charset="0"/>
              </a:rPr>
              <a:t>O murmurar do povo e a fantasia</a:t>
            </a:r>
            <a:br>
              <a:rPr lang="en-US" sz="1800">
                <a:solidFill>
                  <a:srgbClr val="765432"/>
                </a:solidFill>
                <a:latin typeface="Arial" pitchFamily="34" charset="0"/>
              </a:rPr>
            </a:br>
            <a:r>
              <a:rPr lang="en-US" sz="1800">
                <a:solidFill>
                  <a:srgbClr val="765432"/>
                </a:solidFill>
                <a:latin typeface="Arial" pitchFamily="34" charset="0"/>
              </a:rPr>
              <a:t>Do filho, que casar-se não queria,</a:t>
            </a:r>
            <a:br>
              <a:rPr lang="en-US" sz="1800">
                <a:solidFill>
                  <a:srgbClr val="765432"/>
                </a:solidFill>
                <a:latin typeface="Arial" pitchFamily="34" charset="0"/>
              </a:rPr>
            </a:br>
            <a:r>
              <a:rPr lang="en-US" sz="1800">
                <a:solidFill>
                  <a:srgbClr val="765432"/>
                </a:solidFill>
                <a:latin typeface="Arial" pitchFamily="34" charset="0"/>
              </a:rPr>
              <a:t/>
            </a:r>
            <a:br>
              <a:rPr lang="en-US" sz="1800">
                <a:solidFill>
                  <a:srgbClr val="765432"/>
                </a:solidFill>
                <a:latin typeface="Arial" pitchFamily="34" charset="0"/>
              </a:rPr>
            </a:br>
            <a:r>
              <a:rPr lang="en-US" sz="1800">
                <a:solidFill>
                  <a:srgbClr val="765432"/>
                </a:solidFill>
                <a:latin typeface="Arial" pitchFamily="34" charset="0"/>
              </a:rPr>
              <a:t>Tirar Inês ao mundo determina,</a:t>
            </a:r>
            <a:br>
              <a:rPr lang="en-US" sz="1800">
                <a:solidFill>
                  <a:srgbClr val="765432"/>
                </a:solidFill>
                <a:latin typeface="Arial" pitchFamily="34" charset="0"/>
              </a:rPr>
            </a:br>
            <a:r>
              <a:rPr lang="en-US" sz="1800">
                <a:solidFill>
                  <a:srgbClr val="765432"/>
                </a:solidFill>
                <a:latin typeface="Arial" pitchFamily="34" charset="0"/>
              </a:rPr>
              <a:t>Por lhe tirar o filho que tem preso,</a:t>
            </a:r>
            <a:br>
              <a:rPr lang="en-US" sz="1800">
                <a:solidFill>
                  <a:srgbClr val="765432"/>
                </a:solidFill>
                <a:latin typeface="Arial" pitchFamily="34" charset="0"/>
              </a:rPr>
            </a:br>
            <a:r>
              <a:rPr lang="en-US" sz="1800">
                <a:solidFill>
                  <a:srgbClr val="765432"/>
                </a:solidFill>
                <a:latin typeface="Arial" pitchFamily="34" charset="0"/>
              </a:rPr>
              <a:t>Crendo co'o sangue só da morte indina</a:t>
            </a:r>
            <a:br>
              <a:rPr lang="en-US" sz="1800">
                <a:solidFill>
                  <a:srgbClr val="765432"/>
                </a:solidFill>
                <a:latin typeface="Arial" pitchFamily="34" charset="0"/>
              </a:rPr>
            </a:br>
            <a:r>
              <a:rPr lang="en-US" sz="1800">
                <a:solidFill>
                  <a:srgbClr val="765432"/>
                </a:solidFill>
                <a:latin typeface="Arial" pitchFamily="34" charset="0"/>
              </a:rPr>
              <a:t>Matar do firme amor o fogo aceso,</a:t>
            </a:r>
            <a:br>
              <a:rPr lang="en-US" sz="1800">
                <a:solidFill>
                  <a:srgbClr val="765432"/>
                </a:solidFill>
                <a:latin typeface="Arial" pitchFamily="34" charset="0"/>
              </a:rPr>
            </a:br>
            <a:r>
              <a:rPr lang="en-US" sz="1800">
                <a:solidFill>
                  <a:srgbClr val="765432"/>
                </a:solidFill>
                <a:latin typeface="Arial" pitchFamily="34" charset="0"/>
              </a:rPr>
              <a:t>Que furor consentiu que a espada fina,</a:t>
            </a:r>
            <a:br>
              <a:rPr lang="en-US" sz="1800">
                <a:solidFill>
                  <a:srgbClr val="765432"/>
                </a:solidFill>
                <a:latin typeface="Arial" pitchFamily="34" charset="0"/>
              </a:rPr>
            </a:br>
            <a:r>
              <a:rPr lang="en-US" sz="1800">
                <a:solidFill>
                  <a:srgbClr val="765432"/>
                </a:solidFill>
                <a:latin typeface="Arial" pitchFamily="34" charset="0"/>
              </a:rPr>
              <a:t>Que pôde sustentar o grande peso</a:t>
            </a:r>
            <a:br>
              <a:rPr lang="en-US" sz="1800">
                <a:solidFill>
                  <a:srgbClr val="765432"/>
                </a:solidFill>
                <a:latin typeface="Arial" pitchFamily="34" charset="0"/>
              </a:rPr>
            </a:br>
            <a:r>
              <a:rPr lang="en-US" sz="1800">
                <a:solidFill>
                  <a:srgbClr val="765432"/>
                </a:solidFill>
                <a:latin typeface="Arial" pitchFamily="34" charset="0"/>
              </a:rPr>
              <a:t>Do furor Mauro, fosse alevantada</a:t>
            </a:r>
            <a:br>
              <a:rPr lang="en-US" sz="1800">
                <a:solidFill>
                  <a:srgbClr val="765432"/>
                </a:solidFill>
                <a:latin typeface="Arial" pitchFamily="34" charset="0"/>
              </a:rPr>
            </a:br>
            <a:r>
              <a:rPr lang="en-US" sz="1800">
                <a:solidFill>
                  <a:srgbClr val="765432"/>
                </a:solidFill>
                <a:latin typeface="Arial" pitchFamily="34" charset="0"/>
              </a:rPr>
              <a:t>Contra uma fraca dama delicada?</a:t>
            </a:r>
            <a:br>
              <a:rPr lang="en-US" sz="1800">
                <a:solidFill>
                  <a:srgbClr val="765432"/>
                </a:solidFill>
                <a:latin typeface="Arial" pitchFamily="34" charset="0"/>
              </a:rPr>
            </a:br>
            <a:r>
              <a:rPr lang="en-US" sz="1800">
                <a:solidFill>
                  <a:srgbClr val="765432"/>
                </a:solidFill>
                <a:latin typeface="Arial" pitchFamily="34" charset="0"/>
              </a:rPr>
              <a:t/>
            </a:r>
            <a:br>
              <a:rPr lang="en-US" sz="1800">
                <a:solidFill>
                  <a:srgbClr val="765432"/>
                </a:solidFill>
                <a:latin typeface="Arial" pitchFamily="34" charset="0"/>
              </a:rPr>
            </a:br>
            <a:r>
              <a:rPr lang="en-US" sz="1800">
                <a:solidFill>
                  <a:srgbClr val="765432"/>
                </a:solidFill>
                <a:latin typeface="Arial" pitchFamily="34" charset="0"/>
              </a:rPr>
              <a:t>Traziam-na os horríficos algozes</a:t>
            </a:r>
            <a:br>
              <a:rPr lang="en-US" sz="1800">
                <a:solidFill>
                  <a:srgbClr val="765432"/>
                </a:solidFill>
                <a:latin typeface="Arial" pitchFamily="34" charset="0"/>
              </a:rPr>
            </a:br>
            <a:r>
              <a:rPr lang="en-US" sz="1800">
                <a:solidFill>
                  <a:srgbClr val="765432"/>
                </a:solidFill>
                <a:latin typeface="Arial" pitchFamily="34" charset="0"/>
              </a:rPr>
              <a:t>Ante o rei, já movido a piedade;</a:t>
            </a:r>
            <a:br>
              <a:rPr lang="en-US" sz="1800">
                <a:solidFill>
                  <a:srgbClr val="765432"/>
                </a:solidFill>
                <a:latin typeface="Arial" pitchFamily="34" charset="0"/>
              </a:rPr>
            </a:br>
            <a:r>
              <a:rPr lang="en-US" sz="1800">
                <a:solidFill>
                  <a:srgbClr val="765432"/>
                </a:solidFill>
                <a:latin typeface="Arial" pitchFamily="34" charset="0"/>
              </a:rPr>
              <a:t>Mas o povo, com falsas e ferozes</a:t>
            </a:r>
            <a:br>
              <a:rPr lang="en-US" sz="1800">
                <a:solidFill>
                  <a:srgbClr val="765432"/>
                </a:solidFill>
                <a:latin typeface="Arial" pitchFamily="34" charset="0"/>
              </a:rPr>
            </a:br>
            <a:r>
              <a:rPr lang="en-US" sz="1800">
                <a:solidFill>
                  <a:srgbClr val="765432"/>
                </a:solidFill>
                <a:latin typeface="Arial" pitchFamily="34" charset="0"/>
              </a:rPr>
              <a:t>Razões, à morte crua o persuade.</a:t>
            </a:r>
            <a:br>
              <a:rPr lang="en-US" sz="1800">
                <a:solidFill>
                  <a:srgbClr val="765432"/>
                </a:solidFill>
                <a:latin typeface="Arial" pitchFamily="34" charset="0"/>
              </a:rPr>
            </a:br>
            <a:r>
              <a:rPr lang="en-US" sz="1800">
                <a:solidFill>
                  <a:srgbClr val="765432"/>
                </a:solidFill>
                <a:latin typeface="Arial" pitchFamily="34" charset="0"/>
              </a:rPr>
              <a:t>Ela, com tristes e piedosas vozes,</a:t>
            </a:r>
            <a:br>
              <a:rPr lang="en-US" sz="1800">
                <a:solidFill>
                  <a:srgbClr val="765432"/>
                </a:solidFill>
                <a:latin typeface="Arial" pitchFamily="34" charset="0"/>
              </a:rPr>
            </a:br>
            <a:r>
              <a:rPr lang="en-US" sz="1800">
                <a:solidFill>
                  <a:srgbClr val="765432"/>
                </a:solidFill>
                <a:latin typeface="Arial" pitchFamily="34" charset="0"/>
              </a:rPr>
              <a:t>Saídas só da mágoa e saudade</a:t>
            </a:r>
            <a:br>
              <a:rPr lang="en-US" sz="1800">
                <a:solidFill>
                  <a:srgbClr val="765432"/>
                </a:solidFill>
                <a:latin typeface="Arial" pitchFamily="34" charset="0"/>
              </a:rPr>
            </a:br>
            <a:r>
              <a:rPr lang="en-US" sz="1800">
                <a:solidFill>
                  <a:srgbClr val="765432"/>
                </a:solidFill>
                <a:latin typeface="Arial" pitchFamily="34" charset="0"/>
              </a:rPr>
              <a:t>Do seu príncipe e filhos, que deixava,</a:t>
            </a:r>
            <a:br>
              <a:rPr lang="en-US" sz="1800">
                <a:solidFill>
                  <a:srgbClr val="765432"/>
                </a:solidFill>
                <a:latin typeface="Arial" pitchFamily="34" charset="0"/>
              </a:rPr>
            </a:br>
            <a:r>
              <a:rPr lang="en-US" sz="1800">
                <a:solidFill>
                  <a:srgbClr val="765432"/>
                </a:solidFill>
                <a:latin typeface="Arial" pitchFamily="34" charset="0"/>
              </a:rPr>
              <a:t>Que mais que a própria morte a magoava,</a:t>
            </a:r>
          </a:p>
        </p:txBody>
      </p:sp>
      <p:pic>
        <p:nvPicPr>
          <p:cNvPr id="24583" name="Picture 7"/>
          <p:cNvPicPr>
            <a:picLocks noChangeAspect="1" noChangeArrowheads="1"/>
          </p:cNvPicPr>
          <p:nvPr/>
        </p:nvPicPr>
        <p:blipFill>
          <a:blip r:embed="rId3" cstate="print"/>
          <a:srcRect/>
          <a:stretch>
            <a:fillRect/>
          </a:stretch>
        </p:blipFill>
        <p:spPr bwMode="auto">
          <a:xfrm>
            <a:off x="549275" y="3883025"/>
            <a:ext cx="2171700" cy="2732088"/>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25604" name="Picture 4"/>
          <p:cNvPicPr>
            <a:picLocks noChangeAspect="1" noChangeArrowheads="1"/>
          </p:cNvPicPr>
          <p:nvPr/>
        </p:nvPicPr>
        <p:blipFill>
          <a:blip r:embed="rId3" cstate="print"/>
          <a:srcRect/>
          <a:stretch>
            <a:fillRect/>
          </a:stretch>
        </p:blipFill>
        <p:spPr bwMode="auto">
          <a:xfrm>
            <a:off x="433388" y="444500"/>
            <a:ext cx="2170112" cy="2730500"/>
          </a:xfrm>
          <a:prstGeom prst="rect">
            <a:avLst/>
          </a:prstGeom>
          <a:noFill/>
        </p:spPr>
      </p:pic>
      <p:pic>
        <p:nvPicPr>
          <p:cNvPr id="25605" name="Picture 5"/>
          <p:cNvPicPr>
            <a:picLocks noChangeAspect="1" noChangeArrowheads="1"/>
          </p:cNvPicPr>
          <p:nvPr/>
        </p:nvPicPr>
        <p:blipFill>
          <a:blip r:embed="rId4" cstate="print"/>
          <a:srcRect/>
          <a:stretch>
            <a:fillRect/>
          </a:stretch>
        </p:blipFill>
        <p:spPr bwMode="auto">
          <a:xfrm>
            <a:off x="422275" y="381000"/>
            <a:ext cx="2192338" cy="2805113"/>
          </a:xfrm>
          <a:prstGeom prst="rect">
            <a:avLst/>
          </a:prstGeom>
          <a:noFill/>
        </p:spPr>
      </p:pic>
      <p:sp>
        <p:nvSpPr>
          <p:cNvPr id="25606" name="Text Box 6"/>
          <p:cNvSpPr txBox="1">
            <a:spLocks noChangeArrowheads="1"/>
          </p:cNvSpPr>
          <p:nvPr/>
        </p:nvSpPr>
        <p:spPr bwMode="auto">
          <a:xfrm>
            <a:off x="3203575" y="1541463"/>
            <a:ext cx="6911975" cy="4754562"/>
          </a:xfrm>
          <a:prstGeom prst="rect">
            <a:avLst/>
          </a:prstGeom>
          <a:noFill/>
          <a:ln w="9525">
            <a:noFill/>
            <a:miter lim="800000"/>
            <a:headEnd/>
            <a:tailEnd/>
          </a:ln>
          <a:effectLst/>
        </p:spPr>
        <p:txBody>
          <a:bodyPr lIns="0" tIns="0" rIns="0" bIns="0">
            <a:spAutoFit/>
          </a:bodyPr>
          <a:lstStyle/>
          <a:p>
            <a:pPr>
              <a:lnSpc>
                <a:spcPct val="95000"/>
              </a:lnSpc>
            </a:pPr>
            <a:r>
              <a:rPr lang="en-US" sz="1800">
                <a:solidFill>
                  <a:srgbClr val="765432"/>
                </a:solidFill>
                <a:latin typeface="Arial" pitchFamily="34" charset="0"/>
              </a:rPr>
              <a:t>Para o céu cristalino alevantando</a:t>
            </a:r>
            <a:br>
              <a:rPr lang="en-US" sz="1800">
                <a:solidFill>
                  <a:srgbClr val="765432"/>
                </a:solidFill>
                <a:latin typeface="Arial" pitchFamily="34" charset="0"/>
              </a:rPr>
            </a:br>
            <a:r>
              <a:rPr lang="en-US" sz="1800">
                <a:solidFill>
                  <a:srgbClr val="765432"/>
                </a:solidFill>
                <a:latin typeface="Arial" pitchFamily="34" charset="0"/>
              </a:rPr>
              <a:t>Com lágrimas os olhos piedosos</a:t>
            </a:r>
            <a:br>
              <a:rPr lang="en-US" sz="1800">
                <a:solidFill>
                  <a:srgbClr val="765432"/>
                </a:solidFill>
                <a:latin typeface="Arial" pitchFamily="34" charset="0"/>
              </a:rPr>
            </a:br>
            <a:r>
              <a:rPr lang="en-US" sz="1800">
                <a:solidFill>
                  <a:srgbClr val="765432"/>
                </a:solidFill>
                <a:latin typeface="Arial" pitchFamily="34" charset="0"/>
              </a:rPr>
              <a:t>(Os olhos, porque as mãos lhe estava atando</a:t>
            </a:r>
            <a:br>
              <a:rPr lang="en-US" sz="1800">
                <a:solidFill>
                  <a:srgbClr val="765432"/>
                </a:solidFill>
                <a:latin typeface="Arial" pitchFamily="34" charset="0"/>
              </a:rPr>
            </a:br>
            <a:r>
              <a:rPr lang="en-US" sz="1800">
                <a:solidFill>
                  <a:srgbClr val="765432"/>
                </a:solidFill>
                <a:latin typeface="Arial" pitchFamily="34" charset="0"/>
              </a:rPr>
              <a:t>Um dos duros ministros rigorosos),</a:t>
            </a:r>
            <a:br>
              <a:rPr lang="en-US" sz="1800">
                <a:solidFill>
                  <a:srgbClr val="765432"/>
                </a:solidFill>
                <a:latin typeface="Arial" pitchFamily="34" charset="0"/>
              </a:rPr>
            </a:br>
            <a:r>
              <a:rPr lang="en-US" sz="1800">
                <a:solidFill>
                  <a:srgbClr val="765432"/>
                </a:solidFill>
                <a:latin typeface="Arial" pitchFamily="34" charset="0"/>
              </a:rPr>
              <a:t>E depois nos meninos atentando,</a:t>
            </a:r>
            <a:br>
              <a:rPr lang="en-US" sz="1800">
                <a:solidFill>
                  <a:srgbClr val="765432"/>
                </a:solidFill>
                <a:latin typeface="Arial" pitchFamily="34" charset="0"/>
              </a:rPr>
            </a:br>
            <a:r>
              <a:rPr lang="en-US" sz="1800">
                <a:solidFill>
                  <a:srgbClr val="765432"/>
                </a:solidFill>
                <a:latin typeface="Arial" pitchFamily="34" charset="0"/>
              </a:rPr>
              <a:t>Que tão queridos tinha e tão mimosos,</a:t>
            </a:r>
            <a:br>
              <a:rPr lang="en-US" sz="1800">
                <a:solidFill>
                  <a:srgbClr val="765432"/>
                </a:solidFill>
                <a:latin typeface="Arial" pitchFamily="34" charset="0"/>
              </a:rPr>
            </a:br>
            <a:r>
              <a:rPr lang="en-US" sz="1800">
                <a:solidFill>
                  <a:srgbClr val="765432"/>
                </a:solidFill>
                <a:latin typeface="Arial" pitchFamily="34" charset="0"/>
              </a:rPr>
              <a:t>Cuja orfandade como mãe temia,</a:t>
            </a:r>
            <a:br>
              <a:rPr lang="en-US" sz="1800">
                <a:solidFill>
                  <a:srgbClr val="765432"/>
                </a:solidFill>
                <a:latin typeface="Arial" pitchFamily="34" charset="0"/>
              </a:rPr>
            </a:br>
            <a:r>
              <a:rPr lang="en-US" sz="1800">
                <a:solidFill>
                  <a:srgbClr val="765432"/>
                </a:solidFill>
                <a:latin typeface="Arial" pitchFamily="34" charset="0"/>
              </a:rPr>
              <a:t>Para o avô cruel assim dizia:</a:t>
            </a:r>
            <a:endParaRPr lang="en-US"/>
          </a:p>
          <a:p>
            <a:pPr>
              <a:lnSpc>
                <a:spcPct val="95000"/>
              </a:lnSpc>
            </a:pPr>
            <a:endParaRPr lang="en-US" sz="1800">
              <a:solidFill>
                <a:srgbClr val="765432"/>
              </a:solidFill>
              <a:latin typeface="Arial" pitchFamily="34" charset="0"/>
            </a:endParaRPr>
          </a:p>
          <a:p>
            <a:pPr>
              <a:lnSpc>
                <a:spcPct val="95000"/>
              </a:lnSpc>
            </a:pPr>
            <a:r>
              <a:rPr lang="en-US" sz="1800">
                <a:solidFill>
                  <a:srgbClr val="765432"/>
                </a:solidFill>
                <a:latin typeface="Arial" pitchFamily="34" charset="0"/>
              </a:rPr>
              <a:t>"Se já nas brutas feras, cuja mente</a:t>
            </a:r>
            <a:br>
              <a:rPr lang="en-US" sz="1800">
                <a:solidFill>
                  <a:srgbClr val="765432"/>
                </a:solidFill>
                <a:latin typeface="Arial" pitchFamily="34" charset="0"/>
              </a:rPr>
            </a:br>
            <a:r>
              <a:rPr lang="en-US" sz="1800">
                <a:solidFill>
                  <a:srgbClr val="765432"/>
                </a:solidFill>
                <a:latin typeface="Arial" pitchFamily="34" charset="0"/>
              </a:rPr>
              <a:t>Natura fez cruel de nascimento,</a:t>
            </a:r>
            <a:br>
              <a:rPr lang="en-US" sz="1800">
                <a:solidFill>
                  <a:srgbClr val="765432"/>
                </a:solidFill>
                <a:latin typeface="Arial" pitchFamily="34" charset="0"/>
              </a:rPr>
            </a:br>
            <a:r>
              <a:rPr lang="en-US" sz="1800">
                <a:solidFill>
                  <a:srgbClr val="765432"/>
                </a:solidFill>
                <a:latin typeface="Arial" pitchFamily="34" charset="0"/>
              </a:rPr>
              <a:t>E nas aves agrestes, que somente -</a:t>
            </a:r>
            <a:br>
              <a:rPr lang="en-US" sz="1800">
                <a:solidFill>
                  <a:srgbClr val="765432"/>
                </a:solidFill>
                <a:latin typeface="Arial" pitchFamily="34" charset="0"/>
              </a:rPr>
            </a:br>
            <a:r>
              <a:rPr lang="en-US" sz="1800">
                <a:solidFill>
                  <a:srgbClr val="765432"/>
                </a:solidFill>
                <a:latin typeface="Arial" pitchFamily="34" charset="0"/>
              </a:rPr>
              <a:t>Nas rapinas aéreas tem o intento,</a:t>
            </a:r>
            <a:br>
              <a:rPr lang="en-US" sz="1800">
                <a:solidFill>
                  <a:srgbClr val="765432"/>
                </a:solidFill>
                <a:latin typeface="Arial" pitchFamily="34" charset="0"/>
              </a:rPr>
            </a:br>
            <a:r>
              <a:rPr lang="en-US" sz="1800">
                <a:solidFill>
                  <a:srgbClr val="765432"/>
                </a:solidFill>
                <a:latin typeface="Arial" pitchFamily="34" charset="0"/>
              </a:rPr>
              <a:t>Com pequenas crianças viu a gente</a:t>
            </a:r>
            <a:br>
              <a:rPr lang="en-US" sz="1800">
                <a:solidFill>
                  <a:srgbClr val="765432"/>
                </a:solidFill>
                <a:latin typeface="Arial" pitchFamily="34" charset="0"/>
              </a:rPr>
            </a:br>
            <a:r>
              <a:rPr lang="en-US" sz="1800">
                <a:solidFill>
                  <a:srgbClr val="765432"/>
                </a:solidFill>
                <a:latin typeface="Arial" pitchFamily="34" charset="0"/>
              </a:rPr>
              <a:t>Terem tão piedoso sentimento,</a:t>
            </a:r>
            <a:br>
              <a:rPr lang="en-US" sz="1800">
                <a:solidFill>
                  <a:srgbClr val="765432"/>
                </a:solidFill>
                <a:latin typeface="Arial" pitchFamily="34" charset="0"/>
              </a:rPr>
            </a:br>
            <a:r>
              <a:rPr lang="en-US" sz="1800">
                <a:solidFill>
                  <a:srgbClr val="765432"/>
                </a:solidFill>
                <a:latin typeface="Arial" pitchFamily="34" charset="0"/>
              </a:rPr>
              <a:t>Como co'a mãe de Nino já mostraram</a:t>
            </a:r>
            <a:br>
              <a:rPr lang="en-US" sz="1800">
                <a:solidFill>
                  <a:srgbClr val="765432"/>
                </a:solidFill>
                <a:latin typeface="Arial" pitchFamily="34" charset="0"/>
              </a:rPr>
            </a:br>
            <a:r>
              <a:rPr lang="en-US" sz="1800">
                <a:solidFill>
                  <a:srgbClr val="765432"/>
                </a:solidFill>
                <a:latin typeface="Arial" pitchFamily="34" charset="0"/>
              </a:rPr>
              <a:t>E co'os irmãos que Roma edificaram,</a:t>
            </a:r>
          </a:p>
        </p:txBody>
      </p:sp>
      <p:pic>
        <p:nvPicPr>
          <p:cNvPr id="25607" name="Picture 7"/>
          <p:cNvPicPr>
            <a:picLocks noChangeAspect="1" noChangeArrowheads="1"/>
          </p:cNvPicPr>
          <p:nvPr/>
        </p:nvPicPr>
        <p:blipFill>
          <a:blip r:embed="rId5" cstate="print"/>
          <a:srcRect/>
          <a:stretch>
            <a:fillRect/>
          </a:stretch>
        </p:blipFill>
        <p:spPr bwMode="auto">
          <a:xfrm>
            <a:off x="549275" y="3968750"/>
            <a:ext cx="2171700" cy="2720975"/>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26628" name="Picture 4"/>
          <p:cNvPicPr>
            <a:picLocks noChangeAspect="1" noChangeArrowheads="1"/>
          </p:cNvPicPr>
          <p:nvPr/>
        </p:nvPicPr>
        <p:blipFill>
          <a:blip r:embed="rId3" cstate="print"/>
          <a:srcRect/>
          <a:stretch>
            <a:fillRect/>
          </a:stretch>
        </p:blipFill>
        <p:spPr bwMode="auto">
          <a:xfrm>
            <a:off x="476250" y="549275"/>
            <a:ext cx="2106613" cy="2625725"/>
          </a:xfrm>
          <a:prstGeom prst="rect">
            <a:avLst/>
          </a:prstGeom>
          <a:noFill/>
        </p:spPr>
      </p:pic>
      <p:pic>
        <p:nvPicPr>
          <p:cNvPr id="26629" name="Picture 5"/>
          <p:cNvPicPr>
            <a:picLocks noChangeAspect="1" noChangeArrowheads="1"/>
          </p:cNvPicPr>
          <p:nvPr/>
        </p:nvPicPr>
        <p:blipFill>
          <a:blip r:embed="rId4" cstate="print"/>
          <a:srcRect/>
          <a:stretch>
            <a:fillRect/>
          </a:stretch>
        </p:blipFill>
        <p:spPr bwMode="auto">
          <a:xfrm>
            <a:off x="465138" y="539750"/>
            <a:ext cx="2192337" cy="2646363"/>
          </a:xfrm>
          <a:prstGeom prst="rect">
            <a:avLst/>
          </a:prstGeom>
          <a:noFill/>
        </p:spPr>
      </p:pic>
      <p:sp>
        <p:nvSpPr>
          <p:cNvPr id="26630" name="Text Box 6"/>
          <p:cNvSpPr txBox="1">
            <a:spLocks noChangeArrowheads="1"/>
          </p:cNvSpPr>
          <p:nvPr/>
        </p:nvSpPr>
        <p:spPr bwMode="auto">
          <a:xfrm>
            <a:off x="3203575" y="238125"/>
            <a:ext cx="6911975" cy="7062788"/>
          </a:xfrm>
          <a:prstGeom prst="rect">
            <a:avLst/>
          </a:prstGeom>
          <a:noFill/>
          <a:ln w="9525">
            <a:noFill/>
            <a:miter lim="800000"/>
            <a:headEnd/>
            <a:tailEnd/>
          </a:ln>
          <a:effectLst/>
        </p:spPr>
        <p:txBody>
          <a:bodyPr lIns="0" tIns="0" rIns="0" bIns="0">
            <a:spAutoFit/>
          </a:bodyPr>
          <a:lstStyle/>
          <a:p>
            <a:pPr>
              <a:lnSpc>
                <a:spcPct val="95000"/>
              </a:lnSpc>
            </a:pPr>
            <a:r>
              <a:rPr lang="en-US" sz="1800">
                <a:solidFill>
                  <a:srgbClr val="765432"/>
                </a:solidFill>
                <a:latin typeface="Arial" pitchFamily="34" charset="0"/>
              </a:rPr>
              <a:t>Ó tu, que tens de humano o gesto e o peito</a:t>
            </a:r>
            <a:br>
              <a:rPr lang="en-US" sz="1800">
                <a:solidFill>
                  <a:srgbClr val="765432"/>
                </a:solidFill>
                <a:latin typeface="Arial" pitchFamily="34" charset="0"/>
              </a:rPr>
            </a:br>
            <a:r>
              <a:rPr lang="en-US" sz="1800">
                <a:solidFill>
                  <a:srgbClr val="765432"/>
                </a:solidFill>
                <a:latin typeface="Arial" pitchFamily="34" charset="0"/>
              </a:rPr>
              <a:t>(Se de humano é matar uma donzela</a:t>
            </a:r>
            <a:br>
              <a:rPr lang="en-US" sz="1800">
                <a:solidFill>
                  <a:srgbClr val="765432"/>
                </a:solidFill>
                <a:latin typeface="Arial" pitchFamily="34" charset="0"/>
              </a:rPr>
            </a:br>
            <a:r>
              <a:rPr lang="en-US" sz="1800">
                <a:solidFill>
                  <a:srgbClr val="765432"/>
                </a:solidFill>
                <a:latin typeface="Arial" pitchFamily="34" charset="0"/>
              </a:rPr>
              <a:t>Fraca e sem força, só por ter sujeito</a:t>
            </a:r>
            <a:br>
              <a:rPr lang="en-US" sz="1800">
                <a:solidFill>
                  <a:srgbClr val="765432"/>
                </a:solidFill>
                <a:latin typeface="Arial" pitchFamily="34" charset="0"/>
              </a:rPr>
            </a:br>
            <a:r>
              <a:rPr lang="en-US" sz="1800">
                <a:solidFill>
                  <a:srgbClr val="765432"/>
                </a:solidFill>
                <a:latin typeface="Arial" pitchFamily="34" charset="0"/>
              </a:rPr>
              <a:t>O coração a quem soube vencê-la),</a:t>
            </a:r>
            <a:br>
              <a:rPr lang="en-US" sz="1800">
                <a:solidFill>
                  <a:srgbClr val="765432"/>
                </a:solidFill>
                <a:latin typeface="Arial" pitchFamily="34" charset="0"/>
              </a:rPr>
            </a:br>
            <a:r>
              <a:rPr lang="en-US" sz="1800">
                <a:solidFill>
                  <a:srgbClr val="765432"/>
                </a:solidFill>
                <a:latin typeface="Arial" pitchFamily="34" charset="0"/>
              </a:rPr>
              <a:t>A estas criancinhas tem respeito,</a:t>
            </a:r>
            <a:br>
              <a:rPr lang="en-US" sz="1800">
                <a:solidFill>
                  <a:srgbClr val="765432"/>
                </a:solidFill>
                <a:latin typeface="Arial" pitchFamily="34" charset="0"/>
              </a:rPr>
            </a:br>
            <a:r>
              <a:rPr lang="en-US" sz="1800">
                <a:solidFill>
                  <a:srgbClr val="765432"/>
                </a:solidFill>
                <a:latin typeface="Arial" pitchFamily="34" charset="0"/>
              </a:rPr>
              <a:t>Pois o não tens à morte escura dela;</a:t>
            </a:r>
            <a:br>
              <a:rPr lang="en-US" sz="1800">
                <a:solidFill>
                  <a:srgbClr val="765432"/>
                </a:solidFill>
                <a:latin typeface="Arial" pitchFamily="34" charset="0"/>
              </a:rPr>
            </a:br>
            <a:r>
              <a:rPr lang="en-US" sz="1800">
                <a:solidFill>
                  <a:srgbClr val="765432"/>
                </a:solidFill>
                <a:latin typeface="Arial" pitchFamily="34" charset="0"/>
              </a:rPr>
              <a:t>Mova-te a piedade sua e minha,</a:t>
            </a:r>
            <a:br>
              <a:rPr lang="en-US" sz="1800">
                <a:solidFill>
                  <a:srgbClr val="765432"/>
                </a:solidFill>
                <a:latin typeface="Arial" pitchFamily="34" charset="0"/>
              </a:rPr>
            </a:br>
            <a:r>
              <a:rPr lang="en-US" sz="1800">
                <a:solidFill>
                  <a:srgbClr val="765432"/>
                </a:solidFill>
                <a:latin typeface="Arial" pitchFamily="34" charset="0"/>
              </a:rPr>
              <a:t>Pois te não move a culpa que não tinha.</a:t>
            </a:r>
            <a:br>
              <a:rPr lang="en-US" sz="1800">
                <a:solidFill>
                  <a:srgbClr val="765432"/>
                </a:solidFill>
                <a:latin typeface="Arial" pitchFamily="34" charset="0"/>
              </a:rPr>
            </a:br>
            <a:r>
              <a:rPr lang="en-US" sz="1800">
                <a:solidFill>
                  <a:srgbClr val="765432"/>
                </a:solidFill>
                <a:latin typeface="Arial" pitchFamily="34" charset="0"/>
              </a:rPr>
              <a:t/>
            </a:r>
            <a:br>
              <a:rPr lang="en-US" sz="1800">
                <a:solidFill>
                  <a:srgbClr val="765432"/>
                </a:solidFill>
                <a:latin typeface="Arial" pitchFamily="34" charset="0"/>
              </a:rPr>
            </a:br>
            <a:r>
              <a:rPr lang="en-US" sz="1800">
                <a:solidFill>
                  <a:srgbClr val="765432"/>
                </a:solidFill>
                <a:latin typeface="Arial" pitchFamily="34" charset="0"/>
              </a:rPr>
              <a:t>E se, vencendo a Maura resistência,</a:t>
            </a:r>
            <a:br>
              <a:rPr lang="en-US" sz="1800">
                <a:solidFill>
                  <a:srgbClr val="765432"/>
                </a:solidFill>
                <a:latin typeface="Arial" pitchFamily="34" charset="0"/>
              </a:rPr>
            </a:br>
            <a:r>
              <a:rPr lang="en-US" sz="1800">
                <a:solidFill>
                  <a:srgbClr val="765432"/>
                </a:solidFill>
                <a:latin typeface="Arial" pitchFamily="34" charset="0"/>
              </a:rPr>
              <a:t>A morte sabes dar com fogo e ferro,</a:t>
            </a:r>
            <a:br>
              <a:rPr lang="en-US" sz="1800">
                <a:solidFill>
                  <a:srgbClr val="765432"/>
                </a:solidFill>
                <a:latin typeface="Arial" pitchFamily="34" charset="0"/>
              </a:rPr>
            </a:br>
            <a:r>
              <a:rPr lang="en-US" sz="1800">
                <a:solidFill>
                  <a:srgbClr val="765432"/>
                </a:solidFill>
                <a:latin typeface="Arial" pitchFamily="34" charset="0"/>
              </a:rPr>
              <a:t>Sabe também dar vida com clemência</a:t>
            </a:r>
            <a:br>
              <a:rPr lang="en-US" sz="1800">
                <a:solidFill>
                  <a:srgbClr val="765432"/>
                </a:solidFill>
                <a:latin typeface="Arial" pitchFamily="34" charset="0"/>
              </a:rPr>
            </a:br>
            <a:r>
              <a:rPr lang="en-US" sz="1800">
                <a:solidFill>
                  <a:srgbClr val="765432"/>
                </a:solidFill>
                <a:latin typeface="Arial" pitchFamily="34" charset="0"/>
              </a:rPr>
              <a:t>A quem para perdê-la não fez erro;</a:t>
            </a:r>
            <a:br>
              <a:rPr lang="en-US" sz="1800">
                <a:solidFill>
                  <a:srgbClr val="765432"/>
                </a:solidFill>
                <a:latin typeface="Arial" pitchFamily="34" charset="0"/>
              </a:rPr>
            </a:br>
            <a:r>
              <a:rPr lang="en-US" sz="1800">
                <a:solidFill>
                  <a:srgbClr val="765432"/>
                </a:solidFill>
                <a:latin typeface="Arial" pitchFamily="34" charset="0"/>
              </a:rPr>
              <a:t>Mas, se to assim merece esta inocência,</a:t>
            </a:r>
            <a:br>
              <a:rPr lang="en-US" sz="1800">
                <a:solidFill>
                  <a:srgbClr val="765432"/>
                </a:solidFill>
                <a:latin typeface="Arial" pitchFamily="34" charset="0"/>
              </a:rPr>
            </a:br>
            <a:r>
              <a:rPr lang="en-US" sz="1800">
                <a:solidFill>
                  <a:srgbClr val="765432"/>
                </a:solidFill>
                <a:latin typeface="Arial" pitchFamily="34" charset="0"/>
              </a:rPr>
              <a:t>Põe-me em perpétuo e mísero desterro,</a:t>
            </a:r>
            <a:br>
              <a:rPr lang="en-US" sz="1800">
                <a:solidFill>
                  <a:srgbClr val="765432"/>
                </a:solidFill>
                <a:latin typeface="Arial" pitchFamily="34" charset="0"/>
              </a:rPr>
            </a:br>
            <a:r>
              <a:rPr lang="en-US" sz="1800">
                <a:solidFill>
                  <a:srgbClr val="765432"/>
                </a:solidFill>
                <a:latin typeface="Arial" pitchFamily="34" charset="0"/>
              </a:rPr>
              <a:t>Na Cítia fria ou lá na Líbia ardente,</a:t>
            </a:r>
            <a:br>
              <a:rPr lang="en-US" sz="1800">
                <a:solidFill>
                  <a:srgbClr val="765432"/>
                </a:solidFill>
                <a:latin typeface="Arial" pitchFamily="34" charset="0"/>
              </a:rPr>
            </a:br>
            <a:r>
              <a:rPr lang="en-US" sz="1800">
                <a:solidFill>
                  <a:srgbClr val="765432"/>
                </a:solidFill>
                <a:latin typeface="Arial" pitchFamily="34" charset="0"/>
              </a:rPr>
              <a:t>Onde em lágrimas viva eternamente. </a:t>
            </a:r>
            <a:br>
              <a:rPr lang="en-US" sz="1800">
                <a:solidFill>
                  <a:srgbClr val="765432"/>
                </a:solidFill>
                <a:latin typeface="Arial" pitchFamily="34" charset="0"/>
              </a:rPr>
            </a:br>
            <a:r>
              <a:rPr lang="en-US" sz="1800">
                <a:solidFill>
                  <a:srgbClr val="765432"/>
                </a:solidFill>
                <a:latin typeface="Arial" pitchFamily="34" charset="0"/>
              </a:rPr>
              <a:t/>
            </a:r>
            <a:br>
              <a:rPr lang="en-US" sz="1800">
                <a:solidFill>
                  <a:srgbClr val="765432"/>
                </a:solidFill>
                <a:latin typeface="Arial" pitchFamily="34" charset="0"/>
              </a:rPr>
            </a:br>
            <a:r>
              <a:rPr lang="en-US" sz="1800">
                <a:solidFill>
                  <a:srgbClr val="765432"/>
                </a:solidFill>
                <a:latin typeface="Arial" pitchFamily="34" charset="0"/>
              </a:rPr>
              <a:t>Põe-me onde se use toda a feridade,</a:t>
            </a:r>
            <a:br>
              <a:rPr lang="en-US" sz="1800">
                <a:solidFill>
                  <a:srgbClr val="765432"/>
                </a:solidFill>
                <a:latin typeface="Arial" pitchFamily="34" charset="0"/>
              </a:rPr>
            </a:br>
            <a:r>
              <a:rPr lang="en-US" sz="1800">
                <a:solidFill>
                  <a:srgbClr val="765432"/>
                </a:solidFill>
                <a:latin typeface="Arial" pitchFamily="34" charset="0"/>
              </a:rPr>
              <a:t>Entre leões e tigres, e verei</a:t>
            </a:r>
            <a:br>
              <a:rPr lang="en-US" sz="1800">
                <a:solidFill>
                  <a:srgbClr val="765432"/>
                </a:solidFill>
                <a:latin typeface="Arial" pitchFamily="34" charset="0"/>
              </a:rPr>
            </a:br>
            <a:r>
              <a:rPr lang="en-US" sz="1800">
                <a:solidFill>
                  <a:srgbClr val="765432"/>
                </a:solidFill>
                <a:latin typeface="Arial" pitchFamily="34" charset="0"/>
              </a:rPr>
              <a:t>Se neles achar posso a piedade</a:t>
            </a:r>
            <a:br>
              <a:rPr lang="en-US" sz="1800">
                <a:solidFill>
                  <a:srgbClr val="765432"/>
                </a:solidFill>
                <a:latin typeface="Arial" pitchFamily="34" charset="0"/>
              </a:rPr>
            </a:br>
            <a:r>
              <a:rPr lang="en-US" sz="1800">
                <a:solidFill>
                  <a:srgbClr val="765432"/>
                </a:solidFill>
                <a:latin typeface="Arial" pitchFamily="34" charset="0"/>
              </a:rPr>
              <a:t>Que entre peitos humanos não achei,</a:t>
            </a:r>
            <a:br>
              <a:rPr lang="en-US" sz="1800">
                <a:solidFill>
                  <a:srgbClr val="765432"/>
                </a:solidFill>
                <a:latin typeface="Arial" pitchFamily="34" charset="0"/>
              </a:rPr>
            </a:br>
            <a:r>
              <a:rPr lang="en-US" sz="1800">
                <a:solidFill>
                  <a:srgbClr val="765432"/>
                </a:solidFill>
                <a:latin typeface="Arial" pitchFamily="34" charset="0"/>
              </a:rPr>
              <a:t>Ali, co'o amor intrínseco e vontade</a:t>
            </a:r>
            <a:br>
              <a:rPr lang="en-US" sz="1800">
                <a:solidFill>
                  <a:srgbClr val="765432"/>
                </a:solidFill>
                <a:latin typeface="Arial" pitchFamily="34" charset="0"/>
              </a:rPr>
            </a:br>
            <a:r>
              <a:rPr lang="en-US" sz="1800">
                <a:solidFill>
                  <a:srgbClr val="765432"/>
                </a:solidFill>
                <a:latin typeface="Arial" pitchFamily="34" charset="0"/>
              </a:rPr>
              <a:t>Naquele por quem morro, criarei</a:t>
            </a:r>
            <a:br>
              <a:rPr lang="en-US" sz="1800">
                <a:solidFill>
                  <a:srgbClr val="765432"/>
                </a:solidFill>
                <a:latin typeface="Arial" pitchFamily="34" charset="0"/>
              </a:rPr>
            </a:br>
            <a:r>
              <a:rPr lang="en-US" sz="1800">
                <a:solidFill>
                  <a:srgbClr val="765432"/>
                </a:solidFill>
                <a:latin typeface="Arial" pitchFamily="34" charset="0"/>
              </a:rPr>
              <a:t>Estas relíquias suas, que aqui viste,</a:t>
            </a:r>
            <a:br>
              <a:rPr lang="en-US" sz="1800">
                <a:solidFill>
                  <a:srgbClr val="765432"/>
                </a:solidFill>
                <a:latin typeface="Arial" pitchFamily="34" charset="0"/>
              </a:rPr>
            </a:br>
            <a:r>
              <a:rPr lang="en-US" sz="1800">
                <a:solidFill>
                  <a:srgbClr val="765432"/>
                </a:solidFill>
                <a:latin typeface="Arial" pitchFamily="34" charset="0"/>
              </a:rPr>
              <a:t>Que refrigério sejam da mãe triste."</a:t>
            </a:r>
          </a:p>
        </p:txBody>
      </p:sp>
      <p:pic>
        <p:nvPicPr>
          <p:cNvPr id="26631" name="Picture 7"/>
          <p:cNvPicPr>
            <a:picLocks noChangeAspect="1" noChangeArrowheads="1"/>
          </p:cNvPicPr>
          <p:nvPr/>
        </p:nvPicPr>
        <p:blipFill>
          <a:blip r:embed="rId5" cstate="print"/>
          <a:srcRect/>
          <a:stretch>
            <a:fillRect/>
          </a:stretch>
        </p:blipFill>
        <p:spPr bwMode="auto">
          <a:xfrm>
            <a:off x="476250" y="3565525"/>
            <a:ext cx="2181225" cy="2625725"/>
          </a:xfrm>
          <a:prstGeom prst="rect">
            <a:avLst/>
          </a:prstGeom>
          <a:noFill/>
        </p:spPr>
      </p:pic>
      <p:pic>
        <p:nvPicPr>
          <p:cNvPr id="26632" name="Picture 8"/>
          <p:cNvPicPr>
            <a:picLocks noChangeAspect="1" noChangeArrowheads="1"/>
          </p:cNvPicPr>
          <p:nvPr/>
        </p:nvPicPr>
        <p:blipFill>
          <a:blip r:embed="rId6" cstate="print"/>
          <a:srcRect/>
          <a:stretch>
            <a:fillRect/>
          </a:stretch>
        </p:blipFill>
        <p:spPr bwMode="auto">
          <a:xfrm>
            <a:off x="465138" y="3481388"/>
            <a:ext cx="2192337" cy="2795587"/>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7652" name="Text Box 4"/>
          <p:cNvSpPr txBox="1">
            <a:spLocks noChangeArrowheads="1"/>
          </p:cNvSpPr>
          <p:nvPr/>
        </p:nvSpPr>
        <p:spPr bwMode="auto">
          <a:xfrm>
            <a:off x="793750" y="339725"/>
            <a:ext cx="9242425" cy="2908300"/>
          </a:xfrm>
          <a:prstGeom prst="rect">
            <a:avLst/>
          </a:prstGeom>
          <a:noFill/>
          <a:ln w="9525">
            <a:noFill/>
            <a:miter lim="800000"/>
            <a:headEnd/>
            <a:tailEnd/>
          </a:ln>
          <a:effectLst/>
        </p:spPr>
        <p:txBody>
          <a:bodyPr lIns="0" tIns="0" rIns="0" bIns="0">
            <a:spAutoFit/>
          </a:bodyPr>
          <a:lstStyle/>
          <a:p>
            <a:pPr>
              <a:lnSpc>
                <a:spcPct val="95000"/>
              </a:lnSpc>
            </a:pPr>
            <a:r>
              <a:rPr lang="en-US" sz="1800" b="1">
                <a:solidFill>
                  <a:srgbClr val="765432"/>
                </a:solidFill>
                <a:latin typeface="Arial" pitchFamily="34" charset="0"/>
              </a:rPr>
              <a:t>FONTES</a:t>
            </a:r>
            <a:endParaRPr lang="en-US"/>
          </a:p>
          <a:p>
            <a:pPr>
              <a:lnSpc>
                <a:spcPct val="95000"/>
              </a:lnSpc>
            </a:pPr>
            <a:endParaRPr lang="en-US" sz="1800" b="1">
              <a:solidFill>
                <a:srgbClr val="765432"/>
              </a:solidFill>
              <a:latin typeface="Arial" pitchFamily="34" charset="0"/>
            </a:endParaRPr>
          </a:p>
          <a:p>
            <a:pPr>
              <a:lnSpc>
                <a:spcPct val="95000"/>
              </a:lnSpc>
            </a:pPr>
            <a:r>
              <a:rPr lang="en-US" sz="1600" b="1">
                <a:solidFill>
                  <a:srgbClr val="765432"/>
                </a:solidFill>
                <a:latin typeface="Arial" pitchFamily="34" charset="0"/>
              </a:rPr>
              <a:t>TEXTO</a:t>
            </a:r>
            <a:endParaRPr lang="en-US"/>
          </a:p>
          <a:p>
            <a:pPr>
              <a:lnSpc>
                <a:spcPct val="95000"/>
              </a:lnSpc>
            </a:pPr>
            <a:r>
              <a:rPr lang="en-US" sz="1600">
                <a:solidFill>
                  <a:srgbClr val="765432"/>
                </a:solidFill>
                <a:latin typeface="Arial" pitchFamily="34" charset="0"/>
              </a:rPr>
              <a:t>Dicionário Encicliopédico Ediclube, Volumes I e XIV, p.199,200 e 4717;</a:t>
            </a:r>
            <a:endParaRPr lang="en-US"/>
          </a:p>
          <a:p>
            <a:pPr>
              <a:lnSpc>
                <a:spcPct val="95000"/>
              </a:lnSpc>
            </a:pPr>
            <a:r>
              <a:rPr lang="en-US" sz="1600">
                <a:solidFill>
                  <a:srgbClr val="765432"/>
                </a:solidFill>
                <a:latin typeface="Arial" pitchFamily="34" charset="0"/>
              </a:rPr>
              <a:t>GIL, A. Pedro, e tal. “Os grandes julgamentos – O processo de D. Inês de Castro”, Edição dos Amigos do Livro, Editores, Lda, p.115 a 265;</a:t>
            </a:r>
            <a:endParaRPr lang="en-US"/>
          </a:p>
          <a:p>
            <a:pPr>
              <a:lnSpc>
                <a:spcPct val="95000"/>
              </a:lnSpc>
            </a:pPr>
            <a:r>
              <a:rPr lang="en-US" sz="1600">
                <a:solidFill>
                  <a:srgbClr val="765432"/>
                </a:solidFill>
                <a:latin typeface="Arial" pitchFamily="34" charset="0"/>
              </a:rPr>
              <a:t>VIEIRA, Afonso Lopes, “A Paixão de Pedro, o Cru”, Lisboa, 1943;</a:t>
            </a:r>
            <a:endParaRPr lang="en-US"/>
          </a:p>
          <a:p>
            <a:pPr>
              <a:lnSpc>
                <a:spcPct val="95000"/>
              </a:lnSpc>
            </a:pPr>
            <a:r>
              <a:rPr lang="en-US" sz="1600">
                <a:solidFill>
                  <a:srgbClr val="765432"/>
                </a:solidFill>
                <a:latin typeface="Arial" pitchFamily="34" charset="0"/>
              </a:rPr>
              <a:t>FERREIRA, Augusta Pablo Trindade, “Mosteiro de Santa Maria de Alcobaça”, ELO-Publicidade, Artes Gráficas, Lda., IPPAR, 1993, p 1 a 17.</a:t>
            </a:r>
            <a:endParaRPr lang="en-US"/>
          </a:p>
          <a:p>
            <a:pPr>
              <a:lnSpc>
                <a:spcPct val="95000"/>
              </a:lnSpc>
            </a:pPr>
            <a:r>
              <a:rPr lang="en-US" sz="1600">
                <a:solidFill>
                  <a:srgbClr val="765432"/>
                </a:solidFill>
                <a:latin typeface="Arial" pitchFamily="34" charset="0"/>
              </a:rPr>
              <a:t>www.arqnet.pt/portal/portugal/temashistoria/pedro1</a:t>
            </a:r>
            <a:endParaRPr lang="en-US"/>
          </a:p>
          <a:p>
            <a:pPr>
              <a:lnSpc>
                <a:spcPct val="95000"/>
              </a:lnSpc>
            </a:pPr>
            <a:r>
              <a:rPr lang="en-US" sz="1600">
                <a:solidFill>
                  <a:srgbClr val="765432"/>
                </a:solidFill>
                <a:latin typeface="Arial" pitchFamily="34" charset="0"/>
              </a:rPr>
              <a:t>http://www.hotel-dona-ines.pt/Geral/Historia.html</a:t>
            </a:r>
            <a:endParaRPr lang="en-US"/>
          </a:p>
          <a:p>
            <a:pPr>
              <a:lnSpc>
                <a:spcPct val="95000"/>
              </a:lnSpc>
            </a:pPr>
            <a:r>
              <a:rPr lang="en-US" sz="1600">
                <a:solidFill>
                  <a:srgbClr val="765432"/>
                </a:solidFill>
                <a:latin typeface="Arial" pitchFamily="34" charset="0"/>
              </a:rPr>
              <a:t>http://www.ippar.pt/monumentos/conjunto_alcobaca.html</a:t>
            </a:r>
          </a:p>
        </p:txBody>
      </p:sp>
      <p:sp>
        <p:nvSpPr>
          <p:cNvPr id="27653" name="Text Box 5"/>
          <p:cNvSpPr txBox="1">
            <a:spLocks noChangeArrowheads="1"/>
          </p:cNvSpPr>
          <p:nvPr/>
        </p:nvSpPr>
        <p:spPr bwMode="auto">
          <a:xfrm>
            <a:off x="777875" y="3460750"/>
            <a:ext cx="9337675" cy="2836863"/>
          </a:xfrm>
          <a:prstGeom prst="rect">
            <a:avLst/>
          </a:prstGeom>
          <a:noFill/>
          <a:ln w="9525">
            <a:noFill/>
            <a:miter lim="800000"/>
            <a:headEnd/>
            <a:tailEnd/>
          </a:ln>
          <a:effectLst/>
        </p:spPr>
        <p:txBody>
          <a:bodyPr lIns="0" tIns="0" rIns="0" bIns="0">
            <a:spAutoFit/>
          </a:bodyPr>
          <a:lstStyle/>
          <a:p>
            <a:pPr>
              <a:lnSpc>
                <a:spcPct val="95000"/>
              </a:lnSpc>
            </a:pPr>
            <a:r>
              <a:rPr lang="en-US" sz="1600" b="1">
                <a:solidFill>
                  <a:srgbClr val="765432"/>
                </a:solidFill>
                <a:latin typeface="Arial" pitchFamily="34" charset="0"/>
              </a:rPr>
              <a:t>IMAGENS</a:t>
            </a:r>
            <a:endParaRPr lang="en-US"/>
          </a:p>
          <a:p>
            <a:pPr>
              <a:lnSpc>
                <a:spcPct val="95000"/>
              </a:lnSpc>
            </a:pPr>
            <a:r>
              <a:rPr lang="en-US" sz="1600">
                <a:solidFill>
                  <a:srgbClr val="765432"/>
                </a:solidFill>
                <a:latin typeface="Arial" pitchFamily="34" charset="0"/>
              </a:rPr>
              <a:t>D.Pedro I e D.Afonso IV : http://genealogia.sapo.pt/pessoas/pes_foto_all.php?start=64&amp;idx=0&amp;show=a</a:t>
            </a:r>
            <a:endParaRPr lang="en-US"/>
          </a:p>
          <a:p>
            <a:pPr>
              <a:lnSpc>
                <a:spcPct val="95000"/>
              </a:lnSpc>
            </a:pPr>
            <a:r>
              <a:rPr lang="en-US" sz="1600">
                <a:solidFill>
                  <a:srgbClr val="765432"/>
                </a:solidFill>
                <a:latin typeface="Arial" pitchFamily="34" charset="0"/>
              </a:rPr>
              <a:t>Inês de Castro : montagem baseada na imagem de http//:estagioesdica.no.sapo.pt/</a:t>
            </a:r>
            <a:endParaRPr lang="en-US"/>
          </a:p>
          <a:p>
            <a:pPr>
              <a:lnSpc>
                <a:spcPct val="95000"/>
              </a:lnSpc>
            </a:pPr>
            <a:r>
              <a:rPr lang="en-US" sz="1600">
                <a:solidFill>
                  <a:srgbClr val="765432"/>
                </a:solidFill>
                <a:latin typeface="Arial" pitchFamily="34" charset="0"/>
              </a:rPr>
              <a:t>Membros da Corte : http://www.unav.es/ha/06-hist/trajes.htm Rio Mondego : http://caneiro.no.sapo.pt/index1.htm Castelo de Motemor-o-Velho: http://www.20six.fr/Lunaisy/archive/2004/07/ Assassinato de Inês : http://www.ciberjob.org/mujeres/historia/ines/ </a:t>
            </a:r>
            <a:endParaRPr lang="en-US"/>
          </a:p>
          <a:p>
            <a:pPr>
              <a:lnSpc>
                <a:spcPct val="95000"/>
              </a:lnSpc>
            </a:pPr>
            <a:r>
              <a:rPr lang="en-US" sz="1600">
                <a:solidFill>
                  <a:srgbClr val="765432"/>
                </a:solidFill>
                <a:latin typeface="Arial" pitchFamily="34" charset="0"/>
              </a:rPr>
              <a:t>Mosteiro de Santa Clara : http://papeldeparede.weblog.com.pt/arquivo/cat_aprender_portugal.html</a:t>
            </a:r>
            <a:endParaRPr lang="en-US"/>
          </a:p>
          <a:p>
            <a:pPr>
              <a:lnSpc>
                <a:spcPct val="95000"/>
              </a:lnSpc>
            </a:pPr>
            <a:r>
              <a:rPr lang="en-US" sz="1600">
                <a:solidFill>
                  <a:srgbClr val="765432"/>
                </a:solidFill>
                <a:latin typeface="Arial" pitchFamily="34" charset="0"/>
              </a:rPr>
              <a:t>Mosteiro de Alcobaça : http://www.educ.fc.ul.pt/docentes/opombo/hfe/momentos/medieval/</a:t>
            </a:r>
            <a:endParaRPr lang="en-US"/>
          </a:p>
          <a:p>
            <a:pPr>
              <a:lnSpc>
                <a:spcPct val="95000"/>
              </a:lnSpc>
            </a:pPr>
            <a:r>
              <a:rPr lang="en-US" sz="1600">
                <a:solidFill>
                  <a:srgbClr val="765432"/>
                </a:solidFill>
                <a:latin typeface="Arial" pitchFamily="34" charset="0"/>
              </a:rPr>
              <a:t>Túmulos de Inês e Pedro : http://www.sights-and-ulture.com/Portugal/Alcobaca.html</a:t>
            </a:r>
            <a:endParaRPr lang="en-US"/>
          </a:p>
          <a:p>
            <a:pPr>
              <a:lnSpc>
                <a:spcPct val="95000"/>
              </a:lnSpc>
            </a:pPr>
            <a:r>
              <a:rPr lang="en-US" sz="1600">
                <a:solidFill>
                  <a:srgbClr val="765432"/>
                </a:solidFill>
                <a:latin typeface="Arial" pitchFamily="34" charset="0"/>
              </a:rPr>
              <a:t>Inês de Castro em bronze : http://www.malhatlantica.pt/.../ Hist%F3rico/ines/</a:t>
            </a:r>
            <a:br>
              <a:rPr lang="en-US" sz="1600">
                <a:solidFill>
                  <a:srgbClr val="765432"/>
                </a:solidFill>
                <a:latin typeface="Arial" pitchFamily="34" charset="0"/>
              </a:rPr>
            </a:br>
            <a:r>
              <a:rPr lang="en-US" sz="1600">
                <a:solidFill>
                  <a:srgbClr val="765432"/>
                </a:solidFill>
                <a:latin typeface="Arial" pitchFamily="34" charset="0"/>
              </a:rPr>
              <a:t>Luís de Camões : http://www.instituto-camoes.pt/escritores/camoes/camoescoment.htm</a:t>
            </a:r>
          </a:p>
        </p:txBody>
      </p:sp>
      <p:sp>
        <p:nvSpPr>
          <p:cNvPr id="27654" name="Text Box 6"/>
          <p:cNvSpPr txBox="1">
            <a:spLocks noChangeArrowheads="1"/>
          </p:cNvSpPr>
          <p:nvPr/>
        </p:nvSpPr>
        <p:spPr bwMode="auto">
          <a:xfrm>
            <a:off x="738188" y="6500813"/>
            <a:ext cx="9377362" cy="474662"/>
          </a:xfrm>
          <a:prstGeom prst="rect">
            <a:avLst/>
          </a:prstGeom>
          <a:noFill/>
          <a:ln w="9525">
            <a:noFill/>
            <a:miter lim="800000"/>
            <a:headEnd/>
            <a:tailEnd/>
          </a:ln>
          <a:effectLst/>
        </p:spPr>
        <p:txBody>
          <a:bodyPr lIns="0" tIns="0" rIns="0" bIns="0">
            <a:spAutoFit/>
          </a:bodyPr>
          <a:lstStyle/>
          <a:p>
            <a:pPr>
              <a:lnSpc>
                <a:spcPct val="95000"/>
              </a:lnSpc>
            </a:pPr>
            <a:r>
              <a:rPr lang="en-US" sz="1600" b="1">
                <a:solidFill>
                  <a:srgbClr val="765432"/>
                </a:solidFill>
                <a:latin typeface="Arial" pitchFamily="34" charset="0"/>
              </a:rPr>
              <a:t>MÚSICA</a:t>
            </a:r>
            <a:endParaRPr lang="en-US"/>
          </a:p>
          <a:p>
            <a:pPr>
              <a:lnSpc>
                <a:spcPct val="95000"/>
              </a:lnSpc>
            </a:pPr>
            <a:r>
              <a:rPr lang="en-US" sz="1600">
                <a:solidFill>
                  <a:srgbClr val="765432"/>
                </a:solidFill>
                <a:latin typeface="Arial" pitchFamily="34" charset="0"/>
              </a:rPr>
              <a:t>Kazaa – Concerto Nº 2 Adagio, de Rachmaninoff</a:t>
            </a:r>
          </a:p>
        </p:txBody>
      </p:sp>
    </p:spTree>
  </p:cSld>
  <p:clrMapOvr>
    <a:masterClrMapping/>
  </p:clrMapOvr>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o" ma:contentTypeID="0x0101003A1C996E7FBBF44FB0692026FD3EDF41" ma:contentTypeVersion="0" ma:contentTypeDescription="Criar um novo documento." ma:contentTypeScope="" ma:versionID="790b1504c55e5e83ca08d856324596d2">
  <xsd:schema xmlns:xsd="http://www.w3.org/2001/XMLSchema" xmlns:p="http://schemas.microsoft.com/office/2006/metadata/properties" targetNamespace="http://schemas.microsoft.com/office/2006/metadata/properties" ma:root="true" ma:fieldsID="5d2754cce2d6b3c5e9f3dbd249dbc108">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údo" ma:readOnly="true"/>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documentManagement/>
</p:properties>
</file>

<file path=customXml/itemProps1.xml><?xml version="1.0" encoding="utf-8"?>
<ds:datastoreItem xmlns:ds="http://schemas.openxmlformats.org/officeDocument/2006/customXml" ds:itemID="{1EAAF50E-405A-42EA-91DB-0E7F65BA6CD6}"/>
</file>

<file path=customXml/itemProps2.xml><?xml version="1.0" encoding="utf-8"?>
<ds:datastoreItem xmlns:ds="http://schemas.openxmlformats.org/officeDocument/2006/customXml" ds:itemID="{454CB505-9651-4890-92F0-423E98C8A270}"/>
</file>

<file path=customXml/itemProps3.xml><?xml version="1.0" encoding="utf-8"?>
<ds:datastoreItem xmlns:ds="http://schemas.openxmlformats.org/officeDocument/2006/customXml" ds:itemID="{F87C938A-EC1F-4AE8-B766-5BEDE527D101}"/>
</file>

<file path=docProps/app.xml><?xml version="1.0" encoding="utf-8"?>
<Properties xmlns="http://schemas.openxmlformats.org/officeDocument/2006/extended-properties" xmlns:vt="http://schemas.openxmlformats.org/officeDocument/2006/docPropsVTypes">
  <TotalTime>615</TotalTime>
  <Words>1358</Words>
  <Application>Microsoft Office PowerPoint</Application>
  <PresentationFormat>Personalizados</PresentationFormat>
  <Paragraphs>71</Paragraphs>
  <Slides>26</Slides>
  <Notes>0</Notes>
  <HiddenSlides>0</HiddenSlides>
  <MMClips>0</MMClips>
  <ScaleCrop>false</ScaleCrop>
  <HeadingPairs>
    <vt:vector size="6" baseType="variant">
      <vt:variant>
        <vt:lpstr>Tipos de letra usados</vt:lpstr>
      </vt:variant>
      <vt:variant>
        <vt:i4>2</vt:i4>
      </vt:variant>
      <vt:variant>
        <vt:lpstr>Tema</vt:lpstr>
      </vt:variant>
      <vt:variant>
        <vt:i4>1</vt:i4>
      </vt:variant>
      <vt:variant>
        <vt:lpstr>Títulos dos diapositivos</vt:lpstr>
      </vt:variant>
      <vt:variant>
        <vt:i4>26</vt:i4>
      </vt:variant>
    </vt:vector>
  </HeadingPairs>
  <TitlesOfParts>
    <vt:vector size="29" baseType="lpstr">
      <vt:lpstr>Times New Roman</vt:lpstr>
      <vt:lpstr>Arial</vt:lpstr>
      <vt:lpstr>Default Design</vt:lpstr>
      <vt:lpstr>Diapositivo 1</vt:lpstr>
      <vt:lpstr>Diapositivo 2</vt:lpstr>
      <vt:lpstr>Diapositivo 3</vt:lpstr>
      <vt:lpstr>Diapositivo 4</vt:lpstr>
      <vt:lpstr>Diapositivo 5</vt:lpstr>
      <vt:lpstr>Diapositivo 6</vt:lpstr>
      <vt:lpstr>Diapositivo 7</vt:lpstr>
      <vt:lpstr>Diapositivo 8</vt:lpstr>
      <vt:lpstr>Diapositivo 9</vt:lpstr>
      <vt:lpstr>Diapositivo 10</vt:lpstr>
      <vt:lpstr>Diapositivo 11</vt:lpstr>
      <vt:lpstr>Diapositivo 12</vt:lpstr>
      <vt:lpstr>Diapositivo 13</vt:lpstr>
      <vt:lpstr>Diapositivo 14</vt:lpstr>
      <vt:lpstr>Diapositivo 15</vt:lpstr>
      <vt:lpstr>Diapositivo 16</vt:lpstr>
      <vt:lpstr>Diapositivo 17</vt:lpstr>
      <vt:lpstr>Diapositivo 18</vt:lpstr>
      <vt:lpstr>Diapositivo 19</vt:lpstr>
      <vt:lpstr>Diapositivo 20</vt:lpstr>
      <vt:lpstr>Diapositivo 21</vt:lpstr>
      <vt:lpstr>Diapositivo 22</vt:lpstr>
      <vt:lpstr>Diapositivo 23</vt:lpstr>
      <vt:lpstr>Diapositivo 24</vt:lpstr>
      <vt:lpstr>Diapositivo 25</vt:lpstr>
      <vt:lpstr>Diapositivo 26</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Google</dc:creator>
  <cp:lastModifiedBy>Your User Name</cp:lastModifiedBy>
  <cp:revision>1</cp:revision>
  <dcterms:created xsi:type="dcterms:W3CDTF">2004-05-06T09:28:21Z</dcterms:created>
  <dcterms:modified xsi:type="dcterms:W3CDTF">2012-03-09T19:41:13Z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0x0101003A1C996E7FBBF44FB0692026FD3EDF41</vt:lpwstr>
  </property>
</Properties>
</file>