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60" r:id="rId1"/>
  </p:sldMasterIdLst>
  <p:notesMasterIdLst>
    <p:notesMasterId r:id="rId22"/>
  </p:notesMasterIdLst>
  <p:sldIdLst>
    <p:sldId id="257" r:id="rId2"/>
    <p:sldId id="258" r:id="rId3"/>
    <p:sldId id="259" r:id="rId4"/>
    <p:sldId id="260" r:id="rId5"/>
    <p:sldId id="261" r:id="rId6"/>
    <p:sldId id="262" r:id="rId7"/>
    <p:sldId id="265" r:id="rId8"/>
    <p:sldId id="264" r:id="rId9"/>
    <p:sldId id="263" r:id="rId10"/>
    <p:sldId id="266" r:id="rId11"/>
    <p:sldId id="267" r:id="rId12"/>
    <p:sldId id="268" r:id="rId13"/>
    <p:sldId id="269" r:id="rId14"/>
    <p:sldId id="275" r:id="rId15"/>
    <p:sldId id="270" r:id="rId16"/>
    <p:sldId id="271" r:id="rId17"/>
    <p:sldId id="272" r:id="rId18"/>
    <p:sldId id="274" r:id="rId19"/>
    <p:sldId id="273" r:id="rId20"/>
    <p:sldId id="276" r:id="rId21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0000"/>
    <a:srgbClr val="960000"/>
    <a:srgbClr val="A40000"/>
    <a:srgbClr val="FEF2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F1BDF2-A750-44AF-8B36-F3A2805D39F1}" type="datetimeFigureOut">
              <a:rPr lang="pt-PT" smtClean="0"/>
              <a:t>02/06/2015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EDC1FE-3075-46ED-AD18-C28484C7C28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3704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7924A77-0EDE-4078-9969-C6CD3D38D2D9}" type="datetimeFigureOut">
              <a:rPr lang="pt-PT" smtClean="0"/>
              <a:t>02/06/2015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/>
          <a:lstStyle/>
          <a:p>
            <a:fld id="{1783FC3C-A249-4C7C-A635-1A1F83FB24EF}" type="slidenum">
              <a:rPr lang="pt-PT" smtClean="0"/>
              <a:t>‹#›</a:t>
            </a:fld>
            <a:endParaRPr lang="pt-PT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24A77-0EDE-4078-9969-C6CD3D38D2D9}" type="datetimeFigureOut">
              <a:rPr lang="pt-PT" smtClean="0"/>
              <a:t>02/06/2015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/>
          <a:lstStyle/>
          <a:p>
            <a:fld id="{1783FC3C-A249-4C7C-A635-1A1F83FB24EF}" type="slidenum">
              <a:rPr lang="pt-PT" smtClean="0"/>
              <a:t>‹#›</a:t>
            </a:fld>
            <a:endParaRPr lang="pt-PT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7924A77-0EDE-4078-9969-C6CD3D38D2D9}" type="datetimeFigureOut">
              <a:rPr lang="pt-PT" smtClean="0"/>
              <a:t>02/06/2015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/>
          <a:lstStyle/>
          <a:p>
            <a:fld id="{1783FC3C-A249-4C7C-A635-1A1F83FB24EF}" type="slidenum">
              <a:rPr lang="pt-PT" smtClean="0"/>
              <a:t>‹#›</a:t>
            </a:fld>
            <a:endParaRPr lang="pt-PT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24A77-0EDE-4078-9969-C6CD3D38D2D9}" type="datetimeFigureOut">
              <a:rPr lang="pt-PT" smtClean="0"/>
              <a:t>02/06/2015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/>
          <a:lstStyle/>
          <a:p>
            <a:fld id="{1783FC3C-A249-4C7C-A635-1A1F83FB24EF}" type="slidenum">
              <a:rPr lang="pt-PT" smtClean="0"/>
              <a:t>‹#›</a:t>
            </a:fld>
            <a:endParaRPr lang="pt-PT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24A77-0EDE-4078-9969-C6CD3D38D2D9}" type="datetimeFigureOut">
              <a:rPr lang="pt-PT" smtClean="0"/>
              <a:t>02/06/2015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/>
          <a:lstStyle/>
          <a:p>
            <a:fld id="{1783FC3C-A249-4C7C-A635-1A1F83FB24EF}" type="slidenum">
              <a:rPr lang="pt-PT" smtClean="0"/>
              <a:t>‹#›</a:t>
            </a:fld>
            <a:endParaRPr lang="pt-PT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7924A77-0EDE-4078-9969-C6CD3D38D2D9}" type="datetimeFigureOut">
              <a:rPr lang="pt-PT" smtClean="0"/>
              <a:t>02/06/2015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/>
          <a:lstStyle/>
          <a:p>
            <a:fld id="{1783FC3C-A249-4C7C-A635-1A1F83FB24EF}" type="slidenum">
              <a:rPr lang="pt-PT" smtClean="0"/>
              <a:t>‹#›</a:t>
            </a:fld>
            <a:endParaRPr lang="pt-PT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24A77-0EDE-4078-9969-C6CD3D38D2D9}" type="datetimeFigureOut">
              <a:rPr lang="pt-PT" smtClean="0"/>
              <a:t>02/06/2015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/>
          <a:lstStyle/>
          <a:p>
            <a:fld id="{1783FC3C-A249-4C7C-A635-1A1F83FB24EF}" type="slidenum">
              <a:rPr lang="pt-PT" smtClean="0"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7924A77-0EDE-4078-9969-C6CD3D38D2D9}" type="datetimeFigureOut">
              <a:rPr lang="pt-PT" smtClean="0"/>
              <a:t>02/06/2015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/>
          <a:lstStyle/>
          <a:p>
            <a:fld id="{1783FC3C-A249-4C7C-A635-1A1F83FB24EF}" type="slidenum">
              <a:rPr lang="pt-PT" smtClean="0"/>
              <a:t>‹#›</a:t>
            </a:fld>
            <a:endParaRPr lang="pt-PT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pt-PT" smtClean="0"/>
              <a:t>Clique para editar os estilos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7924A77-0EDE-4078-9969-C6CD3D38D2D9}" type="datetimeFigureOut">
              <a:rPr lang="pt-PT" smtClean="0"/>
              <a:t>02/06/2015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/>
          <a:lstStyle/>
          <a:p>
            <a:fld id="{1783FC3C-A249-4C7C-A635-1A1F83FB24EF}" type="slidenum">
              <a:rPr lang="pt-PT" smtClean="0"/>
              <a:t>‹#›</a:t>
            </a:fld>
            <a:endParaRPr lang="pt-PT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pt-PT" smtClean="0"/>
              <a:t>Clique para editar os estilos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24A77-0EDE-4078-9969-C6CD3D38D2D9}" type="datetimeFigureOut">
              <a:rPr lang="pt-PT" smtClean="0"/>
              <a:t>02/06/2015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/>
          <a:lstStyle/>
          <a:p>
            <a:fld id="{1783FC3C-A249-4C7C-A635-1A1F83FB24EF}" type="slidenum">
              <a:rPr lang="pt-PT" smtClean="0"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24A77-0EDE-4078-9969-C6CD3D38D2D9}" type="datetimeFigureOut">
              <a:rPr lang="pt-PT" smtClean="0"/>
              <a:t>02/06/2015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/>
          <a:lstStyle/>
          <a:p>
            <a:fld id="{1783FC3C-A249-4C7C-A635-1A1F83FB24EF}" type="slidenum">
              <a:rPr lang="pt-PT" smtClean="0"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57924A77-0EDE-4078-9969-C6CD3D38D2D9}" type="datetimeFigureOut">
              <a:rPr lang="pt-PT" smtClean="0"/>
              <a:t>02/06/2015</a:t>
            </a:fld>
            <a:endParaRPr lang="pt-PT"/>
          </a:p>
        </p:txBody>
      </p:sp>
      <p:sp>
        <p:nvSpPr>
          <p:cNvPr id="7" name="TextBox 6"/>
          <p:cNvSpPr txBox="1"/>
          <p:nvPr userDrawn="1"/>
        </p:nvSpPr>
        <p:spPr>
          <a:xfrm>
            <a:off x="6300192" y="6597932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Plural | 10.º </a:t>
            </a:r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ano</a:t>
            </a:r>
            <a:endParaRPr lang="pt-PT" sz="8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493" y="6652314"/>
            <a:ext cx="1524003" cy="1066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61" r:id="rId1"/>
    <p:sldLayoutId id="2147484862" r:id="rId2"/>
    <p:sldLayoutId id="2147484863" r:id="rId3"/>
    <p:sldLayoutId id="2147484864" r:id="rId4"/>
    <p:sldLayoutId id="2147484865" r:id="rId5"/>
    <p:sldLayoutId id="2147484866" r:id="rId6"/>
    <p:sldLayoutId id="2147484867" r:id="rId7"/>
    <p:sldLayoutId id="2147484868" r:id="rId8"/>
    <p:sldLayoutId id="2147484869" r:id="rId9"/>
    <p:sldLayoutId id="2147484870" r:id="rId10"/>
    <p:sldLayoutId id="2147484871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63272" cy="759614"/>
          </a:xfrm>
        </p:spPr>
        <p:txBody>
          <a:bodyPr>
            <a:normAutofit/>
          </a:bodyPr>
          <a:lstStyle/>
          <a:p>
            <a:pPr algn="r"/>
            <a:r>
              <a:rPr lang="pt-PT" b="1" dirty="0" smtClean="0">
                <a:solidFill>
                  <a:srgbClr val="A40000"/>
                </a:solidFill>
                <a:latin typeface="Calibri" panose="020F0502020204030204" pitchFamily="34" charset="0"/>
              </a:rPr>
              <a:t>«Sonhos náufragos»</a:t>
            </a:r>
            <a:endParaRPr lang="pt-PT" b="1" dirty="0">
              <a:solidFill>
                <a:srgbClr val="A40000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Marcador de Posição de Conteúdo 2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6166" r="899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565" b="7408"/>
          <a:stretch/>
        </p:blipFill>
        <p:spPr>
          <a:xfrm>
            <a:off x="323528" y="476672"/>
            <a:ext cx="1802956" cy="1833549"/>
          </a:xfrm>
        </p:spPr>
      </p:pic>
      <p:sp>
        <p:nvSpPr>
          <p:cNvPr id="6" name="Título 3"/>
          <p:cNvSpPr txBox="1">
            <a:spLocks/>
          </p:cNvSpPr>
          <p:nvPr/>
        </p:nvSpPr>
        <p:spPr>
          <a:xfrm>
            <a:off x="1690504" y="2060848"/>
            <a:ext cx="6984776" cy="388843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ts val="400"/>
              </a:spcBef>
              <a:buNone/>
              <a:defRPr sz="3600" b="0" kern="1200" cap="none" spc="0" baseline="0">
                <a:solidFill>
                  <a:schemeClr val="tx2"/>
                </a:solidFill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pt-PT" sz="4000" b="1" u="sng" dirty="0" smtClean="0">
                <a:solidFill>
                  <a:srgbClr val="700000"/>
                </a:solidFill>
                <a:latin typeface="Calibri" panose="020F0502020204030204" pitchFamily="34" charset="0"/>
              </a:rPr>
              <a:t>AGIM SULAJ</a:t>
            </a:r>
          </a:p>
          <a:p>
            <a:pPr marL="452438" indent="-452438">
              <a:buFont typeface="Wingdings" panose="05000000000000000000" pitchFamily="2" charset="2"/>
              <a:buChar char="§"/>
            </a:pPr>
            <a:r>
              <a:rPr lang="pt-PT" b="1" dirty="0" smtClean="0">
                <a:solidFill>
                  <a:srgbClr val="700000"/>
                </a:solidFill>
                <a:latin typeface="Calibri" panose="020F0502020204030204" pitchFamily="34" charset="0"/>
              </a:rPr>
              <a:t>Um artista da Europa e do Mundo, que pensa, interpreta e revela o drama da migração.</a:t>
            </a:r>
          </a:p>
          <a:p>
            <a:endParaRPr lang="pt-PT" sz="2000" b="1" dirty="0">
              <a:solidFill>
                <a:srgbClr val="700000"/>
              </a:solidFill>
              <a:latin typeface="Calibri" panose="020F0502020204030204" pitchFamily="34" charset="0"/>
            </a:endParaRPr>
          </a:p>
          <a:p>
            <a:pPr marL="452438" indent="-452438">
              <a:buFont typeface="Wingdings" panose="05000000000000000000" pitchFamily="2" charset="2"/>
              <a:buChar char="§"/>
            </a:pPr>
            <a:r>
              <a:rPr lang="pt-PT" b="1" dirty="0" smtClean="0">
                <a:solidFill>
                  <a:srgbClr val="700000"/>
                </a:solidFill>
                <a:latin typeface="Calibri" panose="020F0502020204030204" pitchFamily="34" charset="0"/>
              </a:rPr>
              <a:t>A metáfora da mala.</a:t>
            </a:r>
          </a:p>
        </p:txBody>
      </p:sp>
    </p:spTree>
    <p:extLst>
      <p:ext uri="{BB962C8B-B14F-4D97-AF65-F5344CB8AC3E}">
        <p14:creationId xmlns:p14="http://schemas.microsoft.com/office/powerpoint/2010/main" val="327869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63272" cy="576064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A40000"/>
                </a:solidFill>
                <a:latin typeface="Calibri" panose="020F0502020204030204" pitchFamily="34" charset="0"/>
              </a:rPr>
              <a:t>«Sonhos náufragos»</a:t>
            </a:r>
            <a:endParaRPr lang="pt-PT" b="1" dirty="0">
              <a:solidFill>
                <a:srgbClr val="A40000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Marcador de Posição de Conteúdo 2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6166" r="899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565" b="7408"/>
          <a:stretch/>
        </p:blipFill>
        <p:spPr>
          <a:xfrm>
            <a:off x="323528" y="476672"/>
            <a:ext cx="1802956" cy="1833549"/>
          </a:xfrm>
        </p:spPr>
      </p:pic>
      <p:sp>
        <p:nvSpPr>
          <p:cNvPr id="6" name="Título 3"/>
          <p:cNvSpPr txBox="1">
            <a:spLocks/>
          </p:cNvSpPr>
          <p:nvPr/>
        </p:nvSpPr>
        <p:spPr>
          <a:xfrm>
            <a:off x="1601150" y="1772816"/>
            <a:ext cx="5544616" cy="446449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92500"/>
          </a:bodyPr>
          <a:lstStyle>
            <a:lvl1pPr algn="l" defTabSz="914400" rtl="0" eaLnBrk="1" latinLnBrk="0" hangingPunct="1">
              <a:spcBef>
                <a:spcPts val="400"/>
              </a:spcBef>
              <a:buNone/>
              <a:defRPr sz="3600" b="0" kern="1200" cap="none" spc="0" baseline="0">
                <a:solidFill>
                  <a:schemeClr val="tx2"/>
                </a:solidFill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z="2000" b="1" dirty="0" smtClean="0">
                <a:solidFill>
                  <a:srgbClr val="960000"/>
                </a:solidFill>
                <a:latin typeface="Calibri" panose="020F0502020204030204" pitchFamily="34" charset="0"/>
              </a:rPr>
              <a:t>AGIM SULAJ</a:t>
            </a:r>
            <a:r>
              <a:rPr lang="en-US" sz="2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é um </a:t>
            </a:r>
            <a:r>
              <a:rPr lang="en-US" sz="20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famoso</a:t>
            </a:r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pintor</a:t>
            </a:r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albanês</a:t>
            </a:r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nascido</a:t>
            </a:r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a6 </a:t>
            </a:r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de </a:t>
            </a:r>
            <a:r>
              <a:rPr lang="en-US" sz="20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setembro</a:t>
            </a:r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de 1960, e </a:t>
            </a:r>
            <a:r>
              <a:rPr lang="en-US" sz="20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que</a:t>
            </a:r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vive, </a:t>
            </a:r>
            <a:r>
              <a:rPr lang="en-US" sz="20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desde</a:t>
            </a:r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1990, </a:t>
            </a:r>
            <a:r>
              <a:rPr lang="en-US" sz="20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em</a:t>
            </a:r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Rimini, </a:t>
            </a:r>
            <a:r>
              <a:rPr lang="en-US" sz="20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em</a:t>
            </a:r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Itália</a:t>
            </a:r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sendo</a:t>
            </a:r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cidadão</a:t>
            </a:r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italiano</a:t>
            </a:r>
            <a:r>
              <a:rPr lang="en-US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. </a:t>
            </a:r>
          </a:p>
          <a:p>
            <a:endParaRPr lang="pt-PT" sz="10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PT" sz="2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Caricaturista</a:t>
            </a:r>
            <a:r>
              <a:rPr lang="pt-PT" sz="2000" dirty="0">
                <a:solidFill>
                  <a:schemeClr val="tx1"/>
                </a:solidFill>
                <a:latin typeface="Calibri" panose="020F0502020204030204" pitchFamily="34" charset="0"/>
              </a:rPr>
              <a:t>, </a:t>
            </a:r>
            <a:r>
              <a:rPr lang="pt-PT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ilustrador</a:t>
            </a:r>
            <a:r>
              <a:rPr lang="pt-PT" sz="2000" dirty="0">
                <a:solidFill>
                  <a:schemeClr val="tx1"/>
                </a:solidFill>
                <a:latin typeface="Calibri" panose="020F0502020204030204" pitchFamily="34" charset="0"/>
              </a:rPr>
              <a:t> e </a:t>
            </a:r>
            <a:r>
              <a:rPr lang="pt-PT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pintor</a:t>
            </a:r>
            <a:r>
              <a:rPr lang="pt-PT" sz="2000" dirty="0">
                <a:solidFill>
                  <a:schemeClr val="tx1"/>
                </a:solidFill>
                <a:latin typeface="Calibri" panose="020F0502020204030204" pitchFamily="34" charset="0"/>
              </a:rPr>
              <a:t>, tem </a:t>
            </a:r>
            <a:r>
              <a:rPr lang="pt-PT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exposto nas mais importantes galerias de muitos países, tendo sido galardoado </a:t>
            </a:r>
            <a:r>
              <a:rPr lang="pt-PT" sz="2000" dirty="0">
                <a:solidFill>
                  <a:schemeClr val="tx1"/>
                </a:solidFill>
                <a:latin typeface="Calibri" panose="020F0502020204030204" pitchFamily="34" charset="0"/>
              </a:rPr>
              <a:t>com </a:t>
            </a:r>
            <a:r>
              <a:rPr lang="pt-PT" sz="20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algunsdos</a:t>
            </a:r>
            <a:r>
              <a:rPr lang="pt-PT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pt-PT" sz="2000" dirty="0">
                <a:solidFill>
                  <a:schemeClr val="tx1"/>
                </a:solidFill>
                <a:latin typeface="Calibri" panose="020F0502020204030204" pitchFamily="34" charset="0"/>
              </a:rPr>
              <a:t>mais prestigiados prémios </a:t>
            </a:r>
            <a:r>
              <a:rPr lang="pt-PT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internacionais (nomeadamente, em Portugal).</a:t>
            </a:r>
          </a:p>
          <a:p>
            <a:endParaRPr lang="pt-PT" sz="10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PT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Os temas da </a:t>
            </a:r>
            <a:r>
              <a:rPr lang="pt-PT" sz="2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liberdade</a:t>
            </a:r>
            <a:r>
              <a:rPr lang="pt-PT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, da </a:t>
            </a:r>
            <a:r>
              <a:rPr lang="pt-PT" sz="2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migração</a:t>
            </a:r>
            <a:r>
              <a:rPr lang="pt-PT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, da </a:t>
            </a:r>
            <a:r>
              <a:rPr lang="pt-PT" sz="2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ecologia</a:t>
            </a:r>
            <a:r>
              <a:rPr lang="pt-PT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, da </a:t>
            </a:r>
            <a:r>
              <a:rPr lang="pt-PT" sz="2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justiça social</a:t>
            </a:r>
            <a:r>
              <a:rPr lang="pt-PT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, dos </a:t>
            </a:r>
            <a:r>
              <a:rPr lang="pt-PT" sz="2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Direitos Humanos</a:t>
            </a:r>
            <a:r>
              <a:rPr lang="pt-PT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têm merecido a sua preferência. </a:t>
            </a:r>
          </a:p>
          <a:p>
            <a:endParaRPr lang="pt-PT" sz="11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pt-PT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 </a:t>
            </a:r>
            <a:r>
              <a:rPr lang="pt-PT" sz="2000" b="1" dirty="0" smtClean="0">
                <a:solidFill>
                  <a:srgbClr val="960000"/>
                </a:solidFill>
                <a:latin typeface="Calibri" panose="020F0502020204030204" pitchFamily="34" charset="0"/>
              </a:rPr>
              <a:t>mala</a:t>
            </a:r>
            <a:r>
              <a:rPr lang="pt-PT" sz="2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do emigrante </a:t>
            </a:r>
            <a:r>
              <a:rPr lang="pt-PT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é uma das suas metáforas recorrentes. É essa metáfora que está aqui presente.</a:t>
            </a:r>
            <a:endParaRPr lang="pt-PT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79617" y="2852936"/>
            <a:ext cx="1688976" cy="16889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30041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63272" cy="576064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A40000"/>
                </a:solidFill>
                <a:latin typeface="Calibri" panose="020F0502020204030204" pitchFamily="34" charset="0"/>
              </a:rPr>
              <a:t>«Sonhos náufragos»</a:t>
            </a:r>
            <a:endParaRPr lang="pt-PT" b="1" dirty="0">
              <a:solidFill>
                <a:srgbClr val="A40000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Marcador de Posição de Conteúdo 2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6166" r="899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565" b="7408"/>
          <a:stretch/>
        </p:blipFill>
        <p:spPr>
          <a:xfrm>
            <a:off x="107504" y="188640"/>
            <a:ext cx="1331640" cy="1354236"/>
          </a:xfrm>
        </p:spPr>
      </p:pic>
      <p:sp>
        <p:nvSpPr>
          <p:cNvPr id="6" name="Título 3"/>
          <p:cNvSpPr txBox="1">
            <a:spLocks/>
          </p:cNvSpPr>
          <p:nvPr/>
        </p:nvSpPr>
        <p:spPr>
          <a:xfrm>
            <a:off x="1655269" y="2204864"/>
            <a:ext cx="6984776" cy="388843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ts val="400"/>
              </a:spcBef>
              <a:buNone/>
              <a:defRPr sz="3600" b="0" kern="1200" cap="none" spc="0" baseline="0">
                <a:solidFill>
                  <a:schemeClr val="tx2"/>
                </a:solidFill>
                <a:latin typeface="+mj-lt"/>
                <a:ea typeface="+mj-ea"/>
                <a:cs typeface="Tunga" pitchFamily="2"/>
              </a:defRPr>
            </a:lvl1pPr>
          </a:lstStyle>
          <a:p>
            <a:endParaRPr lang="pt-PT" b="1" dirty="0" smtClean="0">
              <a:solidFill>
                <a:srgbClr val="A40000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7" t="4913" r="4105" b="9614"/>
          <a:stretch/>
        </p:blipFill>
        <p:spPr>
          <a:xfrm>
            <a:off x="1180610" y="1381312"/>
            <a:ext cx="6055686" cy="50072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CaixaDeTexto 1"/>
          <p:cNvSpPr txBox="1"/>
          <p:nvPr/>
        </p:nvSpPr>
        <p:spPr>
          <a:xfrm>
            <a:off x="7296327" y="5288253"/>
            <a:ext cx="157108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err="1" smtClean="0">
                <a:latin typeface="Calibri" panose="020F0502020204030204" pitchFamily="34" charset="0"/>
              </a:rPr>
              <a:t>Agim</a:t>
            </a:r>
            <a:r>
              <a:rPr lang="pt-PT" sz="1400" b="1" dirty="0" smtClean="0">
                <a:latin typeface="Calibri" panose="020F0502020204030204" pitchFamily="34" charset="0"/>
              </a:rPr>
              <a:t> </a:t>
            </a:r>
            <a:r>
              <a:rPr lang="pt-PT" sz="1400" b="1" dirty="0" err="1" smtClean="0">
                <a:latin typeface="Calibri" panose="020F0502020204030204" pitchFamily="34" charset="0"/>
              </a:rPr>
              <a:t>Sulaj</a:t>
            </a:r>
            <a:r>
              <a:rPr lang="pt-PT" sz="1400" b="1" dirty="0" smtClean="0">
                <a:latin typeface="Calibri" panose="020F0502020204030204" pitchFamily="34" charset="0"/>
              </a:rPr>
              <a:t>, em Rimini, junto de uma instalação da sua autoria, </a:t>
            </a:r>
            <a:r>
              <a:rPr lang="pt-PT" sz="1400" b="1" i="1" dirty="0" smtClean="0">
                <a:latin typeface="Calibri" panose="020F0502020204030204" pitchFamily="34" charset="0"/>
              </a:rPr>
              <a:t>Casa de Emigrantes</a:t>
            </a:r>
            <a:r>
              <a:rPr lang="pt-PT" sz="1400" dirty="0" smtClean="0">
                <a:latin typeface="Calibri" panose="020F0502020204030204" pitchFamily="34" charset="0"/>
              </a:rPr>
              <a:t>. </a:t>
            </a:r>
            <a:endParaRPr lang="pt-PT" sz="1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78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5536" y="324019"/>
            <a:ext cx="8363272" cy="504056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A40000"/>
                </a:solidFill>
                <a:latin typeface="Calibri" panose="020F0502020204030204" pitchFamily="34" charset="0"/>
              </a:rPr>
              <a:t>«Sonhos náufragos»</a:t>
            </a:r>
            <a:endParaRPr lang="pt-PT" b="1" dirty="0">
              <a:solidFill>
                <a:srgbClr val="A4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ítulo 3"/>
          <p:cNvSpPr txBox="1">
            <a:spLocks/>
          </p:cNvSpPr>
          <p:nvPr/>
        </p:nvSpPr>
        <p:spPr>
          <a:xfrm>
            <a:off x="1655269" y="2204864"/>
            <a:ext cx="6984776" cy="388843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ts val="400"/>
              </a:spcBef>
              <a:buNone/>
              <a:defRPr sz="3600" b="0" kern="1200" cap="none" spc="0" baseline="0">
                <a:solidFill>
                  <a:schemeClr val="tx2"/>
                </a:solidFill>
                <a:latin typeface="+mj-lt"/>
                <a:ea typeface="+mj-ea"/>
                <a:cs typeface="Tunga" pitchFamily="2"/>
              </a:defRPr>
            </a:lvl1pPr>
          </a:lstStyle>
          <a:p>
            <a:endParaRPr lang="pt-PT" b="1" dirty="0" smtClean="0">
              <a:solidFill>
                <a:srgbClr val="A4000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5804772" y="5994683"/>
            <a:ext cx="2880320" cy="432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err="1" smtClean="0">
                <a:latin typeface="Calibri" panose="020F0502020204030204" pitchFamily="34" charset="0"/>
              </a:rPr>
              <a:t>Agim</a:t>
            </a:r>
            <a:r>
              <a:rPr lang="pt-PT" sz="1400" b="1" dirty="0" smtClean="0">
                <a:latin typeface="Calibri" panose="020F0502020204030204" pitchFamily="34" charset="0"/>
              </a:rPr>
              <a:t> </a:t>
            </a:r>
            <a:r>
              <a:rPr lang="pt-PT" sz="1400" b="1" dirty="0" err="1" smtClean="0">
                <a:latin typeface="Calibri" panose="020F0502020204030204" pitchFamily="34" charset="0"/>
              </a:rPr>
              <a:t>Sulaj</a:t>
            </a:r>
            <a:r>
              <a:rPr lang="pt-PT" sz="1400" b="1" dirty="0" smtClean="0">
                <a:latin typeface="Calibri" panose="020F0502020204030204" pitchFamily="34" charset="0"/>
              </a:rPr>
              <a:t>: uma das obras mais célebres do artista. </a:t>
            </a:r>
            <a:endParaRPr lang="pt-PT" sz="1400" b="1" dirty="0">
              <a:latin typeface="Calibri" panose="020F0502020204030204" pitchFamily="34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869" y="836712"/>
            <a:ext cx="3865312" cy="5589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Marcador de Posição de Conteúdo 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6166" r="899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565" b="7408"/>
          <a:stretch/>
        </p:blipFill>
        <p:spPr>
          <a:xfrm>
            <a:off x="107504" y="188640"/>
            <a:ext cx="1331640" cy="1354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29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63272" cy="605110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A40000"/>
                </a:solidFill>
                <a:latin typeface="Calibri" panose="020F0502020204030204" pitchFamily="34" charset="0"/>
              </a:rPr>
              <a:t>«Sonhos náufragos»</a:t>
            </a:r>
            <a:endParaRPr lang="pt-PT" b="1" dirty="0">
              <a:solidFill>
                <a:srgbClr val="A4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ítulo 3"/>
          <p:cNvSpPr txBox="1">
            <a:spLocks/>
          </p:cNvSpPr>
          <p:nvPr/>
        </p:nvSpPr>
        <p:spPr>
          <a:xfrm>
            <a:off x="1655269" y="2204864"/>
            <a:ext cx="6984776" cy="388843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ts val="400"/>
              </a:spcBef>
              <a:buNone/>
              <a:defRPr sz="3600" b="0" kern="1200" cap="none" spc="0" baseline="0">
                <a:solidFill>
                  <a:schemeClr val="tx2"/>
                </a:solidFill>
                <a:latin typeface="+mj-lt"/>
                <a:ea typeface="+mj-ea"/>
                <a:cs typeface="Tunga" pitchFamily="2"/>
              </a:defRPr>
            </a:lvl1pPr>
          </a:lstStyle>
          <a:p>
            <a:endParaRPr lang="pt-PT" b="1" dirty="0" smtClean="0">
              <a:solidFill>
                <a:srgbClr val="A4000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7208718" y="5734248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err="1" smtClean="0">
                <a:latin typeface="Calibri" panose="020F0502020204030204" pitchFamily="34" charset="0"/>
              </a:rPr>
              <a:t>Agim</a:t>
            </a:r>
            <a:r>
              <a:rPr lang="pt-PT" sz="1400" b="1" dirty="0" smtClean="0">
                <a:latin typeface="Calibri" panose="020F0502020204030204" pitchFamily="34" charset="0"/>
              </a:rPr>
              <a:t> </a:t>
            </a:r>
            <a:r>
              <a:rPr lang="pt-PT" sz="1400" b="1" dirty="0" err="1" smtClean="0">
                <a:latin typeface="Calibri" panose="020F0502020204030204" pitchFamily="34" charset="0"/>
              </a:rPr>
              <a:t>Sulaj</a:t>
            </a:r>
            <a:r>
              <a:rPr lang="pt-PT" sz="1400" b="1" dirty="0" smtClean="0">
                <a:latin typeface="Calibri" panose="020F0502020204030204" pitchFamily="34" charset="0"/>
              </a:rPr>
              <a:t>: outra conhecida obra do pintor. </a:t>
            </a:r>
            <a:endParaRPr lang="pt-PT" sz="1400" b="1" dirty="0">
              <a:latin typeface="Calibri" panose="020F0502020204030204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12" y="1870513"/>
            <a:ext cx="6641976" cy="45571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Marcador de Posição de Conteúdo 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6166" r="899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565" b="7408"/>
          <a:stretch/>
        </p:blipFill>
        <p:spPr>
          <a:xfrm>
            <a:off x="107504" y="188640"/>
            <a:ext cx="1331640" cy="1354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32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63272" cy="605110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A40000"/>
                </a:solidFill>
                <a:latin typeface="Calibri" panose="020F0502020204030204" pitchFamily="34" charset="0"/>
              </a:rPr>
              <a:t>«Sonhos náufragos»</a:t>
            </a:r>
            <a:endParaRPr lang="pt-PT" b="1" dirty="0">
              <a:solidFill>
                <a:srgbClr val="A4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ítulo 3"/>
          <p:cNvSpPr txBox="1">
            <a:spLocks/>
          </p:cNvSpPr>
          <p:nvPr/>
        </p:nvSpPr>
        <p:spPr>
          <a:xfrm>
            <a:off x="1655269" y="2204864"/>
            <a:ext cx="6984776" cy="388843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ts val="400"/>
              </a:spcBef>
              <a:buNone/>
              <a:defRPr sz="3600" b="0" kern="1200" cap="none" spc="0" baseline="0">
                <a:solidFill>
                  <a:schemeClr val="tx2"/>
                </a:solidFill>
                <a:latin typeface="+mj-lt"/>
                <a:ea typeface="+mj-ea"/>
                <a:cs typeface="Tunga" pitchFamily="2"/>
              </a:defRPr>
            </a:lvl1pPr>
          </a:lstStyle>
          <a:p>
            <a:endParaRPr lang="pt-PT" b="1" dirty="0" smtClean="0">
              <a:solidFill>
                <a:srgbClr val="A4000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6300192" y="6145559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err="1" smtClean="0">
                <a:latin typeface="Calibri" panose="020F0502020204030204" pitchFamily="34" charset="0"/>
              </a:rPr>
              <a:t>Agim</a:t>
            </a:r>
            <a:r>
              <a:rPr lang="pt-PT" sz="1400" b="1" dirty="0" smtClean="0">
                <a:latin typeface="Calibri" panose="020F0502020204030204" pitchFamily="34" charset="0"/>
              </a:rPr>
              <a:t> </a:t>
            </a:r>
            <a:r>
              <a:rPr lang="pt-PT" sz="1400" b="1" dirty="0" err="1" smtClean="0">
                <a:latin typeface="Calibri" panose="020F0502020204030204" pitchFamily="34" charset="0"/>
              </a:rPr>
              <a:t>Sulaj</a:t>
            </a:r>
            <a:r>
              <a:rPr lang="pt-PT" sz="1400" b="1" dirty="0" smtClean="0">
                <a:latin typeface="Calibri" panose="020F0502020204030204" pitchFamily="34" charset="0"/>
              </a:rPr>
              <a:t>.</a:t>
            </a:r>
            <a:endParaRPr lang="pt-PT" sz="1400" b="1" dirty="0">
              <a:latin typeface="Calibri" panose="020F050202020403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866" y="1023119"/>
            <a:ext cx="4436318" cy="5413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Marcador de Posição de Conteúdo 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6166" r="899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565" b="7408"/>
          <a:stretch/>
        </p:blipFill>
        <p:spPr>
          <a:xfrm>
            <a:off x="107504" y="188640"/>
            <a:ext cx="1331640" cy="1354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39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63272" cy="605110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A40000"/>
                </a:solidFill>
                <a:latin typeface="Calibri" panose="020F0502020204030204" pitchFamily="34" charset="0"/>
              </a:rPr>
              <a:t>«Sonhos náufragos»</a:t>
            </a:r>
            <a:endParaRPr lang="pt-PT" b="1" dirty="0">
              <a:solidFill>
                <a:srgbClr val="A4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ítulo 3"/>
          <p:cNvSpPr txBox="1">
            <a:spLocks/>
          </p:cNvSpPr>
          <p:nvPr/>
        </p:nvSpPr>
        <p:spPr>
          <a:xfrm>
            <a:off x="1655269" y="2204864"/>
            <a:ext cx="6984776" cy="388843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ts val="400"/>
              </a:spcBef>
              <a:buNone/>
              <a:defRPr sz="3600" b="0" kern="1200" cap="none" spc="0" baseline="0">
                <a:solidFill>
                  <a:schemeClr val="tx2"/>
                </a:solidFill>
                <a:latin typeface="+mj-lt"/>
                <a:ea typeface="+mj-ea"/>
                <a:cs typeface="Tunga" pitchFamily="2"/>
              </a:defRPr>
            </a:lvl1pPr>
          </a:lstStyle>
          <a:p>
            <a:endParaRPr lang="pt-PT" b="1" dirty="0" smtClean="0">
              <a:solidFill>
                <a:srgbClr val="A40000"/>
              </a:solidFill>
            </a:endParaRPr>
          </a:p>
        </p:txBody>
      </p:sp>
      <p:pic>
        <p:nvPicPr>
          <p:cNvPr id="9" name="Marcador de Posição de Conteúdo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6166" r="899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565" b="7408"/>
          <a:stretch/>
        </p:blipFill>
        <p:spPr>
          <a:xfrm>
            <a:off x="107504" y="188640"/>
            <a:ext cx="1331640" cy="1354236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791" y="908720"/>
            <a:ext cx="4680988" cy="5589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ângulo 4"/>
          <p:cNvSpPr/>
          <p:nvPr/>
        </p:nvSpPr>
        <p:spPr>
          <a:xfrm>
            <a:off x="6438625" y="6048447"/>
            <a:ext cx="21658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400" b="1" dirty="0" err="1">
                <a:latin typeface="Calibri" panose="020F0502020204030204" pitchFamily="34" charset="0"/>
              </a:rPr>
              <a:t>Agim</a:t>
            </a:r>
            <a:r>
              <a:rPr lang="pt-PT" sz="1400" b="1" dirty="0">
                <a:latin typeface="Calibri" panose="020F0502020204030204" pitchFamily="34" charset="0"/>
              </a:rPr>
              <a:t> </a:t>
            </a:r>
            <a:r>
              <a:rPr lang="pt-PT" sz="1400" b="1" dirty="0" err="1" smtClean="0">
                <a:latin typeface="Calibri" panose="020F0502020204030204" pitchFamily="34" charset="0"/>
              </a:rPr>
              <a:t>Sulaj</a:t>
            </a:r>
            <a:r>
              <a:rPr lang="pt-PT" sz="1400" b="1" dirty="0" smtClean="0">
                <a:latin typeface="Calibri" panose="020F0502020204030204" pitchFamily="34" charset="0"/>
              </a:rPr>
              <a:t>, </a:t>
            </a:r>
            <a:r>
              <a:rPr lang="pt-PT" sz="1400" b="1" i="1" dirty="0" err="1" smtClean="0">
                <a:latin typeface="Calibri" panose="020F0502020204030204" pitchFamily="34" charset="0"/>
              </a:rPr>
              <a:t>Shengen</a:t>
            </a:r>
            <a:r>
              <a:rPr lang="pt-PT" sz="1400" b="1" dirty="0" smtClean="0">
                <a:latin typeface="Calibri" panose="020F0502020204030204" pitchFamily="34" charset="0"/>
              </a:rPr>
              <a:t>, 2010.</a:t>
            </a:r>
            <a:endParaRPr lang="pt-PT" sz="14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33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63272" cy="605110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A40000"/>
                </a:solidFill>
                <a:latin typeface="Calibri" panose="020F0502020204030204" pitchFamily="34" charset="0"/>
              </a:rPr>
              <a:t>«Sonhos náufragos»</a:t>
            </a:r>
            <a:endParaRPr lang="pt-PT" b="1" dirty="0">
              <a:solidFill>
                <a:srgbClr val="A4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ítulo 3"/>
          <p:cNvSpPr txBox="1">
            <a:spLocks/>
          </p:cNvSpPr>
          <p:nvPr/>
        </p:nvSpPr>
        <p:spPr>
          <a:xfrm>
            <a:off x="1655269" y="2204864"/>
            <a:ext cx="6984776" cy="388843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ts val="400"/>
              </a:spcBef>
              <a:buNone/>
              <a:defRPr sz="3600" b="0" kern="1200" cap="none" spc="0" baseline="0">
                <a:solidFill>
                  <a:schemeClr val="tx2"/>
                </a:solidFill>
                <a:latin typeface="+mj-lt"/>
                <a:ea typeface="+mj-ea"/>
                <a:cs typeface="Tunga" pitchFamily="2"/>
              </a:defRPr>
            </a:lvl1pPr>
          </a:lstStyle>
          <a:p>
            <a:endParaRPr lang="pt-PT" b="1" dirty="0" smtClean="0">
              <a:solidFill>
                <a:srgbClr val="A4000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7173337" y="5687933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err="1" smtClean="0">
                <a:latin typeface="Calibri" panose="020F0502020204030204" pitchFamily="34" charset="0"/>
              </a:rPr>
              <a:t>Agim</a:t>
            </a:r>
            <a:r>
              <a:rPr lang="pt-PT" sz="1400" b="1" dirty="0" smtClean="0">
                <a:latin typeface="Calibri" panose="020F0502020204030204" pitchFamily="34" charset="0"/>
              </a:rPr>
              <a:t> </a:t>
            </a:r>
            <a:r>
              <a:rPr lang="pt-PT" sz="1400" b="1" dirty="0" err="1" smtClean="0">
                <a:latin typeface="Calibri" panose="020F0502020204030204" pitchFamily="34" charset="0"/>
              </a:rPr>
              <a:t>Sulaj</a:t>
            </a:r>
            <a:r>
              <a:rPr lang="pt-PT" sz="1400" b="1" dirty="0">
                <a:latin typeface="Calibri" panose="020F0502020204030204" pitchFamily="34" charset="0"/>
              </a:rPr>
              <a:t>,</a:t>
            </a:r>
            <a:r>
              <a:rPr lang="pt-PT" sz="1400" b="1" dirty="0" smtClean="0">
                <a:latin typeface="Calibri" panose="020F0502020204030204" pitchFamily="34" charset="0"/>
              </a:rPr>
              <a:t> </a:t>
            </a:r>
            <a:endParaRPr lang="pt-PT" sz="1400" b="1" dirty="0">
              <a:latin typeface="Calibri" panose="020F0502020204030204" pitchFamily="34" charset="0"/>
            </a:endParaRPr>
          </a:p>
          <a:p>
            <a:r>
              <a:rPr lang="pt-PT" sz="1400" b="1" i="1" dirty="0" smtClean="0">
                <a:latin typeface="Calibri" panose="020F0502020204030204" pitchFamily="34" charset="0"/>
              </a:rPr>
              <a:t>Sonhos náufragos</a:t>
            </a:r>
            <a:r>
              <a:rPr lang="pt-PT" sz="1400" b="1" dirty="0" smtClean="0">
                <a:latin typeface="Calibri" panose="020F0502020204030204" pitchFamily="34" charset="0"/>
              </a:rPr>
              <a:t>, 2014.</a:t>
            </a:r>
            <a:endParaRPr lang="pt-PT" sz="1400" b="1" dirty="0">
              <a:latin typeface="Calibri" panose="020F0502020204030204" pitchFamily="34" charset="0"/>
            </a:endParaRPr>
          </a:p>
        </p:txBody>
      </p:sp>
      <p:pic>
        <p:nvPicPr>
          <p:cNvPr id="9" name="Marcador de Posição de Conteúdo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6166" r="899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565" b="7408"/>
          <a:stretch/>
        </p:blipFill>
        <p:spPr>
          <a:xfrm>
            <a:off x="107504" y="188640"/>
            <a:ext cx="1331640" cy="1354236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30" y="1727551"/>
            <a:ext cx="6579803" cy="4654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056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63272" cy="605110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A40000"/>
                </a:solidFill>
                <a:latin typeface="Calibri" panose="020F0502020204030204" pitchFamily="34" charset="0"/>
              </a:rPr>
              <a:t>«Sonhos náufragos»</a:t>
            </a:r>
            <a:endParaRPr lang="pt-PT" b="1" dirty="0">
              <a:solidFill>
                <a:srgbClr val="A4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ítulo 3"/>
          <p:cNvSpPr txBox="1">
            <a:spLocks/>
          </p:cNvSpPr>
          <p:nvPr/>
        </p:nvSpPr>
        <p:spPr>
          <a:xfrm>
            <a:off x="1655269" y="2204864"/>
            <a:ext cx="6984776" cy="388843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ts val="400"/>
              </a:spcBef>
              <a:buNone/>
              <a:defRPr sz="3600" b="0" kern="1200" cap="none" spc="0" baseline="0">
                <a:solidFill>
                  <a:schemeClr val="tx2"/>
                </a:solidFill>
                <a:latin typeface="+mj-lt"/>
                <a:ea typeface="+mj-ea"/>
                <a:cs typeface="Tunga" pitchFamily="2"/>
              </a:defRPr>
            </a:lvl1pPr>
          </a:lstStyle>
          <a:p>
            <a:endParaRPr lang="pt-PT" b="1" dirty="0" smtClean="0">
              <a:solidFill>
                <a:srgbClr val="A40000"/>
              </a:solidFill>
            </a:endParaRPr>
          </a:p>
        </p:txBody>
      </p:sp>
      <p:pic>
        <p:nvPicPr>
          <p:cNvPr id="9" name="Marcador de Posição de Conteúdo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6166" r="899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565" b="7408"/>
          <a:stretch/>
        </p:blipFill>
        <p:spPr>
          <a:xfrm>
            <a:off x="107504" y="188640"/>
            <a:ext cx="1331640" cy="1354236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45" y="1620163"/>
            <a:ext cx="6352463" cy="47333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CaixaDeTexto 9"/>
          <p:cNvSpPr txBox="1"/>
          <p:nvPr/>
        </p:nvSpPr>
        <p:spPr>
          <a:xfrm>
            <a:off x="7352539" y="5649809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err="1" smtClean="0">
                <a:latin typeface="Calibri" panose="020F0502020204030204" pitchFamily="34" charset="0"/>
              </a:rPr>
              <a:t>Agim</a:t>
            </a:r>
            <a:r>
              <a:rPr lang="pt-PT" sz="1400" b="1" dirty="0" smtClean="0">
                <a:latin typeface="Calibri" panose="020F0502020204030204" pitchFamily="34" charset="0"/>
              </a:rPr>
              <a:t> </a:t>
            </a:r>
            <a:r>
              <a:rPr lang="pt-PT" sz="1400" b="1" dirty="0" err="1" smtClean="0">
                <a:latin typeface="Calibri" panose="020F0502020204030204" pitchFamily="34" charset="0"/>
              </a:rPr>
              <a:t>Sulaj</a:t>
            </a:r>
            <a:r>
              <a:rPr lang="pt-PT" sz="1400" b="1" dirty="0" smtClean="0">
                <a:latin typeface="Calibri" panose="020F0502020204030204" pitchFamily="34" charset="0"/>
              </a:rPr>
              <a:t>, </a:t>
            </a:r>
            <a:r>
              <a:rPr lang="pt-PT" sz="1400" b="1" i="1" dirty="0" smtClean="0">
                <a:latin typeface="Calibri" panose="020F0502020204030204" pitchFamily="34" charset="0"/>
              </a:rPr>
              <a:t>Imigração</a:t>
            </a:r>
            <a:r>
              <a:rPr lang="pt-PT" sz="1400" b="1" dirty="0" smtClean="0">
                <a:latin typeface="Calibri" panose="020F0502020204030204" pitchFamily="34" charset="0"/>
              </a:rPr>
              <a:t>, </a:t>
            </a:r>
          </a:p>
          <a:p>
            <a:r>
              <a:rPr lang="pt-PT" sz="1400" b="1" dirty="0" smtClean="0">
                <a:latin typeface="Calibri" panose="020F0502020204030204" pitchFamily="34" charset="0"/>
              </a:rPr>
              <a:t>2009.</a:t>
            </a:r>
            <a:endParaRPr lang="pt-PT" sz="14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46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63272" cy="605110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A40000"/>
                </a:solidFill>
                <a:latin typeface="Calibri" panose="020F0502020204030204" pitchFamily="34" charset="0"/>
              </a:rPr>
              <a:t>«Sonhos náufragos»</a:t>
            </a:r>
            <a:endParaRPr lang="pt-PT" b="1" dirty="0">
              <a:solidFill>
                <a:srgbClr val="A4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ítulo 3"/>
          <p:cNvSpPr txBox="1">
            <a:spLocks/>
          </p:cNvSpPr>
          <p:nvPr/>
        </p:nvSpPr>
        <p:spPr>
          <a:xfrm>
            <a:off x="1655269" y="2204864"/>
            <a:ext cx="6984776" cy="388843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ts val="400"/>
              </a:spcBef>
              <a:buNone/>
              <a:defRPr sz="3600" b="0" kern="1200" cap="none" spc="0" baseline="0">
                <a:solidFill>
                  <a:schemeClr val="tx2"/>
                </a:solidFill>
                <a:latin typeface="+mj-lt"/>
                <a:ea typeface="+mj-ea"/>
                <a:cs typeface="Tunga" pitchFamily="2"/>
              </a:defRPr>
            </a:lvl1pPr>
          </a:lstStyle>
          <a:p>
            <a:endParaRPr lang="pt-PT" b="1" dirty="0" smtClean="0">
              <a:solidFill>
                <a:srgbClr val="A4000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7470427" y="5571072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err="1" smtClean="0">
                <a:latin typeface="Calibri" panose="020F0502020204030204" pitchFamily="34" charset="0"/>
              </a:rPr>
              <a:t>Agim</a:t>
            </a:r>
            <a:r>
              <a:rPr lang="pt-PT" sz="1400" b="1" dirty="0" smtClean="0">
                <a:latin typeface="Calibri" panose="020F0502020204030204" pitchFamily="34" charset="0"/>
              </a:rPr>
              <a:t> </a:t>
            </a:r>
            <a:r>
              <a:rPr lang="pt-PT" sz="1400" b="1" dirty="0" err="1" smtClean="0">
                <a:latin typeface="Calibri" panose="020F0502020204030204" pitchFamily="34" charset="0"/>
              </a:rPr>
              <a:t>Sulaj</a:t>
            </a:r>
            <a:r>
              <a:rPr lang="pt-PT" sz="1400" b="1" dirty="0" smtClean="0">
                <a:latin typeface="Calibri" panose="020F0502020204030204" pitchFamily="34" charset="0"/>
              </a:rPr>
              <a:t>, </a:t>
            </a:r>
          </a:p>
          <a:p>
            <a:r>
              <a:rPr lang="pt-PT" sz="1400" b="1" i="1" dirty="0" smtClean="0">
                <a:latin typeface="Calibri" panose="020F0502020204030204" pitchFamily="34" charset="0"/>
              </a:rPr>
              <a:t>Sonhos </a:t>
            </a:r>
            <a:r>
              <a:rPr lang="pt-PT" sz="1400" b="1" i="1" dirty="0" smtClean="0">
                <a:latin typeface="Calibri" panose="020F0502020204030204" pitchFamily="34" charset="0"/>
              </a:rPr>
              <a:t>náufragos</a:t>
            </a:r>
            <a:r>
              <a:rPr lang="pt-PT" sz="1400" b="1" dirty="0" smtClean="0">
                <a:latin typeface="Calibri" panose="020F0502020204030204" pitchFamily="34" charset="0"/>
              </a:rPr>
              <a:t>, 2014.</a:t>
            </a:r>
            <a:endParaRPr lang="pt-PT" sz="1400" b="1" dirty="0">
              <a:latin typeface="Calibri" panose="020F0502020204030204" pitchFamily="34" charset="0"/>
            </a:endParaRPr>
          </a:p>
        </p:txBody>
      </p:sp>
      <p:pic>
        <p:nvPicPr>
          <p:cNvPr id="9" name="Marcador de Posição de Conteúdo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6166" r="899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565" b="7408"/>
          <a:stretch/>
        </p:blipFill>
        <p:spPr>
          <a:xfrm>
            <a:off x="107504" y="188640"/>
            <a:ext cx="1331640" cy="135423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01" y="1519334"/>
            <a:ext cx="7128793" cy="4754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638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63272" cy="605110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>
                <a:solidFill>
                  <a:srgbClr val="A40000"/>
                </a:solidFill>
                <a:latin typeface="Calibri" panose="020F0502020204030204" pitchFamily="34" charset="0"/>
              </a:rPr>
              <a:t>«</a:t>
            </a:r>
            <a:r>
              <a:rPr lang="pt-PT" b="1" dirty="0" smtClean="0">
                <a:solidFill>
                  <a:srgbClr val="A40000"/>
                </a:solidFill>
                <a:latin typeface="Calibri" panose="020F0502020204030204" pitchFamily="34" charset="0"/>
              </a:rPr>
              <a:t>Sonhos náufragos»</a:t>
            </a:r>
            <a:endParaRPr lang="pt-PT" b="1" dirty="0">
              <a:solidFill>
                <a:srgbClr val="A4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ítulo 3"/>
          <p:cNvSpPr txBox="1">
            <a:spLocks/>
          </p:cNvSpPr>
          <p:nvPr/>
        </p:nvSpPr>
        <p:spPr>
          <a:xfrm>
            <a:off x="1655269" y="2204864"/>
            <a:ext cx="6984776" cy="388843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ts val="400"/>
              </a:spcBef>
              <a:buNone/>
              <a:defRPr sz="3600" b="0" kern="1200" cap="none" spc="0" baseline="0">
                <a:solidFill>
                  <a:schemeClr val="tx2"/>
                </a:solidFill>
                <a:latin typeface="+mj-lt"/>
                <a:ea typeface="+mj-ea"/>
                <a:cs typeface="Tunga" pitchFamily="2"/>
              </a:defRPr>
            </a:lvl1pPr>
          </a:lstStyle>
          <a:p>
            <a:endParaRPr lang="pt-PT" b="1" dirty="0" smtClean="0">
              <a:solidFill>
                <a:srgbClr val="A4000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7434214" y="5832365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err="1" smtClean="0">
                <a:latin typeface="Calibri" panose="020F0502020204030204" pitchFamily="34" charset="0"/>
              </a:rPr>
              <a:t>Agim</a:t>
            </a:r>
            <a:r>
              <a:rPr lang="pt-PT" sz="1400" b="1" dirty="0" smtClean="0">
                <a:latin typeface="Calibri" panose="020F0502020204030204" pitchFamily="34" charset="0"/>
              </a:rPr>
              <a:t> </a:t>
            </a:r>
            <a:r>
              <a:rPr lang="pt-PT" sz="1400" b="1" dirty="0" err="1" smtClean="0">
                <a:latin typeface="Calibri" panose="020F0502020204030204" pitchFamily="34" charset="0"/>
              </a:rPr>
              <a:t>Sulaj</a:t>
            </a:r>
            <a:r>
              <a:rPr lang="pt-PT" sz="1400" b="1" dirty="0" smtClean="0">
                <a:latin typeface="Calibri" panose="020F0502020204030204" pitchFamily="34" charset="0"/>
              </a:rPr>
              <a:t>, </a:t>
            </a:r>
            <a:endParaRPr lang="pt-PT" sz="1400" b="1" dirty="0">
              <a:latin typeface="Calibri" panose="020F0502020204030204" pitchFamily="34" charset="0"/>
            </a:endParaRPr>
          </a:p>
          <a:p>
            <a:r>
              <a:rPr lang="pt-PT" sz="1400" b="1" i="1" dirty="0" smtClean="0">
                <a:latin typeface="Calibri" panose="020F0502020204030204" pitchFamily="34" charset="0"/>
              </a:rPr>
              <a:t>Sonhos </a:t>
            </a:r>
            <a:r>
              <a:rPr lang="pt-PT" sz="1400" b="1" i="1" dirty="0" smtClean="0">
                <a:latin typeface="Calibri" panose="020F0502020204030204" pitchFamily="34" charset="0"/>
              </a:rPr>
              <a:t>náufragos</a:t>
            </a:r>
            <a:r>
              <a:rPr lang="pt-PT" sz="1400" b="1" dirty="0" smtClean="0">
                <a:latin typeface="Calibri" panose="020F0502020204030204" pitchFamily="34" charset="0"/>
              </a:rPr>
              <a:t>, 2014.</a:t>
            </a:r>
            <a:endParaRPr lang="pt-PT" sz="1400" b="1" dirty="0">
              <a:latin typeface="Calibri" panose="020F0502020204030204" pitchFamily="34" charset="0"/>
            </a:endParaRPr>
          </a:p>
        </p:txBody>
      </p:sp>
      <p:pic>
        <p:nvPicPr>
          <p:cNvPr id="9" name="Marcador de Posição de Conteúdo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6166" r="899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565" b="7408"/>
          <a:stretch/>
        </p:blipFill>
        <p:spPr>
          <a:xfrm>
            <a:off x="107504" y="188640"/>
            <a:ext cx="1331640" cy="1354236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07" y="1545282"/>
            <a:ext cx="6876256" cy="4965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851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63272" cy="605110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A40000"/>
                </a:solidFill>
                <a:latin typeface="Calibri" panose="020F0502020204030204" pitchFamily="34" charset="0"/>
              </a:rPr>
              <a:t>«Sonhos náufragos»</a:t>
            </a:r>
            <a:endParaRPr lang="pt-PT" b="1" dirty="0">
              <a:solidFill>
                <a:srgbClr val="A4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ítulo 3"/>
          <p:cNvSpPr txBox="1">
            <a:spLocks/>
          </p:cNvSpPr>
          <p:nvPr/>
        </p:nvSpPr>
        <p:spPr>
          <a:xfrm>
            <a:off x="1655269" y="2204864"/>
            <a:ext cx="6984776" cy="388843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ts val="400"/>
              </a:spcBef>
              <a:buNone/>
              <a:defRPr sz="3600" b="0" kern="1200" cap="none" spc="0" baseline="0">
                <a:solidFill>
                  <a:schemeClr val="tx2"/>
                </a:solidFill>
                <a:latin typeface="+mj-lt"/>
                <a:ea typeface="+mj-ea"/>
                <a:cs typeface="Tunga" pitchFamily="2"/>
              </a:defRPr>
            </a:lvl1pPr>
          </a:lstStyle>
          <a:p>
            <a:endParaRPr lang="pt-PT" b="1" dirty="0" smtClean="0">
              <a:solidFill>
                <a:srgbClr val="A4000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7307887" y="5831529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err="1" smtClean="0">
                <a:latin typeface="Calibri" panose="020F0502020204030204" pitchFamily="34" charset="0"/>
              </a:rPr>
              <a:t>Agim</a:t>
            </a:r>
            <a:r>
              <a:rPr lang="pt-PT" sz="1400" b="1" dirty="0" smtClean="0">
                <a:latin typeface="Calibri" panose="020F0502020204030204" pitchFamily="34" charset="0"/>
              </a:rPr>
              <a:t> </a:t>
            </a:r>
            <a:r>
              <a:rPr lang="pt-PT" sz="1400" b="1" dirty="0" err="1" smtClean="0">
                <a:latin typeface="Calibri" panose="020F0502020204030204" pitchFamily="34" charset="0"/>
              </a:rPr>
              <a:t>Sulaj</a:t>
            </a:r>
            <a:r>
              <a:rPr lang="pt-PT" sz="1400" b="1" dirty="0" smtClean="0">
                <a:latin typeface="Calibri" panose="020F0502020204030204" pitchFamily="34" charset="0"/>
              </a:rPr>
              <a:t>, </a:t>
            </a:r>
            <a:r>
              <a:rPr lang="pt-PT" sz="1400" b="1" i="1" dirty="0" smtClean="0">
                <a:latin typeface="Calibri" panose="020F0502020204030204" pitchFamily="34" charset="0"/>
              </a:rPr>
              <a:t>Hotel dos Emigrantes</a:t>
            </a:r>
            <a:r>
              <a:rPr lang="pt-PT" sz="1400" b="1" dirty="0" smtClean="0">
                <a:latin typeface="Calibri" panose="020F0502020204030204" pitchFamily="34" charset="0"/>
              </a:rPr>
              <a:t>, 2010.</a:t>
            </a:r>
            <a:endParaRPr lang="pt-PT" sz="1400" b="1" dirty="0">
              <a:latin typeface="Calibri" panose="020F0502020204030204" pitchFamily="34" charset="0"/>
            </a:endParaRPr>
          </a:p>
        </p:txBody>
      </p:sp>
      <p:pic>
        <p:nvPicPr>
          <p:cNvPr id="9" name="Marcador de Posição de Conteúdo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6166" r="899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565" b="7408"/>
          <a:stretch/>
        </p:blipFill>
        <p:spPr>
          <a:xfrm>
            <a:off x="107504" y="188640"/>
            <a:ext cx="1331640" cy="1354236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84" b="2316"/>
          <a:stretch/>
        </p:blipFill>
        <p:spPr>
          <a:xfrm>
            <a:off x="1763688" y="1025577"/>
            <a:ext cx="5440680" cy="548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597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63272" cy="605110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A40000"/>
                </a:solidFill>
                <a:latin typeface="Calibri" panose="020F0502020204030204" pitchFamily="34" charset="0"/>
              </a:rPr>
              <a:t>«Sonhos náufragos»</a:t>
            </a:r>
            <a:endParaRPr lang="pt-PT" b="1" dirty="0">
              <a:solidFill>
                <a:srgbClr val="A4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ítulo 3"/>
          <p:cNvSpPr txBox="1">
            <a:spLocks/>
          </p:cNvSpPr>
          <p:nvPr/>
        </p:nvSpPr>
        <p:spPr>
          <a:xfrm>
            <a:off x="1655269" y="2204864"/>
            <a:ext cx="6984776" cy="388843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ts val="400"/>
              </a:spcBef>
              <a:buNone/>
              <a:defRPr sz="3600" b="0" kern="1200" cap="none" spc="0" baseline="0">
                <a:solidFill>
                  <a:schemeClr val="tx2"/>
                </a:solidFill>
                <a:latin typeface="+mj-lt"/>
                <a:ea typeface="+mj-ea"/>
                <a:cs typeface="Tunga" pitchFamily="2"/>
              </a:defRPr>
            </a:lvl1pPr>
          </a:lstStyle>
          <a:p>
            <a:endParaRPr lang="pt-PT" b="1" dirty="0" smtClean="0">
              <a:solidFill>
                <a:srgbClr val="A4000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7128584" y="5832423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err="1" smtClean="0">
                <a:latin typeface="Calibri" panose="020F0502020204030204" pitchFamily="34" charset="0"/>
              </a:rPr>
              <a:t>Agim</a:t>
            </a:r>
            <a:r>
              <a:rPr lang="pt-PT" sz="1400" b="1" dirty="0" smtClean="0">
                <a:latin typeface="Calibri" panose="020F0502020204030204" pitchFamily="34" charset="0"/>
              </a:rPr>
              <a:t> </a:t>
            </a:r>
            <a:r>
              <a:rPr lang="pt-PT" sz="1400" b="1" dirty="0" err="1" smtClean="0">
                <a:latin typeface="Calibri" panose="020F0502020204030204" pitchFamily="34" charset="0"/>
              </a:rPr>
              <a:t>Sulaj</a:t>
            </a:r>
            <a:r>
              <a:rPr lang="pt-PT" sz="1400" b="1" dirty="0" smtClean="0">
                <a:latin typeface="Calibri" panose="020F0502020204030204" pitchFamily="34" charset="0"/>
              </a:rPr>
              <a:t>, </a:t>
            </a:r>
            <a:r>
              <a:rPr lang="pt-PT" sz="1400" b="1" i="1" dirty="0" smtClean="0">
                <a:latin typeface="Calibri" panose="020F0502020204030204" pitchFamily="34" charset="0"/>
              </a:rPr>
              <a:t>Casa do Emigrante</a:t>
            </a:r>
            <a:r>
              <a:rPr lang="pt-PT" sz="1400" b="1" dirty="0" smtClean="0">
                <a:latin typeface="Calibri" panose="020F0502020204030204" pitchFamily="34" charset="0"/>
              </a:rPr>
              <a:t>, </a:t>
            </a:r>
          </a:p>
          <a:p>
            <a:r>
              <a:rPr lang="pt-PT" sz="1400" b="1" dirty="0" smtClean="0">
                <a:latin typeface="Calibri" panose="020F0502020204030204" pitchFamily="34" charset="0"/>
              </a:rPr>
              <a:t>2010.</a:t>
            </a:r>
            <a:endParaRPr lang="pt-PT" sz="1400" b="1" dirty="0">
              <a:latin typeface="Calibri" panose="020F0502020204030204" pitchFamily="34" charset="0"/>
            </a:endParaRPr>
          </a:p>
        </p:txBody>
      </p:sp>
      <p:pic>
        <p:nvPicPr>
          <p:cNvPr id="9" name="Marcador de Posição de Conteúdo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6166" r="899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565" b="7408"/>
          <a:stretch/>
        </p:blipFill>
        <p:spPr>
          <a:xfrm>
            <a:off x="107504" y="188640"/>
            <a:ext cx="1331640" cy="135423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70"/>
          <a:stretch/>
        </p:blipFill>
        <p:spPr>
          <a:xfrm>
            <a:off x="1455634" y="1016524"/>
            <a:ext cx="5575610" cy="54815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668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63272" cy="605110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A40000"/>
                </a:solidFill>
                <a:latin typeface="Calibri" panose="020F0502020204030204" pitchFamily="34" charset="0"/>
              </a:rPr>
              <a:t>«Sonhos náufragos»</a:t>
            </a:r>
            <a:endParaRPr lang="pt-PT" b="1" dirty="0">
              <a:solidFill>
                <a:srgbClr val="A4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ítulo 3"/>
          <p:cNvSpPr txBox="1">
            <a:spLocks/>
          </p:cNvSpPr>
          <p:nvPr/>
        </p:nvSpPr>
        <p:spPr>
          <a:xfrm>
            <a:off x="1655269" y="2204864"/>
            <a:ext cx="6984776" cy="388843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ts val="400"/>
              </a:spcBef>
              <a:buNone/>
              <a:defRPr sz="3600" b="0" kern="1200" cap="none" spc="0" baseline="0">
                <a:solidFill>
                  <a:schemeClr val="tx2"/>
                </a:solidFill>
                <a:latin typeface="+mj-lt"/>
                <a:ea typeface="+mj-ea"/>
                <a:cs typeface="Tunga" pitchFamily="2"/>
              </a:defRPr>
            </a:lvl1pPr>
          </a:lstStyle>
          <a:p>
            <a:endParaRPr lang="pt-PT" b="1" dirty="0" smtClean="0">
              <a:solidFill>
                <a:srgbClr val="A4000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6182919" y="5886781"/>
            <a:ext cx="16561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err="1" smtClean="0">
                <a:latin typeface="Calibri" panose="020F0502020204030204" pitchFamily="34" charset="0"/>
              </a:rPr>
              <a:t>Agim</a:t>
            </a:r>
            <a:r>
              <a:rPr lang="pt-PT" sz="1400" b="1" dirty="0" smtClean="0">
                <a:latin typeface="Calibri" panose="020F0502020204030204" pitchFamily="34" charset="0"/>
              </a:rPr>
              <a:t> </a:t>
            </a:r>
            <a:r>
              <a:rPr lang="pt-PT" sz="1400" b="1" dirty="0" err="1" smtClean="0">
                <a:latin typeface="Calibri" panose="020F0502020204030204" pitchFamily="34" charset="0"/>
              </a:rPr>
              <a:t>Sulaj</a:t>
            </a:r>
            <a:r>
              <a:rPr lang="pt-PT" sz="1400" b="1" dirty="0" smtClean="0">
                <a:latin typeface="Calibri" panose="020F0502020204030204" pitchFamily="34" charset="0"/>
              </a:rPr>
              <a:t>, </a:t>
            </a:r>
            <a:r>
              <a:rPr lang="pt-PT" sz="1400" b="1" i="1" dirty="0" smtClean="0">
                <a:latin typeface="Calibri" panose="020F0502020204030204" pitchFamily="34" charset="0"/>
              </a:rPr>
              <a:t>Comboio e </a:t>
            </a:r>
            <a:r>
              <a:rPr lang="pt-PT" sz="1400" b="1" i="1" dirty="0" smtClean="0">
                <a:latin typeface="Calibri" panose="020F0502020204030204" pitchFamily="34" charset="0"/>
              </a:rPr>
              <a:t>estação</a:t>
            </a:r>
            <a:r>
              <a:rPr lang="pt-PT" sz="1400" b="1" dirty="0" smtClean="0">
                <a:latin typeface="Calibri" panose="020F0502020204030204" pitchFamily="34" charset="0"/>
              </a:rPr>
              <a:t>, 2011.</a:t>
            </a:r>
            <a:endParaRPr lang="pt-PT" sz="1400" b="1" dirty="0">
              <a:latin typeface="Calibri" panose="020F0502020204030204" pitchFamily="34" charset="0"/>
            </a:endParaRPr>
          </a:p>
        </p:txBody>
      </p:sp>
      <p:pic>
        <p:nvPicPr>
          <p:cNvPr id="9" name="Marcador de Posição de Conteúdo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6166" r="899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565" b="7408"/>
          <a:stretch/>
        </p:blipFill>
        <p:spPr>
          <a:xfrm>
            <a:off x="107504" y="188640"/>
            <a:ext cx="1331640" cy="1354236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862475"/>
            <a:ext cx="4287383" cy="57013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414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63272" cy="605110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A40000"/>
                </a:solidFill>
                <a:latin typeface="Calibri" panose="020F0502020204030204" pitchFamily="34" charset="0"/>
              </a:rPr>
              <a:t>«Sonhos náufragos»</a:t>
            </a:r>
            <a:endParaRPr lang="pt-PT" b="1" dirty="0">
              <a:solidFill>
                <a:srgbClr val="A4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6075118" y="6299044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err="1" smtClean="0">
                <a:latin typeface="Calibri" panose="020F0502020204030204" pitchFamily="34" charset="0"/>
              </a:rPr>
              <a:t>Agim</a:t>
            </a:r>
            <a:r>
              <a:rPr lang="pt-PT" sz="1400" b="1" dirty="0" smtClean="0">
                <a:latin typeface="Calibri" panose="020F0502020204030204" pitchFamily="34" charset="0"/>
              </a:rPr>
              <a:t> </a:t>
            </a:r>
            <a:r>
              <a:rPr lang="pt-PT" sz="1400" b="1" dirty="0" err="1" smtClean="0">
                <a:latin typeface="Calibri" panose="020F0502020204030204" pitchFamily="34" charset="0"/>
              </a:rPr>
              <a:t>Sulaj</a:t>
            </a:r>
            <a:r>
              <a:rPr lang="pt-PT" sz="1400" b="1" dirty="0" smtClean="0">
                <a:latin typeface="Calibri" panose="020F0502020204030204" pitchFamily="34" charset="0"/>
              </a:rPr>
              <a:t>, 2014.</a:t>
            </a:r>
            <a:endParaRPr lang="pt-PT" sz="1400" b="1" dirty="0">
              <a:latin typeface="Calibri" panose="020F0502020204030204" pitchFamily="34" charset="0"/>
            </a:endParaRPr>
          </a:p>
        </p:txBody>
      </p:sp>
      <p:pic>
        <p:nvPicPr>
          <p:cNvPr id="9" name="Marcador de Posição de Conteúdo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6166" r="899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565" b="7408"/>
          <a:stretch/>
        </p:blipFill>
        <p:spPr>
          <a:xfrm>
            <a:off x="107504" y="188640"/>
            <a:ext cx="1331640" cy="1354236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638" y="865758"/>
            <a:ext cx="4266474" cy="5688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6431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63272" cy="605110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>
                <a:solidFill>
                  <a:srgbClr val="A40000"/>
                </a:solidFill>
                <a:latin typeface="Calibri" panose="020F0502020204030204" pitchFamily="34" charset="0"/>
              </a:rPr>
              <a:t>«</a:t>
            </a:r>
            <a:r>
              <a:rPr lang="pt-PT" b="1" dirty="0" smtClean="0">
                <a:solidFill>
                  <a:srgbClr val="A40000"/>
                </a:solidFill>
                <a:latin typeface="Calibri" panose="020F0502020204030204" pitchFamily="34" charset="0"/>
              </a:rPr>
              <a:t>Sonhos náufragos»</a:t>
            </a:r>
            <a:endParaRPr lang="pt-PT" b="1" dirty="0">
              <a:solidFill>
                <a:srgbClr val="A4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223836" y="6219206"/>
            <a:ext cx="273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err="1" smtClean="0">
                <a:latin typeface="Calibri" panose="020F0502020204030204" pitchFamily="34" charset="0"/>
              </a:rPr>
              <a:t>Agim</a:t>
            </a:r>
            <a:r>
              <a:rPr lang="pt-PT" sz="1400" b="1" dirty="0" smtClean="0">
                <a:latin typeface="Calibri" panose="020F0502020204030204" pitchFamily="34" charset="0"/>
              </a:rPr>
              <a:t> </a:t>
            </a:r>
            <a:r>
              <a:rPr lang="pt-PT" sz="1400" b="1" dirty="0" err="1" smtClean="0">
                <a:latin typeface="Calibri" panose="020F0502020204030204" pitchFamily="34" charset="0"/>
              </a:rPr>
              <a:t>Sulaj</a:t>
            </a:r>
            <a:r>
              <a:rPr lang="pt-PT" sz="1400" b="1" dirty="0" smtClean="0">
                <a:latin typeface="Calibri" panose="020F0502020204030204" pitchFamily="34" charset="0"/>
              </a:rPr>
              <a:t>, </a:t>
            </a:r>
            <a:r>
              <a:rPr lang="pt-PT" sz="1400" b="1" i="1" dirty="0" smtClean="0">
                <a:latin typeface="Calibri" panose="020F0502020204030204" pitchFamily="34" charset="0"/>
              </a:rPr>
              <a:t>Globalização</a:t>
            </a:r>
            <a:r>
              <a:rPr lang="pt-PT" sz="1400" b="1" dirty="0" smtClean="0">
                <a:latin typeface="Calibri" panose="020F0502020204030204" pitchFamily="34" charset="0"/>
              </a:rPr>
              <a:t>, 2015.</a:t>
            </a:r>
            <a:endParaRPr lang="pt-PT" sz="1400" b="1" dirty="0">
              <a:latin typeface="Calibri" panose="020F0502020204030204" pitchFamily="34" charset="0"/>
            </a:endParaRPr>
          </a:p>
        </p:txBody>
      </p:sp>
      <p:pic>
        <p:nvPicPr>
          <p:cNvPr id="9" name="Marcador de Posição de Conteúdo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6166" r="899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565" b="7408"/>
          <a:stretch/>
        </p:blipFill>
        <p:spPr>
          <a:xfrm>
            <a:off x="107504" y="188640"/>
            <a:ext cx="1331640" cy="135423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163" y="873521"/>
            <a:ext cx="7224277" cy="52917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415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63272" cy="605110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A40000"/>
                </a:solidFill>
                <a:latin typeface="Calibri" panose="020F0502020204030204" pitchFamily="34" charset="0"/>
              </a:rPr>
              <a:t>«Sonhos náufragos»</a:t>
            </a:r>
            <a:endParaRPr lang="pt-PT" b="1" dirty="0">
              <a:solidFill>
                <a:srgbClr val="A4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6012160" y="6282577"/>
            <a:ext cx="273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err="1" smtClean="0">
                <a:latin typeface="Calibri" panose="020F0502020204030204" pitchFamily="34" charset="0"/>
              </a:rPr>
              <a:t>Agim</a:t>
            </a:r>
            <a:r>
              <a:rPr lang="pt-PT" sz="1400" b="1" dirty="0" smtClean="0">
                <a:latin typeface="Calibri" panose="020F0502020204030204" pitchFamily="34" charset="0"/>
              </a:rPr>
              <a:t> </a:t>
            </a:r>
            <a:r>
              <a:rPr lang="pt-PT" sz="1400" b="1" dirty="0" err="1" smtClean="0">
                <a:latin typeface="Calibri" panose="020F0502020204030204" pitchFamily="34" charset="0"/>
              </a:rPr>
              <a:t>Sulaj</a:t>
            </a:r>
            <a:r>
              <a:rPr lang="pt-PT" sz="1400" b="1" dirty="0" smtClean="0">
                <a:latin typeface="Calibri" panose="020F0502020204030204" pitchFamily="34" charset="0"/>
              </a:rPr>
              <a:t>, 2009. </a:t>
            </a:r>
            <a:endParaRPr lang="pt-PT" sz="1400" b="1" dirty="0">
              <a:latin typeface="Calibri" panose="020F0502020204030204" pitchFamily="34" charset="0"/>
            </a:endParaRPr>
          </a:p>
        </p:txBody>
      </p:sp>
      <p:pic>
        <p:nvPicPr>
          <p:cNvPr id="9" name="Marcador de Posição de Conteúdo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6166" r="899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565" b="7408"/>
          <a:stretch/>
        </p:blipFill>
        <p:spPr>
          <a:xfrm>
            <a:off x="107504" y="188640"/>
            <a:ext cx="1331640" cy="1354236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574" y="830752"/>
            <a:ext cx="4114806" cy="5733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4543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63272" cy="605110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A40000"/>
                </a:solidFill>
                <a:latin typeface="Calibri" panose="020F0502020204030204" pitchFamily="34" charset="0"/>
              </a:rPr>
              <a:t>«Sonhos náufragos»</a:t>
            </a:r>
            <a:endParaRPr lang="pt-PT" b="1" dirty="0">
              <a:solidFill>
                <a:srgbClr val="A4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6516633" y="6138656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err="1" smtClean="0">
                <a:latin typeface="Calibri" panose="020F0502020204030204" pitchFamily="34" charset="0"/>
              </a:rPr>
              <a:t>Agim</a:t>
            </a:r>
            <a:r>
              <a:rPr lang="pt-PT" sz="1400" b="1" dirty="0" smtClean="0">
                <a:latin typeface="Calibri" panose="020F0502020204030204" pitchFamily="34" charset="0"/>
              </a:rPr>
              <a:t> </a:t>
            </a:r>
            <a:r>
              <a:rPr lang="pt-PT" sz="1400" b="1" dirty="0" err="1" smtClean="0">
                <a:latin typeface="Calibri" panose="020F0502020204030204" pitchFamily="34" charset="0"/>
              </a:rPr>
              <a:t>Sulaj</a:t>
            </a:r>
            <a:r>
              <a:rPr lang="pt-PT" sz="1400" b="1" dirty="0" smtClean="0">
                <a:latin typeface="Calibri" panose="020F0502020204030204" pitchFamily="34" charset="0"/>
              </a:rPr>
              <a:t>, </a:t>
            </a:r>
            <a:r>
              <a:rPr lang="pt-PT" sz="1400" b="1" i="1" dirty="0" smtClean="0">
                <a:latin typeface="Calibri" panose="020F0502020204030204" pitchFamily="34" charset="0"/>
              </a:rPr>
              <a:t>O </a:t>
            </a:r>
            <a:r>
              <a:rPr lang="pt-PT" sz="1400" b="1" i="1" dirty="0" smtClean="0">
                <a:latin typeface="Calibri" panose="020F0502020204030204" pitchFamily="34" charset="0"/>
              </a:rPr>
              <a:t>futuro </a:t>
            </a:r>
            <a:r>
              <a:rPr lang="pt-PT" sz="1400" b="1" i="1" dirty="0" smtClean="0">
                <a:latin typeface="Calibri" panose="020F0502020204030204" pitchFamily="34" charset="0"/>
              </a:rPr>
              <a:t>das </a:t>
            </a:r>
            <a:r>
              <a:rPr lang="pt-PT" sz="1400" b="1" i="1" dirty="0" smtClean="0">
                <a:latin typeface="Calibri" panose="020F0502020204030204" pitchFamily="34" charset="0"/>
              </a:rPr>
              <a:t>crianças</a:t>
            </a:r>
            <a:r>
              <a:rPr lang="pt-PT" sz="1400" b="1" dirty="0" smtClean="0">
                <a:latin typeface="Calibri" panose="020F0502020204030204" pitchFamily="34" charset="0"/>
              </a:rPr>
              <a:t>, 2011. </a:t>
            </a:r>
            <a:endParaRPr lang="pt-PT" sz="1400" b="1" dirty="0">
              <a:latin typeface="Calibri" panose="020F0502020204030204" pitchFamily="34" charset="0"/>
            </a:endParaRPr>
          </a:p>
        </p:txBody>
      </p:sp>
      <p:pic>
        <p:nvPicPr>
          <p:cNvPr id="9" name="Marcador de Posição de Conteúdo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6166" r="899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565" b="7408"/>
          <a:stretch/>
        </p:blipFill>
        <p:spPr>
          <a:xfrm>
            <a:off x="107504" y="188640"/>
            <a:ext cx="1331640" cy="135423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067" y="835142"/>
            <a:ext cx="4875557" cy="57531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77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63272" cy="605110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A40000"/>
                </a:solidFill>
                <a:latin typeface="Calibri" panose="020F0502020204030204" pitchFamily="34" charset="0"/>
              </a:rPr>
              <a:t>«Sonhos náufragos»</a:t>
            </a:r>
            <a:endParaRPr lang="pt-PT" b="1" dirty="0">
              <a:solidFill>
                <a:srgbClr val="A4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5832769" y="6228258"/>
            <a:ext cx="273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err="1" smtClean="0">
                <a:latin typeface="Calibri" panose="020F0502020204030204" pitchFamily="34" charset="0"/>
              </a:rPr>
              <a:t>Agim</a:t>
            </a:r>
            <a:r>
              <a:rPr lang="pt-PT" sz="1400" b="1" dirty="0" smtClean="0">
                <a:latin typeface="Calibri" panose="020F0502020204030204" pitchFamily="34" charset="0"/>
              </a:rPr>
              <a:t> </a:t>
            </a:r>
            <a:r>
              <a:rPr lang="pt-PT" sz="1400" b="1" dirty="0" err="1" smtClean="0">
                <a:latin typeface="Calibri" panose="020F0502020204030204" pitchFamily="34" charset="0"/>
              </a:rPr>
              <a:t>Sulaj</a:t>
            </a:r>
            <a:r>
              <a:rPr lang="pt-PT" sz="1400" b="1" dirty="0" smtClean="0">
                <a:latin typeface="Calibri" panose="020F0502020204030204" pitchFamily="34" charset="0"/>
              </a:rPr>
              <a:t>, </a:t>
            </a:r>
            <a:r>
              <a:rPr lang="pt-PT" sz="1400" b="1" i="1" dirty="0" smtClean="0">
                <a:latin typeface="Calibri" panose="020F0502020204030204" pitchFamily="34" charset="0"/>
              </a:rPr>
              <a:t>Sem Abrigo</a:t>
            </a:r>
            <a:r>
              <a:rPr lang="pt-PT" sz="1400" b="1" dirty="0" smtClean="0">
                <a:latin typeface="Calibri" panose="020F0502020204030204" pitchFamily="34" charset="0"/>
              </a:rPr>
              <a:t>. </a:t>
            </a:r>
            <a:endParaRPr lang="pt-PT" sz="1400" b="1" dirty="0">
              <a:latin typeface="Calibri" panose="020F0502020204030204" pitchFamily="34" charset="0"/>
            </a:endParaRPr>
          </a:p>
        </p:txBody>
      </p:sp>
      <p:pic>
        <p:nvPicPr>
          <p:cNvPr id="9" name="Marcador de Posição de Conteúdo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6166" r="899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565" b="7408"/>
          <a:stretch/>
        </p:blipFill>
        <p:spPr>
          <a:xfrm>
            <a:off x="107504" y="188640"/>
            <a:ext cx="1331640" cy="135423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284" y="962643"/>
            <a:ext cx="4078051" cy="55379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801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63272" cy="605110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A40000"/>
                </a:solidFill>
                <a:latin typeface="Calibri" panose="020F0502020204030204" pitchFamily="34" charset="0"/>
              </a:rPr>
              <a:t>«Sonhos náufragos»</a:t>
            </a:r>
            <a:endParaRPr lang="pt-PT" b="1" dirty="0">
              <a:solidFill>
                <a:srgbClr val="A40000"/>
              </a:solidFill>
              <a:latin typeface="Calibri" panose="020F050202020403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824038" y="6165698"/>
            <a:ext cx="273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err="1" smtClean="0">
                <a:latin typeface="Calibri" panose="020F0502020204030204" pitchFamily="34" charset="0"/>
              </a:rPr>
              <a:t>Agim</a:t>
            </a:r>
            <a:r>
              <a:rPr lang="pt-PT" sz="1400" b="1" dirty="0" smtClean="0">
                <a:latin typeface="Calibri" panose="020F0502020204030204" pitchFamily="34" charset="0"/>
              </a:rPr>
              <a:t> </a:t>
            </a:r>
            <a:r>
              <a:rPr lang="pt-PT" sz="1400" b="1" dirty="0" err="1" smtClean="0">
                <a:latin typeface="Calibri" panose="020F0502020204030204" pitchFamily="34" charset="0"/>
              </a:rPr>
              <a:t>Sulaj</a:t>
            </a:r>
            <a:r>
              <a:rPr lang="pt-PT" sz="1400" b="1" dirty="0" smtClean="0">
                <a:latin typeface="Calibri" panose="020F0502020204030204" pitchFamily="34" charset="0"/>
              </a:rPr>
              <a:t>, </a:t>
            </a:r>
            <a:r>
              <a:rPr lang="pt-PT" sz="1400" b="1" i="1" dirty="0" smtClean="0">
                <a:latin typeface="Calibri" panose="020F0502020204030204" pitchFamily="34" charset="0"/>
              </a:rPr>
              <a:t>A </a:t>
            </a:r>
            <a:r>
              <a:rPr lang="pt-PT" sz="1400" b="1" i="1" dirty="0" smtClean="0">
                <a:latin typeface="Calibri" panose="020F0502020204030204" pitchFamily="34" charset="0"/>
              </a:rPr>
              <a:t>casa </a:t>
            </a:r>
            <a:r>
              <a:rPr lang="pt-PT" sz="1400" b="1" i="1" dirty="0" smtClean="0">
                <a:latin typeface="Calibri" panose="020F0502020204030204" pitchFamily="34" charset="0"/>
              </a:rPr>
              <a:t>do </a:t>
            </a:r>
            <a:r>
              <a:rPr lang="pt-PT" sz="1400" b="1" i="1" dirty="0" smtClean="0">
                <a:latin typeface="Calibri" panose="020F0502020204030204" pitchFamily="34" charset="0"/>
              </a:rPr>
              <a:t>pintor</a:t>
            </a:r>
            <a:r>
              <a:rPr lang="pt-PT" sz="1400" b="1" dirty="0" smtClean="0">
                <a:latin typeface="Calibri" panose="020F0502020204030204" pitchFamily="34" charset="0"/>
              </a:rPr>
              <a:t>.</a:t>
            </a:r>
            <a:endParaRPr lang="pt-PT" sz="1400" b="1" dirty="0">
              <a:latin typeface="Calibri" panose="020F0502020204030204" pitchFamily="34" charset="0"/>
            </a:endParaRPr>
          </a:p>
        </p:txBody>
      </p:sp>
      <p:pic>
        <p:nvPicPr>
          <p:cNvPr id="9" name="Marcador de Posição de Conteúdo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6166" r="899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565" b="7408"/>
          <a:stretch/>
        </p:blipFill>
        <p:spPr>
          <a:xfrm>
            <a:off x="107504" y="188640"/>
            <a:ext cx="1331640" cy="1354236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622" y="865758"/>
            <a:ext cx="4952634" cy="5225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697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TM01790493[[fn=SOHO]]</Template>
  <TotalTime>416</TotalTime>
  <Words>359</Words>
  <Application>Microsoft Office PowerPoint</Application>
  <PresentationFormat>On-screen Show (4:3)</PresentationFormat>
  <Paragraphs>54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Candara</vt:lpstr>
      <vt:lpstr>Tahoma</vt:lpstr>
      <vt:lpstr>Tunga</vt:lpstr>
      <vt:lpstr>Wingdings</vt:lpstr>
      <vt:lpstr>Soho</vt:lpstr>
      <vt:lpstr>«Sonhos náufragos»</vt:lpstr>
      <vt:lpstr>«Sonhos náufragos»</vt:lpstr>
      <vt:lpstr>«Sonhos náufragos»</vt:lpstr>
      <vt:lpstr>«Sonhos náufragos»</vt:lpstr>
      <vt:lpstr>«Sonhos náufragos»</vt:lpstr>
      <vt:lpstr>«Sonhos náufragos»</vt:lpstr>
      <vt:lpstr>«Sonhos náufragos»</vt:lpstr>
      <vt:lpstr>«Sonhos náufragos»</vt:lpstr>
      <vt:lpstr>«Sonhos náufragos»</vt:lpstr>
      <vt:lpstr>«Sonhos náufragos»</vt:lpstr>
      <vt:lpstr>«Sonhos náufragos»</vt:lpstr>
      <vt:lpstr>«Sonhos náufragos»</vt:lpstr>
      <vt:lpstr>«Sonhos náufragos»</vt:lpstr>
      <vt:lpstr>«Sonhos náufragos»</vt:lpstr>
      <vt:lpstr>«Sonhos náufragos»</vt:lpstr>
      <vt:lpstr>«Sonhos náufragos»</vt:lpstr>
      <vt:lpstr>«Sonhos náufragos»</vt:lpstr>
      <vt:lpstr>«Sonhos náufragos»</vt:lpstr>
      <vt:lpstr>«Sonhos náufragos»</vt:lpstr>
      <vt:lpstr>«Sonhos náufragos»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Elisa Costa Pinto</dc:creator>
  <cp:lastModifiedBy>Rita Moura de Oliveira</cp:lastModifiedBy>
  <cp:revision>49</cp:revision>
  <dcterms:created xsi:type="dcterms:W3CDTF">2015-05-18T19:06:15Z</dcterms:created>
  <dcterms:modified xsi:type="dcterms:W3CDTF">2015-06-02T13:28:37Z</dcterms:modified>
</cp:coreProperties>
</file>