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262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30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729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840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242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370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0637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9118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1306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9619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62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5D374-AA07-47ED-84DB-3A01843ED980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11922-8900-4B4A-8D0E-2DC3CCBB13B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456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82" y="332656"/>
            <a:ext cx="6474214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76672"/>
            <a:ext cx="2543175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634" y="3853284"/>
            <a:ext cx="6474214" cy="267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59" y="4010422"/>
            <a:ext cx="2533650" cy="215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6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6456809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3414"/>
            <a:ext cx="2609850" cy="277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93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Apresentação no Ecrã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</dc:creator>
  <cp:lastModifiedBy>Luis</cp:lastModifiedBy>
  <cp:revision>2</cp:revision>
  <dcterms:created xsi:type="dcterms:W3CDTF">2015-12-08T15:31:49Z</dcterms:created>
  <dcterms:modified xsi:type="dcterms:W3CDTF">2015-12-08T15:44:32Z</dcterms:modified>
</cp:coreProperties>
</file>