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08-12-2015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19209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7585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5638"/>
            <a:ext cx="7342759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5806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404210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54974"/>
            <a:ext cx="2159496" cy="225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59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987774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99953"/>
            <a:ext cx="2608389" cy="306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99953"/>
            <a:ext cx="2630920" cy="306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140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Apresentação no Ecrã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</dc:creator>
  <cp:lastModifiedBy>Luis</cp:lastModifiedBy>
  <cp:revision>2</cp:revision>
  <dcterms:created xsi:type="dcterms:W3CDTF">2015-12-08T16:24:01Z</dcterms:created>
  <dcterms:modified xsi:type="dcterms:W3CDTF">2015-12-08T16:54:17Z</dcterms:modified>
</cp:coreProperties>
</file>