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498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viewProps" Target="viewProps.xml"/><Relationship Id="rId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5" Type="http://schemas.openxmlformats.org/officeDocument/2006/relationships/tableStyles" Target="tableStyles.xml"/><Relationship Id="rId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270875-E729-438F-AD64-DA10B3256A5A}" type="datetimeFigureOut">
              <a:rPr lang="pt-PT" smtClean="0"/>
              <a:t>10-12-2009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AC85B3-BB92-4040-8F52-E774985663BC}" type="slidenum">
              <a:rPr lang="pt-PT" smtClean="0"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Luis</dc:creator>
  <dcterms:created xsi:type="dcterms:W3CDTF">2015-12-08T16:54:45Z</dcterms:created>
</cp:coreProperties>
</file>