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7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4660"/>
  </p:normalViewPr>
  <p:slideViewPr>
    <p:cSldViewPr>
      <p:cViewPr>
        <p:scale>
          <a:sx n="69" d="100"/>
          <a:sy n="69" d="100"/>
        </p:scale>
        <p:origin x="-118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xão rect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ítu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16" name="Marcador de Posição da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4C20-0167-496A-9D9A-68133805F483}" type="datetimeFigureOut">
              <a:rPr lang="pt-PT" smtClean="0"/>
              <a:t>18-10-2015</a:t>
            </a:fld>
            <a:endParaRPr lang="pt-PT"/>
          </a:p>
        </p:txBody>
      </p:sp>
      <p:sp>
        <p:nvSpPr>
          <p:cNvPr id="2" name="Marcador de Posição do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5" name="Marcador de Posição do Número do Diapositivo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39575C0-8149-40E6-85B4-230A8AF48CB2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27" name="Marcador de Posição de Conteúd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25" name="Marcador de Posição d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4C20-0167-496A-9D9A-68133805F483}" type="datetimeFigureOut">
              <a:rPr lang="pt-PT" smtClean="0"/>
              <a:t>18-10-2015</a:t>
            </a:fld>
            <a:endParaRPr lang="pt-PT"/>
          </a:p>
        </p:txBody>
      </p:sp>
      <p:sp>
        <p:nvSpPr>
          <p:cNvPr id="19" name="Marcador de Posição do Rodapé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t-PT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39575C0-8149-40E6-85B4-230A8AF48CB2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xão rect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Marcador de Posição do Tex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19" name="Marcador de Posição d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4C20-0167-496A-9D9A-68133805F483}" type="datetimeFigureOut">
              <a:rPr lang="pt-PT" smtClean="0"/>
              <a:t>18-10-2015</a:t>
            </a:fld>
            <a:endParaRPr lang="pt-PT"/>
          </a:p>
        </p:txBody>
      </p:sp>
      <p:sp>
        <p:nvSpPr>
          <p:cNvPr id="11" name="Marcador de Posição do Rodap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75C0-8149-40E6-85B4-230A8AF48CB2}" type="slidenum">
              <a:rPr lang="pt-PT" smtClean="0"/>
              <a:t>‹nº›</a:t>
            </a:fld>
            <a:endParaRPr lang="pt-PT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4" name="Marcador de Posição de Conteúd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13" name="Marcador de Posição de Conteúd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21" name="Marcador de Posição da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4C20-0167-496A-9D9A-68133805F483}" type="datetimeFigureOut">
              <a:rPr lang="pt-PT" smtClean="0"/>
              <a:t>18-10-2015</a:t>
            </a:fld>
            <a:endParaRPr lang="pt-PT"/>
          </a:p>
        </p:txBody>
      </p:sp>
      <p:sp>
        <p:nvSpPr>
          <p:cNvPr id="10" name="Marcador de Posição do Rodap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1" name="Marcador de Posição do Número do Diapositivo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75C0-8149-40E6-85B4-230A8AF48CB2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ítu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3" name="Marcador de Posição do Tex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25" name="Marcador de Posição do Tex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28" name="Marcador de Posição de Conteúd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10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4C20-0167-496A-9D9A-68133805F483}" type="datetimeFigureOut">
              <a:rPr lang="pt-PT" smtClean="0"/>
              <a:t>18-10-2015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39575C0-8149-40E6-85B4-230A8AF48CB2}" type="slidenum">
              <a:rPr lang="pt-PT" smtClean="0"/>
              <a:t>‹nº›</a:t>
            </a:fld>
            <a:endParaRPr lang="pt-PT"/>
          </a:p>
        </p:txBody>
      </p:sp>
      <p:sp>
        <p:nvSpPr>
          <p:cNvPr id="11" name="Conexão rect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ítu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2" name="Marcador de Posição d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4C20-0167-496A-9D9A-68133805F483}" type="datetimeFigureOut">
              <a:rPr lang="pt-PT" smtClean="0"/>
              <a:t>18-10-2015</a:t>
            </a:fld>
            <a:endParaRPr lang="pt-PT"/>
          </a:p>
        </p:txBody>
      </p:sp>
      <p:sp>
        <p:nvSpPr>
          <p:cNvPr id="21" name="Marcador de Posição do Rodap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75C0-8149-40E6-85B4-230A8AF48CB2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4C20-0167-496A-9D9A-68133805F483}" type="datetimeFigureOut">
              <a:rPr lang="pt-PT" smtClean="0"/>
              <a:t>18-10-2015</a:t>
            </a:fld>
            <a:endParaRPr lang="pt-PT"/>
          </a:p>
        </p:txBody>
      </p:sp>
      <p:sp>
        <p:nvSpPr>
          <p:cNvPr id="24" name="Marcador de Posição do Rodap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75C0-8149-40E6-85B4-230A8AF48CB2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exão rect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26" name="Marcador de Posição do Tex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14" name="Marcador de Posição de Conteúd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25" name="Marcador de Posição d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4C20-0167-496A-9D9A-68133805F483}" type="datetimeFigureOut">
              <a:rPr lang="pt-PT" smtClean="0"/>
              <a:t>18-10-2015</a:t>
            </a:fld>
            <a:endParaRPr lang="pt-PT"/>
          </a:p>
        </p:txBody>
      </p:sp>
      <p:sp>
        <p:nvSpPr>
          <p:cNvPr id="29" name="Marcador de Posição do Rodap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75C0-8149-40E6-85B4-230A8AF48CB2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ção da Imagem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PT" smtClean="0"/>
              <a:t>Clique no ícone para adicionar uma imagem</a:t>
            </a:r>
            <a:endParaRPr kumimoji="0" lang="en-US" dirty="0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4C20-0167-496A-9D9A-68133805F483}" type="datetimeFigureOut">
              <a:rPr lang="pt-PT" smtClean="0"/>
              <a:t>18-10-2015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1" name="Marcador de Posição do Número do Diapositivo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75C0-8149-40E6-85B4-230A8AF48CB2}" type="slidenum">
              <a:rPr lang="pt-PT" smtClean="0"/>
              <a:t>‹nº›</a:t>
            </a:fld>
            <a:endParaRPr lang="pt-PT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26" name="Marcador de Posição do Tex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4C20-0167-496A-9D9A-68133805F483}" type="datetimeFigureOut">
              <a:rPr lang="pt-PT" smtClean="0"/>
              <a:t>18-10-2015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75C0-8149-40E6-85B4-230A8AF48CB2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4C20-0167-496A-9D9A-68133805F483}" type="datetimeFigureOut">
              <a:rPr lang="pt-PT" smtClean="0"/>
              <a:t>18-10-2015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75C0-8149-40E6-85B4-230A8AF48CB2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xão rect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Marcador de Posição do Tex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11" name="Marcador de Posição da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1634C20-0167-496A-9D9A-68133805F483}" type="datetimeFigureOut">
              <a:rPr lang="pt-PT" smtClean="0"/>
              <a:t>18-10-2015</a:t>
            </a:fld>
            <a:endParaRPr lang="pt-PT"/>
          </a:p>
        </p:txBody>
      </p:sp>
      <p:sp>
        <p:nvSpPr>
          <p:cNvPr id="28" name="Marcador de Posição do Rodapé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39575C0-8149-40E6-85B4-230A8AF48CB2}" type="slidenum">
              <a:rPr lang="pt-PT" smtClean="0"/>
              <a:t>‹nº›</a:t>
            </a:fld>
            <a:endParaRPr lang="pt-PT"/>
          </a:p>
        </p:txBody>
      </p:sp>
      <p:sp>
        <p:nvSpPr>
          <p:cNvPr id="10" name="Marcador de Posição do Títu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9" name="Conexão rect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exão rect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00034" y="2132856"/>
            <a:ext cx="8386762" cy="1232635"/>
          </a:xfrm>
        </p:spPr>
        <p:txBody>
          <a:bodyPr>
            <a:normAutofit/>
          </a:bodyPr>
          <a:lstStyle/>
          <a:p>
            <a:pPr algn="ctr"/>
            <a:r>
              <a:rPr lang="pt-PT" sz="6000" dirty="0" smtClean="0">
                <a:solidFill>
                  <a:schemeClr val="bg2">
                    <a:lumMod val="50000"/>
                  </a:schemeClr>
                </a:solidFill>
              </a:rPr>
              <a:t>A Crónica literária </a:t>
            </a:r>
            <a:endParaRPr lang="pt-PT" sz="6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>
                <a:solidFill>
                  <a:schemeClr val="bg2">
                    <a:lumMod val="50000"/>
                  </a:schemeClr>
                </a:solidFill>
              </a:rPr>
              <a:t>definição</a:t>
            </a:r>
            <a:endParaRPr lang="pt-PT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PT" dirty="0" smtClean="0"/>
              <a:t>A crónica literária é um comentário noticioso de factos, que vive do quotidiano mas não visa a informação;</a:t>
            </a:r>
          </a:p>
          <a:p>
            <a:pPr marL="0" indent="0">
              <a:buNone/>
            </a:pPr>
            <a:endParaRPr lang="pt-PT" dirty="0" smtClean="0"/>
          </a:p>
          <a:p>
            <a:r>
              <a:rPr lang="pt-PT" dirty="0" smtClean="0"/>
              <a:t>Pode ser uma espécie de narração de acontecimentos, uma apreciação de situações;</a:t>
            </a:r>
          </a:p>
          <a:p>
            <a:endParaRPr lang="pt-PT" dirty="0"/>
          </a:p>
          <a:p>
            <a:r>
              <a:rPr lang="pt-PT" dirty="0" smtClean="0"/>
              <a:t>É uma narração produzida essencialmente para a imprensa, quer para revistas ou para jornais.</a:t>
            </a:r>
          </a:p>
          <a:p>
            <a:pPr marL="0" indent="0">
              <a:buNone/>
            </a:pP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>
                <a:solidFill>
                  <a:schemeClr val="bg2">
                    <a:lumMod val="50000"/>
                  </a:schemeClr>
                </a:solidFill>
              </a:rPr>
              <a:t>Características </a:t>
            </a:r>
            <a:endParaRPr lang="pt-PT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É um texto curto narrado na primeira pessoa, ou seja o próprio escritor está a “dialogar” com o leitor;</a:t>
            </a:r>
          </a:p>
          <a:p>
            <a:pPr marL="0" indent="0">
              <a:buNone/>
            </a:pPr>
            <a:endParaRPr lang="pt-PT" dirty="0" smtClean="0"/>
          </a:p>
          <a:p>
            <a:r>
              <a:rPr lang="pt-PT" dirty="0" smtClean="0"/>
              <a:t>Está ligada a vida do quotidiano;</a:t>
            </a:r>
          </a:p>
          <a:p>
            <a:pPr marL="0" indent="0">
              <a:buNone/>
            </a:pPr>
            <a:endParaRPr lang="pt-PT" dirty="0"/>
          </a:p>
          <a:p>
            <a:r>
              <a:rPr lang="pt-PT" dirty="0" smtClean="0"/>
              <a:t>Uso da oralidade na escrita:</a:t>
            </a:r>
            <a:r>
              <a:rPr lang="pt-PT" dirty="0"/>
              <a:t> </a:t>
            </a:r>
            <a:r>
              <a:rPr lang="pt-PT" dirty="0" smtClean="0"/>
              <a:t>linguagem popular;</a:t>
            </a:r>
          </a:p>
          <a:p>
            <a:pPr marL="0" indent="0">
              <a:buNone/>
            </a:pPr>
            <a:endParaRPr lang="pt-P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Normalmente possui uma crítica indireta;</a:t>
            </a:r>
          </a:p>
          <a:p>
            <a:pPr marL="0" indent="0">
              <a:buNone/>
            </a:pPr>
            <a:endParaRPr lang="pt-PT" dirty="0"/>
          </a:p>
          <a:p>
            <a:r>
              <a:rPr lang="pt-PT" dirty="0" smtClean="0"/>
              <a:t>Muitas vezes há o uso do humor.</a:t>
            </a:r>
          </a:p>
        </p:txBody>
      </p:sp>
    </p:spTree>
    <p:extLst>
      <p:ext uri="{BB962C8B-B14F-4D97-AF65-F5344CB8AC3E}">
        <p14:creationId xmlns:p14="http://schemas.microsoft.com/office/powerpoint/2010/main" val="67930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>
                <a:solidFill>
                  <a:schemeClr val="bg2">
                    <a:lumMod val="50000"/>
                  </a:schemeClr>
                </a:solidFill>
              </a:rPr>
              <a:t>alguns Exemplos de crónicas</a:t>
            </a:r>
            <a:endParaRPr lang="pt-PT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b="1" dirty="0" smtClean="0"/>
              <a:t>Crónica narrativa </a:t>
            </a:r>
            <a:r>
              <a:rPr lang="pt-PT" dirty="0" smtClean="0"/>
              <a:t>– </a:t>
            </a:r>
            <a:r>
              <a:rPr lang="pt-PT" sz="2400" dirty="0" smtClean="0"/>
              <a:t>tem por eixo uma história, aproxima-se de um conto;</a:t>
            </a:r>
          </a:p>
          <a:p>
            <a:pPr marL="0" indent="0">
              <a:buNone/>
            </a:pPr>
            <a:endParaRPr lang="pt-PT" dirty="0" smtClean="0"/>
          </a:p>
          <a:p>
            <a:r>
              <a:rPr lang="pt-PT" b="1" dirty="0" smtClean="0"/>
              <a:t>Crónica humorística – </a:t>
            </a:r>
            <a:r>
              <a:rPr lang="pt-PT" sz="2400" dirty="0" smtClean="0"/>
              <a:t>apresenta uma visão irónica ou cómica dos factos apresentados;</a:t>
            </a:r>
          </a:p>
          <a:p>
            <a:pPr marL="0" indent="0">
              <a:buNone/>
            </a:pPr>
            <a:endParaRPr lang="pt-PT" sz="2400" b="1" dirty="0" smtClean="0"/>
          </a:p>
          <a:p>
            <a:r>
              <a:rPr lang="pt-PT" b="1" dirty="0" smtClean="0"/>
              <a:t>Crónica lírica</a:t>
            </a:r>
            <a:r>
              <a:rPr lang="pt-PT" b="1" dirty="0"/>
              <a:t> </a:t>
            </a:r>
            <a:r>
              <a:rPr lang="pt-PT" b="1" dirty="0" smtClean="0"/>
              <a:t>– </a:t>
            </a:r>
            <a:r>
              <a:rPr lang="pt-PT" sz="2400" dirty="0" smtClean="0"/>
              <a:t>expressa o estado de espirito, as emoções do cronista;</a:t>
            </a:r>
          </a:p>
          <a:p>
            <a:pPr marL="0" indent="0">
              <a:buNone/>
            </a:pPr>
            <a:endParaRPr lang="pt-PT" dirty="0" smtClean="0"/>
          </a:p>
        </p:txBody>
      </p:sp>
    </p:spTree>
    <p:extLst>
      <p:ext uri="{BB962C8B-B14F-4D97-AF65-F5344CB8AC3E}">
        <p14:creationId xmlns:p14="http://schemas.microsoft.com/office/powerpoint/2010/main" val="102907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b="1" dirty="0"/>
              <a:t>Crónica </a:t>
            </a:r>
            <a:r>
              <a:rPr lang="pt-PT" b="1" dirty="0" smtClean="0"/>
              <a:t>poética</a:t>
            </a:r>
            <a:r>
              <a:rPr lang="pt-PT" b="1" dirty="0"/>
              <a:t> </a:t>
            </a:r>
            <a:r>
              <a:rPr lang="pt-PT" b="1" dirty="0" smtClean="0"/>
              <a:t>– </a:t>
            </a:r>
            <a:r>
              <a:rPr lang="pt-PT" sz="2400" dirty="0" smtClean="0"/>
              <a:t>apresenta versos poéticos em forma de crónica;</a:t>
            </a:r>
          </a:p>
          <a:p>
            <a:pPr marL="0" indent="0">
              <a:buNone/>
            </a:pPr>
            <a:endParaRPr lang="pt-PT" dirty="0"/>
          </a:p>
          <a:p>
            <a:r>
              <a:rPr lang="pt-PT" b="1" dirty="0"/>
              <a:t>Crónica </a:t>
            </a:r>
            <a:r>
              <a:rPr lang="pt-PT" b="1" dirty="0" smtClean="0"/>
              <a:t>histórica – </a:t>
            </a:r>
            <a:r>
              <a:rPr lang="pt-PT" sz="2400" dirty="0" smtClean="0"/>
              <a:t>baseada em factos reais ou factos históricos.</a:t>
            </a:r>
            <a:endParaRPr lang="pt-PT" sz="2400" dirty="0"/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0597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gem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Viagem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gem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89</TotalTime>
  <Words>175</Words>
  <Application>Microsoft Office PowerPoint</Application>
  <PresentationFormat>Apresentação no Ecrã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7" baseType="lpstr">
      <vt:lpstr>Viagem</vt:lpstr>
      <vt:lpstr>A Crónica literária </vt:lpstr>
      <vt:lpstr>definição</vt:lpstr>
      <vt:lpstr>Características </vt:lpstr>
      <vt:lpstr>Apresentação do PowerPoint</vt:lpstr>
      <vt:lpstr>alguns Exemplos de crónicas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Crónica</dc:title>
  <dc:creator>geral</dc:creator>
  <cp:lastModifiedBy>Luis</cp:lastModifiedBy>
  <cp:revision>11</cp:revision>
  <dcterms:created xsi:type="dcterms:W3CDTF">2012-05-14T14:57:21Z</dcterms:created>
  <dcterms:modified xsi:type="dcterms:W3CDTF">2015-10-18T11:50:57Z</dcterms:modified>
</cp:coreProperties>
</file>