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8" r:id="rId2"/>
    <p:sldId id="341" r:id="rId3"/>
    <p:sldId id="342" r:id="rId4"/>
    <p:sldId id="343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034" y="-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BFD5-A603-45E7-8174-9B32E6D068FB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FD3F-2CA8-4C5A-9A43-DE70CAFAF15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63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96661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656468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991040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3961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54112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370175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0043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615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2926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562472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44327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446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-36512" y="-1"/>
            <a:ext cx="9252520" cy="83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1"/>
            <a:ext cx="9238008" cy="695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908721"/>
            <a:ext cx="6262464" cy="792088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smtClean="0">
                <a:solidFill>
                  <a:srgbClr val="008EC0"/>
                </a:solidFill>
              </a:rPr>
              <a:t>Sugestões de utilização</a:t>
            </a:r>
            <a:endParaRPr lang="pt-PT" sz="2800" b="1" dirty="0">
              <a:solidFill>
                <a:srgbClr val="008EC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1560" y="1700808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pt-PT" sz="2000" dirty="0"/>
              <a:t>Esta apresentação permite uma análise coletiva dos poemas do manual, pois poderá escrever sobre os </a:t>
            </a:r>
            <a:r>
              <a:rPr lang="pt-PT" sz="2000" dirty="0" smtClean="0"/>
              <a:t>diapositivos para destacar, por exemplo, </a:t>
            </a:r>
            <a:r>
              <a:rPr lang="pt-PT" sz="2000" dirty="0"/>
              <a:t>palavras ou partes dos poemas, </a:t>
            </a:r>
            <a:r>
              <a:rPr lang="pt-PT" sz="2000" dirty="0" smtClean="0"/>
              <a:t>salientar recursos </a:t>
            </a:r>
            <a:r>
              <a:rPr lang="pt-PT" sz="2000" dirty="0"/>
              <a:t>estilísticos, assinalar o esquema rimático...</a:t>
            </a:r>
          </a:p>
          <a:p>
            <a:pPr indent="363538" algn="just"/>
            <a:r>
              <a:rPr lang="pt-PT" sz="2000" dirty="0"/>
              <a:t>Como? </a:t>
            </a:r>
            <a:r>
              <a:rPr lang="pt-PT" sz="2000" dirty="0" smtClean="0"/>
              <a:t>É muito </a:t>
            </a:r>
            <a:r>
              <a:rPr lang="pt-PT" sz="2000" dirty="0"/>
              <a:t>simples: em modo de apresentação, selecione, no canto inferior esquerdo do diapositivo, a caneta ou o marcador e escolha uma cor. Poderá recorrer a cores diferentes para salientar aspetos distintos. Basta clicar novamente na caneta ou no marcador e escolher uma nova </a:t>
            </a:r>
            <a:r>
              <a:rPr lang="pt-PT" sz="2000" dirty="0" smtClean="0"/>
              <a:t>cor.</a:t>
            </a:r>
            <a:endParaRPr lang="pt-PT" sz="2000" dirty="0"/>
          </a:p>
          <a:p>
            <a:pPr indent="363538" algn="just"/>
            <a:r>
              <a:rPr lang="pt-PT" sz="2000" dirty="0"/>
              <a:t>No final, pode guardar a apresentação com ou sem as anotações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5750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1340768"/>
            <a:ext cx="21602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Era </a:t>
            </a:r>
            <a:r>
              <a:rPr lang="pt-PT" dirty="0"/>
              <a:t>uma vez</a:t>
            </a:r>
            <a:br>
              <a:rPr lang="pt-PT" dirty="0"/>
            </a:br>
            <a:r>
              <a:rPr lang="pt-PT" dirty="0"/>
              <a:t>um português</a:t>
            </a:r>
            <a:br>
              <a:rPr lang="pt-PT" dirty="0"/>
            </a:br>
            <a:r>
              <a:rPr lang="pt-PT" dirty="0"/>
              <a:t>de Portugal.</a:t>
            </a:r>
            <a:br>
              <a:rPr lang="pt-PT" dirty="0"/>
            </a:br>
            <a:r>
              <a:rPr lang="pt-PT" dirty="0"/>
              <a:t>O nome Luís</a:t>
            </a:r>
            <a:br>
              <a:rPr lang="pt-PT" dirty="0"/>
            </a:br>
            <a:r>
              <a:rPr lang="pt-PT" dirty="0" smtClean="0"/>
              <a:t>há de </a:t>
            </a:r>
            <a:r>
              <a:rPr lang="pt-PT" dirty="0"/>
              <a:t>bastar</a:t>
            </a:r>
            <a:br>
              <a:rPr lang="pt-PT" dirty="0"/>
            </a:br>
            <a:r>
              <a:rPr lang="pt-PT" dirty="0"/>
              <a:t>toda a nação</a:t>
            </a:r>
            <a:br>
              <a:rPr lang="pt-PT" dirty="0"/>
            </a:br>
            <a:r>
              <a:rPr lang="pt-PT" dirty="0"/>
              <a:t>ouviu falar.</a:t>
            </a:r>
            <a:br>
              <a:rPr lang="pt-PT" dirty="0"/>
            </a:br>
            <a:r>
              <a:rPr lang="pt-PT" dirty="0"/>
              <a:t>Estala a guerra</a:t>
            </a:r>
            <a:br>
              <a:rPr lang="pt-PT" dirty="0"/>
            </a:br>
            <a:r>
              <a:rPr lang="pt-PT" dirty="0"/>
              <a:t>e Portugal</a:t>
            </a:r>
            <a:br>
              <a:rPr lang="pt-PT" dirty="0"/>
            </a:br>
            <a:r>
              <a:rPr lang="pt-PT" dirty="0"/>
              <a:t>chama Luís</a:t>
            </a:r>
            <a:br>
              <a:rPr lang="pt-PT" dirty="0"/>
            </a:br>
            <a:r>
              <a:rPr lang="pt-PT" dirty="0"/>
              <a:t>para embarcar.</a:t>
            </a:r>
            <a:br>
              <a:rPr lang="pt-PT" dirty="0"/>
            </a:br>
            <a:r>
              <a:rPr lang="pt-PT" dirty="0"/>
              <a:t>Na guerra andou</a:t>
            </a:r>
            <a:br>
              <a:rPr lang="pt-PT" dirty="0"/>
            </a:br>
            <a:r>
              <a:rPr lang="pt-PT" dirty="0"/>
              <a:t>a guerrear</a:t>
            </a:r>
            <a:br>
              <a:rPr lang="pt-PT" dirty="0"/>
            </a:br>
            <a:r>
              <a:rPr lang="pt-PT" dirty="0"/>
              <a:t>e perde um olho</a:t>
            </a:r>
            <a:br>
              <a:rPr lang="pt-PT" dirty="0"/>
            </a:br>
            <a:r>
              <a:rPr lang="pt-PT" dirty="0"/>
              <a:t>por Portugal.</a:t>
            </a:r>
            <a:br>
              <a:rPr lang="pt-PT" dirty="0"/>
            </a:br>
            <a:r>
              <a:rPr lang="pt-PT" dirty="0"/>
              <a:t>Livre da morte</a:t>
            </a:r>
            <a:br>
              <a:rPr lang="pt-PT" dirty="0"/>
            </a:br>
            <a:r>
              <a:rPr lang="pt-PT" dirty="0"/>
              <a:t>pôs-se a contar</a:t>
            </a:r>
            <a:br>
              <a:rPr lang="pt-PT" dirty="0"/>
            </a:br>
            <a:r>
              <a:rPr lang="pt-PT" dirty="0"/>
              <a:t>o que sabia</a:t>
            </a:r>
            <a:br>
              <a:rPr lang="pt-PT" dirty="0"/>
            </a:br>
            <a:r>
              <a:rPr lang="pt-PT" dirty="0"/>
              <a:t>de Portugal</a:t>
            </a:r>
            <a:r>
              <a:rPr lang="pt-PT" dirty="0" smtClean="0"/>
              <a:t>.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395536" y="936542"/>
            <a:ext cx="3583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8EC0"/>
                </a:solidFill>
              </a:rPr>
              <a:t>Luís</a:t>
            </a:r>
            <a:r>
              <a:rPr lang="pt-PT" b="1" dirty="0">
                <a:solidFill>
                  <a:srgbClr val="008EC0"/>
                </a:solidFill>
              </a:rPr>
              <a:t>, </a:t>
            </a:r>
            <a:r>
              <a:rPr lang="pt-PT" b="1">
                <a:solidFill>
                  <a:srgbClr val="008EC0"/>
                </a:solidFill>
              </a:rPr>
              <a:t>o </a:t>
            </a:r>
            <a:r>
              <a:rPr lang="pt-PT" b="1" smtClean="0">
                <a:solidFill>
                  <a:srgbClr val="008EC0"/>
                </a:solidFill>
              </a:rPr>
              <a:t>poeta, </a:t>
            </a:r>
            <a:r>
              <a:rPr lang="pt-PT" b="1" dirty="0">
                <a:solidFill>
                  <a:srgbClr val="008EC0"/>
                </a:solidFill>
              </a:rPr>
              <a:t>salva a nado o </a:t>
            </a:r>
            <a:r>
              <a:rPr lang="pt-PT" b="1" dirty="0" smtClean="0">
                <a:solidFill>
                  <a:srgbClr val="008EC0"/>
                </a:solidFill>
              </a:rPr>
              <a:t>poema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3563888" y="1340768"/>
            <a:ext cx="2286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Dias e dias</a:t>
            </a:r>
            <a:br>
              <a:rPr lang="pt-PT" dirty="0"/>
            </a:br>
            <a:r>
              <a:rPr lang="pt-PT" dirty="0"/>
              <a:t>grande pensar</a:t>
            </a:r>
            <a:br>
              <a:rPr lang="pt-PT" dirty="0"/>
            </a:br>
            <a:r>
              <a:rPr lang="pt-PT" dirty="0"/>
              <a:t>juntou Luís</a:t>
            </a:r>
            <a:br>
              <a:rPr lang="pt-PT" dirty="0"/>
            </a:br>
            <a:r>
              <a:rPr lang="pt-PT" dirty="0"/>
              <a:t>a recordar.</a:t>
            </a:r>
            <a:br>
              <a:rPr lang="pt-PT" dirty="0"/>
            </a:br>
            <a:r>
              <a:rPr lang="pt-PT" dirty="0"/>
              <a:t>Ficou um livro</a:t>
            </a:r>
            <a:br>
              <a:rPr lang="pt-PT" dirty="0"/>
            </a:br>
            <a:r>
              <a:rPr lang="pt-PT" dirty="0"/>
              <a:t>ao </a:t>
            </a:r>
            <a:r>
              <a:rPr lang="pt-PT" dirty="0" smtClean="0"/>
              <a:t>terminar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muito importante</a:t>
            </a:r>
            <a:br>
              <a:rPr lang="pt-PT" dirty="0"/>
            </a:br>
            <a:r>
              <a:rPr lang="pt-PT" dirty="0"/>
              <a:t>para </a:t>
            </a:r>
            <a:r>
              <a:rPr lang="pt-PT" dirty="0" smtClean="0"/>
              <a:t>estudar.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Ia num barco</a:t>
            </a:r>
            <a:br>
              <a:rPr lang="pt-PT" dirty="0"/>
            </a:br>
            <a:r>
              <a:rPr lang="pt-PT" dirty="0"/>
              <a:t>ia no mar</a:t>
            </a:r>
            <a:br>
              <a:rPr lang="pt-PT" dirty="0"/>
            </a:br>
            <a:r>
              <a:rPr lang="pt-PT" dirty="0"/>
              <a:t>e a tormenta</a:t>
            </a:r>
            <a:br>
              <a:rPr lang="pt-PT" dirty="0"/>
            </a:br>
            <a:r>
              <a:rPr lang="pt-PT" dirty="0"/>
              <a:t>vá d'estalar.</a:t>
            </a:r>
            <a:br>
              <a:rPr lang="pt-PT" dirty="0"/>
            </a:br>
            <a:r>
              <a:rPr lang="pt-PT" dirty="0"/>
              <a:t>Mais do que a vida</a:t>
            </a:r>
            <a:br>
              <a:rPr lang="pt-PT" dirty="0"/>
            </a:br>
            <a:r>
              <a:rPr lang="pt-PT" dirty="0" smtClean="0"/>
              <a:t>há de </a:t>
            </a:r>
            <a:r>
              <a:rPr lang="pt-PT" dirty="0"/>
              <a:t>guardar</a:t>
            </a:r>
            <a:br>
              <a:rPr lang="pt-PT" dirty="0"/>
            </a:br>
            <a:r>
              <a:rPr lang="pt-PT" dirty="0"/>
              <a:t>o barco a pique</a:t>
            </a:r>
            <a:br>
              <a:rPr lang="pt-PT" dirty="0"/>
            </a:br>
            <a:r>
              <a:rPr lang="pt-PT" dirty="0"/>
              <a:t>Luís a nadar.</a:t>
            </a:r>
            <a:br>
              <a:rPr lang="pt-PT" dirty="0"/>
            </a:br>
            <a:r>
              <a:rPr lang="pt-PT" dirty="0"/>
              <a:t>Fora da água</a:t>
            </a:r>
            <a:br>
              <a:rPr lang="pt-PT" dirty="0"/>
            </a:br>
            <a:r>
              <a:rPr lang="pt-PT" dirty="0"/>
              <a:t>um braço no ar</a:t>
            </a:r>
            <a:br>
              <a:rPr lang="pt-PT" dirty="0"/>
            </a:br>
            <a:r>
              <a:rPr lang="pt-PT" dirty="0"/>
              <a:t>na mão o </a:t>
            </a:r>
            <a:r>
              <a:rPr lang="pt-PT" dirty="0" smtClean="0"/>
              <a:t>livro</a:t>
            </a:r>
            <a:endParaRPr lang="pt-PT" dirty="0"/>
          </a:p>
        </p:txBody>
      </p:sp>
      <p:sp>
        <p:nvSpPr>
          <p:cNvPr id="5" name="Rectângulo 4"/>
          <p:cNvSpPr/>
          <p:nvPr/>
        </p:nvSpPr>
        <p:spPr>
          <a:xfrm>
            <a:off x="6588224" y="1305874"/>
            <a:ext cx="25557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há de </a:t>
            </a:r>
            <a:r>
              <a:rPr lang="pt-PT" dirty="0"/>
              <a:t>salvar.</a:t>
            </a:r>
            <a:br>
              <a:rPr lang="pt-PT" dirty="0"/>
            </a:br>
            <a:r>
              <a:rPr lang="pt-PT" dirty="0"/>
              <a:t>Nada que nada</a:t>
            </a:r>
            <a:br>
              <a:rPr lang="pt-PT" dirty="0"/>
            </a:br>
            <a:r>
              <a:rPr lang="pt-PT" dirty="0"/>
              <a:t>sempre a nadar</a:t>
            </a:r>
            <a:br>
              <a:rPr lang="pt-PT" dirty="0"/>
            </a:br>
            <a:r>
              <a:rPr lang="pt-PT" dirty="0"/>
              <a:t>livro perdido</a:t>
            </a:r>
            <a:br>
              <a:rPr lang="pt-PT" dirty="0"/>
            </a:br>
            <a:r>
              <a:rPr lang="pt-PT" dirty="0"/>
              <a:t>no alto mar.</a:t>
            </a:r>
            <a:br>
              <a:rPr lang="pt-PT" dirty="0"/>
            </a:br>
            <a:r>
              <a:rPr lang="pt-PT" dirty="0" smtClean="0"/>
              <a:t>- </a:t>
            </a:r>
            <a:r>
              <a:rPr lang="pt-PT" dirty="0"/>
              <a:t>Mar ignorante</a:t>
            </a:r>
            <a:br>
              <a:rPr lang="pt-PT" dirty="0"/>
            </a:br>
            <a:r>
              <a:rPr lang="pt-PT" dirty="0"/>
              <a:t>que queres roubar?</a:t>
            </a:r>
            <a:br>
              <a:rPr lang="pt-PT" dirty="0"/>
            </a:br>
            <a:r>
              <a:rPr lang="pt-PT" dirty="0" smtClean="0"/>
              <a:t>a </a:t>
            </a:r>
            <a:r>
              <a:rPr lang="pt-PT" dirty="0"/>
              <a:t>minha vida</a:t>
            </a:r>
            <a:br>
              <a:rPr lang="pt-PT" dirty="0"/>
            </a:br>
            <a:r>
              <a:rPr lang="pt-PT" dirty="0"/>
              <a:t>ou este cantar?</a:t>
            </a:r>
            <a:br>
              <a:rPr lang="pt-PT" dirty="0"/>
            </a:br>
            <a:r>
              <a:rPr lang="pt-PT" dirty="0"/>
              <a:t>A vida é minha</a:t>
            </a:r>
            <a:br>
              <a:rPr lang="pt-PT" dirty="0"/>
            </a:br>
            <a:r>
              <a:rPr lang="pt-PT" dirty="0"/>
              <a:t>ta posso dar</a:t>
            </a:r>
            <a:br>
              <a:rPr lang="pt-PT" dirty="0"/>
            </a:br>
            <a:r>
              <a:rPr lang="pt-PT" dirty="0"/>
              <a:t>mas este livro</a:t>
            </a:r>
            <a:br>
              <a:rPr lang="pt-PT" dirty="0"/>
            </a:br>
            <a:r>
              <a:rPr lang="pt-PT" dirty="0" smtClean="0"/>
              <a:t>há de </a:t>
            </a:r>
            <a:r>
              <a:rPr lang="pt-PT" dirty="0"/>
              <a:t>ficar.</a:t>
            </a:r>
            <a:br>
              <a:rPr lang="pt-PT" dirty="0"/>
            </a:br>
            <a:r>
              <a:rPr lang="pt-PT" dirty="0"/>
              <a:t>Estas palavras</a:t>
            </a:r>
            <a:br>
              <a:rPr lang="pt-PT" dirty="0"/>
            </a:br>
            <a:r>
              <a:rPr lang="pt-PT" dirty="0" smtClean="0"/>
              <a:t>hão de </a:t>
            </a:r>
            <a:r>
              <a:rPr lang="pt-PT" dirty="0"/>
              <a:t>durar</a:t>
            </a:r>
            <a:br>
              <a:rPr lang="pt-PT" dirty="0"/>
            </a:br>
            <a:r>
              <a:rPr lang="pt-PT" dirty="0"/>
              <a:t>por minha vida</a:t>
            </a:r>
            <a:br>
              <a:rPr lang="pt-PT" dirty="0"/>
            </a:br>
            <a:r>
              <a:rPr lang="pt-PT" dirty="0"/>
              <a:t>quero jurar.</a:t>
            </a:r>
            <a:br>
              <a:rPr lang="pt-PT" dirty="0"/>
            </a:br>
            <a:r>
              <a:rPr lang="pt-PT" dirty="0"/>
              <a:t>Tira-me as forças</a:t>
            </a:r>
            <a:br>
              <a:rPr lang="pt-PT" dirty="0"/>
            </a:br>
            <a:r>
              <a:rPr lang="pt-PT" dirty="0"/>
              <a:t>podes </a:t>
            </a:r>
            <a:r>
              <a:rPr lang="pt-PT" dirty="0" smtClean="0"/>
              <a:t>matar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2763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9778" y="980728"/>
            <a:ext cx="21602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a </a:t>
            </a:r>
            <a:r>
              <a:rPr lang="pt-PT" dirty="0"/>
              <a:t>minha alma</a:t>
            </a:r>
            <a:br>
              <a:rPr lang="pt-PT" dirty="0"/>
            </a:br>
            <a:r>
              <a:rPr lang="pt-PT" dirty="0"/>
              <a:t>sabe voar.</a:t>
            </a:r>
            <a:br>
              <a:rPr lang="pt-PT" dirty="0"/>
            </a:br>
            <a:r>
              <a:rPr lang="pt-PT" dirty="0"/>
              <a:t>Sou português</a:t>
            </a:r>
            <a:br>
              <a:rPr lang="pt-PT" dirty="0"/>
            </a:br>
            <a:r>
              <a:rPr lang="pt-PT" dirty="0"/>
              <a:t>de Portugal</a:t>
            </a:r>
            <a:br>
              <a:rPr lang="pt-PT" dirty="0"/>
            </a:br>
            <a:r>
              <a:rPr lang="pt-PT" dirty="0"/>
              <a:t>depois de morto</a:t>
            </a:r>
            <a:br>
              <a:rPr lang="pt-PT" dirty="0"/>
            </a:br>
            <a:r>
              <a:rPr lang="pt-PT" dirty="0"/>
              <a:t>não vou mudar.</a:t>
            </a:r>
            <a:br>
              <a:rPr lang="pt-PT" dirty="0"/>
            </a:br>
            <a:r>
              <a:rPr lang="pt-PT" dirty="0"/>
              <a:t>Sou português</a:t>
            </a:r>
            <a:br>
              <a:rPr lang="pt-PT" dirty="0"/>
            </a:br>
            <a:r>
              <a:rPr lang="pt-PT" dirty="0"/>
              <a:t>de Portugal</a:t>
            </a:r>
            <a:br>
              <a:rPr lang="pt-PT" dirty="0"/>
            </a:br>
            <a:r>
              <a:rPr lang="pt-PT" dirty="0"/>
              <a:t>acaba a vida</a:t>
            </a:r>
            <a:br>
              <a:rPr lang="pt-PT" dirty="0"/>
            </a:br>
            <a:r>
              <a:rPr lang="pt-PT" dirty="0"/>
              <a:t>e sigo igual.</a:t>
            </a:r>
            <a:br>
              <a:rPr lang="pt-PT" dirty="0"/>
            </a:br>
            <a:r>
              <a:rPr lang="pt-PT" dirty="0"/>
              <a:t>Meu corpo é Terra</a:t>
            </a:r>
            <a:br>
              <a:rPr lang="pt-PT" dirty="0"/>
            </a:br>
            <a:r>
              <a:rPr lang="pt-PT" dirty="0"/>
              <a:t>de Portugal</a:t>
            </a:r>
            <a:br>
              <a:rPr lang="pt-PT" dirty="0"/>
            </a:br>
            <a:r>
              <a:rPr lang="pt-PT" dirty="0"/>
              <a:t>e morto é ilha</a:t>
            </a:r>
            <a:br>
              <a:rPr lang="pt-PT" dirty="0"/>
            </a:br>
            <a:r>
              <a:rPr lang="pt-PT" dirty="0"/>
              <a:t>no alto mar.</a:t>
            </a:r>
            <a:br>
              <a:rPr lang="pt-PT" dirty="0"/>
            </a:br>
            <a:r>
              <a:rPr lang="pt-PT" dirty="0"/>
              <a:t>Há portugueses</a:t>
            </a:r>
            <a:br>
              <a:rPr lang="pt-PT" dirty="0"/>
            </a:br>
            <a:r>
              <a:rPr lang="pt-PT" dirty="0"/>
              <a:t>a navegar</a:t>
            </a:r>
            <a:br>
              <a:rPr lang="pt-PT" dirty="0"/>
            </a:br>
            <a:r>
              <a:rPr lang="pt-PT" dirty="0"/>
              <a:t>por sobre as ondas</a:t>
            </a:r>
            <a:br>
              <a:rPr lang="pt-PT" dirty="0"/>
            </a:br>
            <a:r>
              <a:rPr lang="pt-PT" dirty="0"/>
              <a:t>me </a:t>
            </a:r>
            <a:r>
              <a:rPr lang="pt-PT" dirty="0" smtClean="0"/>
              <a:t>hão de </a:t>
            </a:r>
            <a:r>
              <a:rPr lang="pt-PT" dirty="0"/>
              <a:t>achar.</a:t>
            </a:r>
            <a:br>
              <a:rPr lang="pt-PT" dirty="0"/>
            </a:br>
            <a:r>
              <a:rPr lang="pt-PT" dirty="0"/>
              <a:t>A vida morta</a:t>
            </a:r>
            <a:br>
              <a:rPr lang="pt-PT" dirty="0"/>
            </a:br>
            <a:r>
              <a:rPr lang="pt-PT" dirty="0"/>
              <a:t>aqui a </a:t>
            </a:r>
            <a:r>
              <a:rPr lang="pt-PT" dirty="0" smtClean="0"/>
              <a:t>boiar</a:t>
            </a:r>
            <a:endParaRPr lang="pt-PT" dirty="0"/>
          </a:p>
        </p:txBody>
      </p:sp>
      <p:sp>
        <p:nvSpPr>
          <p:cNvPr id="2" name="Rectângulo 1"/>
          <p:cNvSpPr/>
          <p:nvPr/>
        </p:nvSpPr>
        <p:spPr>
          <a:xfrm>
            <a:off x="3563888" y="1001366"/>
            <a:ext cx="30243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mas </a:t>
            </a:r>
            <a:r>
              <a:rPr lang="pt-PT" dirty="0"/>
              <a:t>não o livro</a:t>
            </a:r>
            <a:br>
              <a:rPr lang="pt-PT" dirty="0"/>
            </a:br>
            <a:r>
              <a:rPr lang="pt-PT" dirty="0"/>
              <a:t>se </a:t>
            </a:r>
            <a:r>
              <a:rPr lang="pt-PT" dirty="0" smtClean="0"/>
              <a:t>há de </a:t>
            </a:r>
            <a:r>
              <a:rPr lang="pt-PT" dirty="0"/>
              <a:t>molhar.</a:t>
            </a:r>
            <a:br>
              <a:rPr lang="pt-PT" dirty="0"/>
            </a:br>
            <a:r>
              <a:rPr lang="pt-PT" dirty="0"/>
              <a:t>Estas palavras</a:t>
            </a:r>
            <a:br>
              <a:rPr lang="pt-PT" dirty="0"/>
            </a:br>
            <a:r>
              <a:rPr lang="pt-PT" dirty="0"/>
              <a:t>vão alegrar</a:t>
            </a:r>
            <a:br>
              <a:rPr lang="pt-PT" dirty="0"/>
            </a:br>
            <a:r>
              <a:rPr lang="pt-PT" dirty="0"/>
              <a:t>a minha gente</a:t>
            </a:r>
            <a:br>
              <a:rPr lang="pt-PT" dirty="0"/>
            </a:br>
            <a:r>
              <a:rPr lang="pt-PT" dirty="0"/>
              <a:t>de um só pensar.</a:t>
            </a:r>
            <a:br>
              <a:rPr lang="pt-PT" dirty="0"/>
            </a:br>
            <a:r>
              <a:rPr lang="pt-PT" dirty="0"/>
              <a:t>À nossa terra</a:t>
            </a:r>
            <a:br>
              <a:rPr lang="pt-PT" dirty="0"/>
            </a:br>
            <a:r>
              <a:rPr lang="pt-PT" dirty="0"/>
              <a:t>irão parar</a:t>
            </a:r>
            <a:br>
              <a:rPr lang="pt-PT" dirty="0"/>
            </a:br>
            <a:r>
              <a:rPr lang="pt-PT" dirty="0"/>
              <a:t>lá toda a gente</a:t>
            </a:r>
            <a:br>
              <a:rPr lang="pt-PT" dirty="0"/>
            </a:br>
            <a:r>
              <a:rPr lang="pt-PT" dirty="0" smtClean="0"/>
              <a:t>há de </a:t>
            </a:r>
            <a:r>
              <a:rPr lang="pt-PT" dirty="0"/>
              <a:t>gostar.</a:t>
            </a:r>
            <a:br>
              <a:rPr lang="pt-PT" dirty="0"/>
            </a:br>
            <a:r>
              <a:rPr lang="pt-PT" dirty="0"/>
              <a:t>Só uma coisa</a:t>
            </a:r>
            <a:br>
              <a:rPr lang="pt-PT" dirty="0"/>
            </a:br>
            <a:r>
              <a:rPr lang="pt-PT" dirty="0"/>
              <a:t>vão </a:t>
            </a:r>
            <a:r>
              <a:rPr lang="pt-PT" dirty="0" smtClean="0"/>
              <a:t>olvidar: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o seu autor</a:t>
            </a:r>
            <a:br>
              <a:rPr lang="pt-PT" dirty="0"/>
            </a:br>
            <a:r>
              <a:rPr lang="pt-PT" dirty="0"/>
              <a:t>aqui a nadar.</a:t>
            </a:r>
            <a:br>
              <a:rPr lang="pt-PT" dirty="0"/>
            </a:br>
            <a:r>
              <a:rPr lang="pt-PT" dirty="0"/>
              <a:t>É fado nosso</a:t>
            </a:r>
            <a:br>
              <a:rPr lang="pt-PT" dirty="0"/>
            </a:br>
            <a:r>
              <a:rPr lang="pt-PT" dirty="0"/>
              <a:t>é nacional</a:t>
            </a:r>
            <a:br>
              <a:rPr lang="pt-PT" dirty="0"/>
            </a:br>
            <a:r>
              <a:rPr lang="pt-PT" dirty="0"/>
              <a:t>não há portugueses</a:t>
            </a:r>
            <a:br>
              <a:rPr lang="pt-PT" dirty="0"/>
            </a:br>
            <a:r>
              <a:rPr lang="pt-PT" dirty="0"/>
              <a:t>há Portugal.</a:t>
            </a:r>
            <a:br>
              <a:rPr lang="pt-PT" dirty="0"/>
            </a:br>
            <a:r>
              <a:rPr lang="pt-PT" dirty="0"/>
              <a:t>Saudades tenho</a:t>
            </a:r>
            <a:br>
              <a:rPr lang="pt-PT" dirty="0"/>
            </a:br>
            <a:r>
              <a:rPr lang="pt-PT" dirty="0"/>
              <a:t>mil e sem </a:t>
            </a:r>
            <a:r>
              <a:rPr lang="pt-PT" dirty="0" smtClean="0"/>
              <a:t>par</a:t>
            </a:r>
            <a:endParaRPr lang="pt-PT" dirty="0"/>
          </a:p>
        </p:txBody>
      </p:sp>
      <p:sp>
        <p:nvSpPr>
          <p:cNvPr id="6" name="Rectângulo 5"/>
          <p:cNvSpPr/>
          <p:nvPr/>
        </p:nvSpPr>
        <p:spPr>
          <a:xfrm>
            <a:off x="6732240" y="1001366"/>
            <a:ext cx="226774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saudade </a:t>
            </a:r>
            <a:r>
              <a:rPr lang="pt-PT" dirty="0"/>
              <a:t>é vida</a:t>
            </a:r>
            <a:br>
              <a:rPr lang="pt-PT" dirty="0"/>
            </a:br>
            <a:r>
              <a:rPr lang="pt-PT" dirty="0"/>
              <a:t>sem se lograr.</a:t>
            </a:r>
            <a:br>
              <a:rPr lang="pt-PT" dirty="0"/>
            </a:br>
            <a:r>
              <a:rPr lang="pt-PT" dirty="0"/>
              <a:t>A minha vida</a:t>
            </a:r>
            <a:br>
              <a:rPr lang="pt-PT" dirty="0"/>
            </a:br>
            <a:r>
              <a:rPr lang="pt-PT" dirty="0"/>
              <a:t>vai acabar</a:t>
            </a:r>
            <a:br>
              <a:rPr lang="pt-PT" dirty="0"/>
            </a:br>
            <a:r>
              <a:rPr lang="pt-PT" dirty="0"/>
              <a:t>mas estes versos</a:t>
            </a:r>
            <a:br>
              <a:rPr lang="pt-PT" dirty="0"/>
            </a:br>
            <a:r>
              <a:rPr lang="pt-PT" dirty="0"/>
              <a:t>hão de gravar.</a:t>
            </a:r>
            <a:br>
              <a:rPr lang="pt-PT" dirty="0"/>
            </a:br>
            <a:r>
              <a:rPr lang="pt-PT" dirty="0"/>
              <a:t>O livro é este</a:t>
            </a:r>
            <a:br>
              <a:rPr lang="pt-PT" dirty="0"/>
            </a:br>
            <a:r>
              <a:rPr lang="pt-PT" dirty="0"/>
              <a:t>é este o </a:t>
            </a:r>
            <a:r>
              <a:rPr lang="pt-PT" dirty="0" smtClean="0"/>
              <a:t>cantar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assim se pensa</a:t>
            </a:r>
            <a:br>
              <a:rPr lang="pt-PT" dirty="0"/>
            </a:br>
            <a:r>
              <a:rPr lang="pt-PT" dirty="0"/>
              <a:t>em Portugal.</a:t>
            </a:r>
            <a:br>
              <a:rPr lang="pt-PT" dirty="0"/>
            </a:br>
            <a:r>
              <a:rPr lang="pt-PT" dirty="0"/>
              <a:t>Depois de pronto</a:t>
            </a:r>
            <a:br>
              <a:rPr lang="pt-PT" dirty="0"/>
            </a:br>
            <a:r>
              <a:rPr lang="pt-PT" dirty="0"/>
              <a:t>faltava dar</a:t>
            </a:r>
            <a:br>
              <a:rPr lang="pt-PT" dirty="0"/>
            </a:br>
            <a:r>
              <a:rPr lang="pt-PT" dirty="0"/>
              <a:t>a minha vida</a:t>
            </a:r>
            <a:br>
              <a:rPr lang="pt-PT" dirty="0"/>
            </a:br>
            <a:r>
              <a:rPr lang="pt-PT" dirty="0"/>
              <a:t>para o salvar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pPr algn="r"/>
            <a:r>
              <a:rPr lang="pt-PT" sz="1600" dirty="0" smtClean="0"/>
              <a:t>Almada Negreiros, in </a:t>
            </a:r>
            <a:r>
              <a:rPr lang="pt-PT" sz="1600" i="1" dirty="0" smtClean="0"/>
              <a:t>Obras Completas – Poesia</a:t>
            </a:r>
            <a:r>
              <a:rPr lang="pt-PT" sz="1600" dirty="0" smtClean="0"/>
              <a:t>, Ed. Estampa, 1971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53560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138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do Office</vt:lpstr>
      <vt:lpstr>PowerPoint Presentation</vt:lpstr>
      <vt:lpstr>Sugestões de utilização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Marisa</dc:creator>
  <cp:lastModifiedBy>aguedes</cp:lastModifiedBy>
  <cp:revision>45</cp:revision>
  <dcterms:created xsi:type="dcterms:W3CDTF">2011-11-19T23:34:45Z</dcterms:created>
  <dcterms:modified xsi:type="dcterms:W3CDTF">2013-05-21T08:50:54Z</dcterms:modified>
</cp:coreProperties>
</file>