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38" r:id="rId2"/>
    <p:sldId id="341" r:id="rId3"/>
    <p:sldId id="345" r:id="rId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94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>
        <p:scale>
          <a:sx n="60" d="100"/>
          <a:sy n="60" d="100"/>
        </p:scale>
        <p:origin x="-2376" y="-10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6BFD5-A603-45E7-8174-9B32E6D068FB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EFD3F-2CA8-4C5A-9A43-DE70CAFAF15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66635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9666100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46564687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9910409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0396186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9854112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370175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3004308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86156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929267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35624720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544327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9446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-36512" y="-1"/>
            <a:ext cx="9252520" cy="83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60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1"/>
            <a:ext cx="9238008" cy="695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238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908721"/>
            <a:ext cx="6262464" cy="792088"/>
          </a:xfrm>
        </p:spPr>
        <p:txBody>
          <a:bodyPr>
            <a:normAutofit/>
          </a:bodyPr>
          <a:lstStyle/>
          <a:p>
            <a:pPr algn="l"/>
            <a:r>
              <a:rPr lang="pt-PT" sz="2800" b="1" dirty="0" smtClean="0">
                <a:solidFill>
                  <a:srgbClr val="008EC0"/>
                </a:solidFill>
              </a:rPr>
              <a:t>Sugestões de utilização</a:t>
            </a:r>
            <a:endParaRPr lang="pt-PT" sz="2800" b="1" dirty="0">
              <a:solidFill>
                <a:srgbClr val="008EC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11560" y="1700808"/>
            <a:ext cx="79208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just"/>
            <a:r>
              <a:rPr lang="pt-PT" sz="2000" dirty="0"/>
              <a:t>Esta apresentação permite uma análise coletiva dos poemas do manual, pois poderá escrever sobre os </a:t>
            </a:r>
            <a:r>
              <a:rPr lang="pt-PT" sz="2000" dirty="0" smtClean="0"/>
              <a:t>diapositivos para destacar, por exemplo, </a:t>
            </a:r>
            <a:r>
              <a:rPr lang="pt-PT" sz="2000" dirty="0"/>
              <a:t>palavras ou partes dos poemas, salientar </a:t>
            </a:r>
            <a:r>
              <a:rPr lang="pt-PT" sz="2000" dirty="0" smtClean="0"/>
              <a:t>recursos </a:t>
            </a:r>
            <a:r>
              <a:rPr lang="pt-PT" sz="2000" dirty="0"/>
              <a:t>estilísticos, assinalar o esquema rimático...</a:t>
            </a:r>
          </a:p>
          <a:p>
            <a:pPr indent="363538" algn="just"/>
            <a:r>
              <a:rPr lang="pt-PT" sz="2000" dirty="0"/>
              <a:t>Como? </a:t>
            </a:r>
            <a:r>
              <a:rPr lang="pt-PT" sz="2000" dirty="0" smtClean="0"/>
              <a:t>É muito </a:t>
            </a:r>
            <a:r>
              <a:rPr lang="pt-PT" sz="2000" dirty="0"/>
              <a:t>simples: em modo de apresentação, selecione, no canto inferior esquerdo do diapositivo, a caneta ou o marcador e escolha uma cor. Poderá recorrer a cores diferentes para salientar aspetos distintos. Basta clicar novamente na caneta ou no marcador e escolher uma nova </a:t>
            </a:r>
            <a:r>
              <a:rPr lang="pt-PT" sz="2000" dirty="0" smtClean="0"/>
              <a:t>cor.</a:t>
            </a:r>
            <a:endParaRPr lang="pt-PT" sz="2000" dirty="0"/>
          </a:p>
          <a:p>
            <a:pPr indent="363538" algn="just"/>
            <a:r>
              <a:rPr lang="pt-PT" sz="2000" dirty="0"/>
              <a:t>No final, pode guardar a apresentação com ou sem as anotações</a:t>
            </a:r>
            <a:r>
              <a:rPr lang="pt-PT" sz="2000" dirty="0" smtClean="0"/>
              <a:t>.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57509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395536" y="836712"/>
            <a:ext cx="518457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>
                <a:solidFill>
                  <a:srgbClr val="008EC0"/>
                </a:solidFill>
              </a:rPr>
              <a:t>Mar Português</a:t>
            </a:r>
          </a:p>
          <a:p>
            <a:endParaRPr lang="pt-PT" sz="2000" b="1" dirty="0">
              <a:solidFill>
                <a:srgbClr val="008EC0"/>
              </a:solidFill>
            </a:endParaRPr>
          </a:p>
          <a:p>
            <a:r>
              <a:rPr lang="pt-PT" dirty="0"/>
              <a:t>Ó mar salgado, quanto do teu sal </a:t>
            </a:r>
            <a:endParaRPr lang="pt-PT" dirty="0" smtClean="0"/>
          </a:p>
          <a:p>
            <a:r>
              <a:rPr lang="pt-PT" dirty="0" smtClean="0"/>
              <a:t>São </a:t>
            </a:r>
            <a:r>
              <a:rPr lang="pt-PT" dirty="0"/>
              <a:t>lágrimas de Portugal! </a:t>
            </a:r>
            <a:endParaRPr lang="pt-PT" dirty="0" smtClean="0"/>
          </a:p>
          <a:p>
            <a:r>
              <a:rPr lang="pt-PT" dirty="0" smtClean="0"/>
              <a:t>Por </a:t>
            </a:r>
            <a:r>
              <a:rPr lang="pt-PT" dirty="0"/>
              <a:t>te cruzarmos, quantas mães choraram, </a:t>
            </a:r>
            <a:endParaRPr lang="pt-PT" dirty="0" smtClean="0"/>
          </a:p>
          <a:p>
            <a:r>
              <a:rPr lang="pt-PT" dirty="0" smtClean="0"/>
              <a:t>Quantos </a:t>
            </a:r>
            <a:r>
              <a:rPr lang="pt-PT" dirty="0"/>
              <a:t>filhos em vão rezaram! </a:t>
            </a:r>
            <a:endParaRPr lang="pt-PT" dirty="0" smtClean="0"/>
          </a:p>
          <a:p>
            <a:r>
              <a:rPr lang="pt-PT" dirty="0" smtClean="0"/>
              <a:t>Quantas </a:t>
            </a:r>
            <a:r>
              <a:rPr lang="pt-PT" dirty="0"/>
              <a:t>noivas ficaram por casar </a:t>
            </a:r>
            <a:endParaRPr lang="pt-PT" dirty="0" smtClean="0"/>
          </a:p>
          <a:p>
            <a:r>
              <a:rPr lang="pt-PT" dirty="0" smtClean="0"/>
              <a:t>Para </a:t>
            </a:r>
            <a:r>
              <a:rPr lang="pt-PT" dirty="0"/>
              <a:t>que fosses nosso, ó mar! </a:t>
            </a:r>
            <a:endParaRPr lang="pt-PT" dirty="0" smtClean="0"/>
          </a:p>
          <a:p>
            <a:endParaRPr lang="pt-PT" dirty="0"/>
          </a:p>
          <a:p>
            <a:r>
              <a:rPr lang="pt-PT" dirty="0" smtClean="0"/>
              <a:t>Valeu </a:t>
            </a:r>
            <a:r>
              <a:rPr lang="pt-PT" dirty="0"/>
              <a:t>a pena? Tudo vale a pena </a:t>
            </a:r>
            <a:endParaRPr lang="pt-PT" dirty="0" smtClean="0"/>
          </a:p>
          <a:p>
            <a:r>
              <a:rPr lang="pt-PT" dirty="0" smtClean="0"/>
              <a:t>Se </a:t>
            </a:r>
            <a:r>
              <a:rPr lang="pt-PT" dirty="0"/>
              <a:t>a alma </a:t>
            </a:r>
            <a:r>
              <a:rPr lang="pt-PT" dirty="0" smtClean="0"/>
              <a:t>não </a:t>
            </a:r>
            <a:r>
              <a:rPr lang="pt-PT" dirty="0"/>
              <a:t>é pequena. </a:t>
            </a:r>
            <a:endParaRPr lang="pt-PT" dirty="0" smtClean="0"/>
          </a:p>
          <a:p>
            <a:r>
              <a:rPr lang="pt-PT" dirty="0" smtClean="0"/>
              <a:t>Quem </a:t>
            </a:r>
            <a:r>
              <a:rPr lang="pt-PT" dirty="0"/>
              <a:t>quer passar além do Bojador </a:t>
            </a:r>
            <a:endParaRPr lang="pt-PT" dirty="0" smtClean="0"/>
          </a:p>
          <a:p>
            <a:r>
              <a:rPr lang="pt-PT" dirty="0" smtClean="0"/>
              <a:t>Tem </a:t>
            </a:r>
            <a:r>
              <a:rPr lang="pt-PT" dirty="0"/>
              <a:t>que passar além da dor. </a:t>
            </a:r>
            <a:endParaRPr lang="pt-PT" dirty="0" smtClean="0"/>
          </a:p>
          <a:p>
            <a:r>
              <a:rPr lang="pt-PT" dirty="0" smtClean="0"/>
              <a:t>Deus </a:t>
            </a:r>
            <a:r>
              <a:rPr lang="pt-PT" dirty="0"/>
              <a:t>ao mar o perigo e o abismo deu, </a:t>
            </a:r>
            <a:endParaRPr lang="pt-PT" dirty="0" smtClean="0"/>
          </a:p>
          <a:p>
            <a:r>
              <a:rPr lang="pt-PT" dirty="0" smtClean="0"/>
              <a:t>Mas </a:t>
            </a:r>
            <a:r>
              <a:rPr lang="pt-PT" dirty="0"/>
              <a:t>nele é que espelhou o céu</a:t>
            </a:r>
            <a:r>
              <a:rPr lang="pt-PT" dirty="0" smtClean="0"/>
              <a:t>.</a:t>
            </a:r>
          </a:p>
          <a:p>
            <a:endParaRPr lang="pt-PT" dirty="0"/>
          </a:p>
          <a:p>
            <a:pPr algn="r"/>
            <a:r>
              <a:rPr lang="pt-PT" sz="1600" dirty="0"/>
              <a:t>Fernando Pessoa, </a:t>
            </a:r>
            <a:r>
              <a:rPr lang="pt-PT" sz="1600" i="1" dirty="0" smtClean="0"/>
              <a:t>Mensagem</a:t>
            </a:r>
            <a:r>
              <a:rPr lang="pt-PT" sz="1600" dirty="0" smtClean="0"/>
              <a:t>,</a:t>
            </a:r>
            <a:endParaRPr lang="pt-PT" sz="1600" dirty="0"/>
          </a:p>
          <a:p>
            <a:pPr algn="r"/>
            <a:r>
              <a:rPr lang="pt-PT" sz="1600" dirty="0" smtClean="0"/>
              <a:t>Ática,  12.ª ed., 1978</a:t>
            </a:r>
            <a:endParaRPr lang="pt-PT" sz="1600" dirty="0"/>
          </a:p>
        </p:txBody>
      </p:sp>
      <p:sp>
        <p:nvSpPr>
          <p:cNvPr id="2" name="AutoShape 2" descr="https://mail-attachment.googleusercontent.com/attachment?ui=2&amp;ik=be3138493b&amp;view=att&amp;th=13422038c5ef67f9&amp;attid=0.1&amp;disp=inline&amp;safe=1&amp;zw&amp;saduie=AG9B_P9Rhs49XnqSU6RFTwLbWgSF&amp;sadet=1329260436917&amp;sads=-17PPsxyTOVpNf9jnZZ_ZRlkXgo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3" name="AutoShape 2" descr="https://mail-attachment.googleusercontent.com/attachment?ui=2&amp;ik=be3138493b&amp;view=att&amp;th=134805e0e7eaf583&amp;attid=0.1&amp;disp=inline&amp;safe=1&amp;zw&amp;saduie=AG9B_P9Rhs49XnqSU6RFTwLbWgSF&amp;sadet=1329648538886&amp;sads=E13DsU_tHzpjMuZcAXSpVhN76dE&amp;sadssc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2050" name="Picture 2" descr="D:\Porto Editora\Diálogos\Diálogos - 9.º ano\Ilustrações\Daniel\20120784_ID0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8857" y1="80556" x2="18857" y2="80556"/>
                        <a14:foregroundMark x1="58286" y1="84829" x2="58286" y2="84829"/>
                        <a14:foregroundMark x1="63143" y1="76496" x2="63143" y2="76496"/>
                        <a14:foregroundMark x1="85857" y1="77778" x2="85857" y2="77778"/>
                        <a14:foregroundMark x1="70571" y1="77778" x2="70571" y2="77778"/>
                        <a14:foregroundMark x1="67571" y1="87607" x2="67571" y2="87607"/>
                        <a14:foregroundMark x1="79429" y1="84188" x2="79429" y2="84188"/>
                        <a14:foregroundMark x1="89000" y1="81197" x2="89000" y2="81197"/>
                        <a14:foregroundMark x1="91857" y1="75000" x2="91857" y2="75000"/>
                        <a14:foregroundMark x1="55857" y1="77778" x2="55857" y2="77778"/>
                        <a14:foregroundMark x1="32286" y1="88248" x2="32286" y2="88248"/>
                        <a14:foregroundMark x1="30143" y1="85684" x2="30143" y2="85684"/>
                        <a14:foregroundMark x1="17714" y1="89957" x2="17714" y2="89957"/>
                        <a14:foregroundMark x1="8857" y1="75000" x2="8857" y2="75000"/>
                        <a14:foregroundMark x1="16000" y1="74786" x2="16000" y2="74786"/>
                        <a14:foregroundMark x1="9571" y1="80342" x2="9571" y2="80342"/>
                        <a14:foregroundMark x1="13286" y1="80983" x2="13286" y2="80983"/>
                        <a14:foregroundMark x1="24429" y1="88248" x2="24429" y2="88248"/>
                        <a14:foregroundMark x1="23000" y1="76923" x2="23000" y2="76923"/>
                        <a14:foregroundMark x1="39429" y1="92735" x2="39429" y2="92735"/>
                        <a14:foregroundMark x1="51286" y1="85897" x2="51286" y2="85897"/>
                        <a14:foregroundMark x1="53429" y1="74359" x2="53429" y2="74359"/>
                        <a14:foregroundMark x1="55286" y1="89957" x2="55286" y2="89957"/>
                        <a14:foregroundMark x1="74286" y1="87179" x2="74286" y2="87179"/>
                        <a14:foregroundMark x1="62429" y1="82051" x2="62429" y2="82051"/>
                        <a14:foregroundMark x1="80286" y1="77991" x2="80286" y2="77991"/>
                        <a14:foregroundMark x1="18143" y1="84188" x2="18143" y2="84188"/>
                        <a14:foregroundMark x1="45571" y1="87179" x2="45571" y2="87179"/>
                        <a14:foregroundMark x1="52857" y1="80128" x2="52857" y2="80128"/>
                        <a14:foregroundMark x1="58714" y1="75641" x2="58714" y2="75641"/>
                        <a14:foregroundMark x1="68286" y1="76496" x2="68286" y2="76496"/>
                        <a14:foregroundMark x1="47857" y1="90171" x2="47857" y2="90171"/>
                        <a14:foregroundMark x1="30143" y1="91026" x2="30143" y2="91026"/>
                        <a14:backgroundMark x1="22857" y1="97650" x2="22857" y2="97650"/>
                        <a14:backgroundMark x1="63143" y1="94872" x2="63143" y2="94872"/>
                        <a14:backgroundMark x1="80143" y1="95940" x2="80143" y2="95940"/>
                        <a14:backgroundMark x1="97000" y1="89957" x2="97000" y2="89957"/>
                        <a14:backgroundMark x1="97000" y1="73291" x2="97000" y2="732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574" y="1728176"/>
            <a:ext cx="5021064" cy="335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56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207</Words>
  <Application>Microsoft Office PowerPoint</Application>
  <PresentationFormat>On-screen Show 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Tema do Office</vt:lpstr>
      <vt:lpstr>PowerPoint Presentation</vt:lpstr>
      <vt:lpstr>Sugestões de utilização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Marisa</dc:creator>
  <cp:lastModifiedBy>aguedes</cp:lastModifiedBy>
  <cp:revision>61</cp:revision>
  <dcterms:created xsi:type="dcterms:W3CDTF">2011-11-19T23:34:45Z</dcterms:created>
  <dcterms:modified xsi:type="dcterms:W3CDTF">2013-05-21T08:52:30Z</dcterms:modified>
</cp:coreProperties>
</file>