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38" r:id="rId2"/>
    <p:sldId id="341" r:id="rId3"/>
    <p:sldId id="346" r:id="rId4"/>
    <p:sldId id="347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94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660"/>
  </p:normalViewPr>
  <p:slideViewPr>
    <p:cSldViewPr>
      <p:cViewPr>
        <p:scale>
          <a:sx n="60" d="100"/>
          <a:sy n="60" d="100"/>
        </p:scale>
        <p:origin x="-2376" y="-10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6BFD5-A603-45E7-8174-9B32E6D068FB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2EFD3F-2CA8-4C5A-9A43-DE70CAFAF15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66635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9666100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46564687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9910409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0396186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9854112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33701756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3004308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86156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929267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35624720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9544327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9446">
            <a:alpha val="1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63D1D-4D8A-4E40-9863-5F1C664F95C7}" type="datetimeFigureOut">
              <a:rPr lang="pt-PT" smtClean="0"/>
              <a:pPr/>
              <a:t>21-05-2013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0385D-6538-4B30-8FAE-3965F6AC9307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-36512" y="-1"/>
            <a:ext cx="9252520" cy="83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660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1"/>
            <a:ext cx="9238008" cy="695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238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908721"/>
            <a:ext cx="6262464" cy="792088"/>
          </a:xfrm>
        </p:spPr>
        <p:txBody>
          <a:bodyPr>
            <a:normAutofit/>
          </a:bodyPr>
          <a:lstStyle/>
          <a:p>
            <a:pPr algn="l"/>
            <a:r>
              <a:rPr lang="pt-PT" sz="2800" b="1" dirty="0" smtClean="0">
                <a:solidFill>
                  <a:srgbClr val="008EC0"/>
                </a:solidFill>
              </a:rPr>
              <a:t>Sugestões de utilização</a:t>
            </a:r>
            <a:endParaRPr lang="pt-PT" sz="2800" b="1" dirty="0">
              <a:solidFill>
                <a:srgbClr val="008EC0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11560" y="1700808"/>
            <a:ext cx="792088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 algn="just"/>
            <a:r>
              <a:rPr lang="pt-PT" sz="2000" dirty="0"/>
              <a:t>Esta apresentação permite uma análise coletiva dos poemas do manual, pois poderá escrever sobre os </a:t>
            </a:r>
            <a:r>
              <a:rPr lang="pt-PT" sz="2000" dirty="0" smtClean="0"/>
              <a:t>diapositivos para destacar, por exemplo, </a:t>
            </a:r>
            <a:r>
              <a:rPr lang="pt-PT" sz="2000" dirty="0"/>
              <a:t>palavras ou partes dos poemas, salientar </a:t>
            </a:r>
            <a:r>
              <a:rPr lang="pt-PT" sz="2000" dirty="0" smtClean="0"/>
              <a:t>recursos </a:t>
            </a:r>
            <a:r>
              <a:rPr lang="pt-PT" sz="2000" dirty="0"/>
              <a:t>estilísticos, assinalar o esquema rimático...</a:t>
            </a:r>
          </a:p>
          <a:p>
            <a:pPr indent="363538" algn="just"/>
            <a:r>
              <a:rPr lang="pt-PT" sz="2000" dirty="0"/>
              <a:t>Como? </a:t>
            </a:r>
            <a:r>
              <a:rPr lang="pt-PT" sz="2000" dirty="0" smtClean="0"/>
              <a:t>É muito </a:t>
            </a:r>
            <a:r>
              <a:rPr lang="pt-PT" sz="2000" dirty="0"/>
              <a:t>simples: em modo de apresentação, selecione, no canto inferior esquerdo do diapositivo, a caneta ou o marcador e escolha uma cor. Poderá recorrer a cores diferentes para salientar aspetos distintos. Basta clicar novamente na caneta ou no marcador e escolher uma nova </a:t>
            </a:r>
            <a:r>
              <a:rPr lang="pt-PT" sz="2000" dirty="0" smtClean="0"/>
              <a:t>cor.</a:t>
            </a:r>
            <a:endParaRPr lang="pt-PT" sz="2000" dirty="0"/>
          </a:p>
          <a:p>
            <a:pPr indent="363538" algn="just"/>
            <a:r>
              <a:rPr lang="pt-PT" sz="2000" dirty="0"/>
              <a:t>No final, pode guardar a apresentação com ou sem as anotações</a:t>
            </a:r>
            <a:r>
              <a:rPr lang="pt-PT" sz="2000" dirty="0" smtClean="0"/>
              <a:t>.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57509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395536" y="842511"/>
            <a:ext cx="5184576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>
                <a:solidFill>
                  <a:srgbClr val="008EC0"/>
                </a:solidFill>
              </a:rPr>
              <a:t>O Mostrengo</a:t>
            </a:r>
          </a:p>
          <a:p>
            <a:endParaRPr lang="pt-PT" sz="1400" b="1" dirty="0">
              <a:solidFill>
                <a:srgbClr val="008EC0"/>
              </a:solidFill>
            </a:endParaRPr>
          </a:p>
          <a:p>
            <a:r>
              <a:rPr lang="pt-PT" dirty="0"/>
              <a:t>O mostrengo que está no fim do mar</a:t>
            </a:r>
            <a:br>
              <a:rPr lang="pt-PT" dirty="0"/>
            </a:br>
            <a:r>
              <a:rPr lang="pt-PT" dirty="0"/>
              <a:t>Na noite de breu ergueu-se a voar;</a:t>
            </a:r>
            <a:br>
              <a:rPr lang="pt-PT" dirty="0"/>
            </a:br>
            <a:r>
              <a:rPr lang="pt-PT" dirty="0" smtClean="0"/>
              <a:t>À </a:t>
            </a:r>
            <a:r>
              <a:rPr lang="pt-PT" dirty="0"/>
              <a:t>roda da nau voou três vezes,</a:t>
            </a:r>
            <a:br>
              <a:rPr lang="pt-PT" dirty="0"/>
            </a:br>
            <a:r>
              <a:rPr lang="pt-PT" dirty="0"/>
              <a:t>Voou três vezes a chiar,</a:t>
            </a:r>
          </a:p>
          <a:p>
            <a:r>
              <a:rPr lang="pt-PT" dirty="0"/>
              <a:t>E disse: </a:t>
            </a:r>
            <a:r>
              <a:rPr lang="pt-PT" dirty="0" smtClean="0"/>
              <a:t>“Quem </a:t>
            </a:r>
            <a:r>
              <a:rPr lang="pt-PT" dirty="0"/>
              <a:t>é que ousou entrar</a:t>
            </a:r>
            <a:br>
              <a:rPr lang="pt-PT" dirty="0"/>
            </a:br>
            <a:r>
              <a:rPr lang="pt-PT" dirty="0"/>
              <a:t>Nas minhas cavernas que não desvendo,</a:t>
            </a:r>
            <a:br>
              <a:rPr lang="pt-PT" dirty="0"/>
            </a:br>
            <a:r>
              <a:rPr lang="pt-PT" dirty="0"/>
              <a:t>Meus </a:t>
            </a:r>
            <a:r>
              <a:rPr lang="pt-PT" dirty="0" smtClean="0"/>
              <a:t>tetos </a:t>
            </a:r>
            <a:r>
              <a:rPr lang="pt-PT" dirty="0"/>
              <a:t>negros do fim do mundo</a:t>
            </a:r>
            <a:r>
              <a:rPr lang="pt-PT" dirty="0" smtClean="0"/>
              <a:t>?”</a:t>
            </a:r>
            <a:r>
              <a:rPr lang="pt-PT" dirty="0"/>
              <a:t/>
            </a:r>
            <a:br>
              <a:rPr lang="pt-PT" dirty="0"/>
            </a:br>
            <a:r>
              <a:rPr lang="pt-PT" dirty="0"/>
              <a:t>E o homem do leme disse, tremendo:</a:t>
            </a:r>
          </a:p>
          <a:p>
            <a:r>
              <a:rPr lang="pt-PT" dirty="0" smtClean="0"/>
              <a:t>“El-Rei </a:t>
            </a:r>
            <a:r>
              <a:rPr lang="pt-PT" dirty="0"/>
              <a:t>D. João Segundo</a:t>
            </a:r>
            <a:r>
              <a:rPr lang="pt-PT" dirty="0" smtClean="0"/>
              <a:t>!”</a:t>
            </a:r>
          </a:p>
          <a:p>
            <a:r>
              <a:rPr lang="pt-PT" dirty="0"/>
              <a:t/>
            </a:r>
            <a:br>
              <a:rPr lang="pt-PT" dirty="0"/>
            </a:br>
            <a:r>
              <a:rPr lang="pt-PT" dirty="0" smtClean="0"/>
              <a:t>“De </a:t>
            </a:r>
            <a:r>
              <a:rPr lang="pt-PT" dirty="0"/>
              <a:t>quem são as velas onde me roço?</a:t>
            </a:r>
            <a:br>
              <a:rPr lang="pt-PT" dirty="0"/>
            </a:br>
            <a:r>
              <a:rPr lang="pt-PT" dirty="0"/>
              <a:t>De quem as quilhas que vejo e ouço</a:t>
            </a:r>
            <a:r>
              <a:rPr lang="pt-PT" dirty="0" smtClean="0"/>
              <a:t>?”</a:t>
            </a:r>
            <a:r>
              <a:rPr lang="pt-PT" dirty="0"/>
              <a:t/>
            </a:r>
            <a:br>
              <a:rPr lang="pt-PT" dirty="0"/>
            </a:br>
            <a:r>
              <a:rPr lang="pt-PT" dirty="0"/>
              <a:t>Disse o mostrengo, e rodou três vezes,</a:t>
            </a:r>
          </a:p>
          <a:p>
            <a:r>
              <a:rPr lang="pt-PT" dirty="0"/>
              <a:t>Três vezes rodou imundo e grosso.</a:t>
            </a:r>
            <a:br>
              <a:rPr lang="pt-PT" dirty="0"/>
            </a:br>
            <a:r>
              <a:rPr lang="pt-PT" dirty="0" smtClean="0"/>
              <a:t>“Quem </a:t>
            </a:r>
            <a:r>
              <a:rPr lang="pt-PT" dirty="0"/>
              <a:t>vem poder o que só eu posso,</a:t>
            </a:r>
            <a:br>
              <a:rPr lang="pt-PT" dirty="0"/>
            </a:br>
            <a:r>
              <a:rPr lang="pt-PT" dirty="0"/>
              <a:t>Que moro onde nunca ninguém me visse</a:t>
            </a:r>
            <a:br>
              <a:rPr lang="pt-PT" dirty="0"/>
            </a:br>
            <a:r>
              <a:rPr lang="pt-PT" dirty="0"/>
              <a:t>E escorro os medos do mar sem fundo</a:t>
            </a:r>
            <a:r>
              <a:rPr lang="pt-PT" dirty="0" smtClean="0"/>
              <a:t>?”</a:t>
            </a:r>
            <a:endParaRPr lang="pt-PT" dirty="0"/>
          </a:p>
          <a:p>
            <a:r>
              <a:rPr lang="pt-PT" dirty="0"/>
              <a:t>E o homem do leme tremeu, e disse:</a:t>
            </a:r>
            <a:br>
              <a:rPr lang="pt-PT" dirty="0"/>
            </a:br>
            <a:r>
              <a:rPr lang="pt-PT" dirty="0"/>
              <a:t>«El-Rei D. João Segundo</a:t>
            </a:r>
            <a:r>
              <a:rPr lang="pt-PT" dirty="0" smtClean="0"/>
              <a:t>!»</a:t>
            </a:r>
            <a:endParaRPr lang="pt-PT" dirty="0"/>
          </a:p>
        </p:txBody>
      </p:sp>
      <p:sp>
        <p:nvSpPr>
          <p:cNvPr id="2" name="AutoShape 2" descr="https://mail-attachment.googleusercontent.com/attachment?ui=2&amp;ik=be3138493b&amp;view=att&amp;th=13422038c5ef67f9&amp;attid=0.1&amp;disp=inline&amp;safe=1&amp;zw&amp;saduie=AG9B_P9Rhs49XnqSU6RFTwLbWgSF&amp;sadet=1329260436917&amp;sads=-17PPsxyTOVpNf9jnZZ_ZRlkXgo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3" name="AutoShape 2" descr="https://mail-attachment.googleusercontent.com/attachment?ui=2&amp;ik=be3138493b&amp;view=att&amp;th=134805e0e7eaf583&amp;attid=0.1&amp;disp=inline&amp;safe=1&amp;zw&amp;saduie=AG9B_P9Rhs49XnqSU6RFTwLbWgSF&amp;sadet=1329648538886&amp;sads=E13DsU_tHzpjMuZcAXSpVhN76dE&amp;sadssc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3074" name="Picture 2" descr="D:\Porto Editora\Diálogos\Diálogos - 9.º ano\Ilustrações\Daniel\ID0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6672"/>
            <a:ext cx="4572000" cy="6518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416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395536" y="842511"/>
            <a:ext cx="518457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/>
              <a:t/>
            </a:r>
            <a:br>
              <a:rPr lang="pt-PT" sz="2000" dirty="0"/>
            </a:br>
            <a:r>
              <a:rPr lang="pt-PT" sz="2000" dirty="0"/>
              <a:t>Três vezes do leme as mãos ergueu,</a:t>
            </a:r>
            <a:br>
              <a:rPr lang="pt-PT" sz="2000" dirty="0"/>
            </a:br>
            <a:r>
              <a:rPr lang="pt-PT" sz="2000" dirty="0"/>
              <a:t>Três vezes ao leme as reprendeu,</a:t>
            </a:r>
          </a:p>
          <a:p>
            <a:r>
              <a:rPr lang="pt-PT" sz="2000" dirty="0"/>
              <a:t>E disse no fim de tremer três vezes:</a:t>
            </a:r>
            <a:br>
              <a:rPr lang="pt-PT" sz="2000" dirty="0"/>
            </a:br>
            <a:r>
              <a:rPr lang="pt-PT" sz="2000" dirty="0" smtClean="0"/>
              <a:t>“Aqui </a:t>
            </a:r>
            <a:r>
              <a:rPr lang="pt-PT" sz="2000" dirty="0"/>
              <a:t>ao leme sou mais do que eu:</a:t>
            </a:r>
            <a:br>
              <a:rPr lang="pt-PT" sz="2000" dirty="0"/>
            </a:br>
            <a:r>
              <a:rPr lang="pt-PT" sz="2000" dirty="0"/>
              <a:t>Sou um </a:t>
            </a:r>
            <a:r>
              <a:rPr lang="pt-PT" sz="2000" dirty="0" smtClean="0"/>
              <a:t>Povo </a:t>
            </a:r>
            <a:r>
              <a:rPr lang="pt-PT" sz="2000" dirty="0"/>
              <a:t>que quer o mar que é teu;</a:t>
            </a:r>
            <a:br>
              <a:rPr lang="pt-PT" sz="2000" dirty="0"/>
            </a:br>
            <a:r>
              <a:rPr lang="pt-PT" sz="2000" dirty="0"/>
              <a:t>E mais que o mostrengo, que me a alma teme</a:t>
            </a:r>
          </a:p>
          <a:p>
            <a:r>
              <a:rPr lang="pt-PT" sz="2000" dirty="0"/>
              <a:t>E roda nas trevas do fim do mundo,</a:t>
            </a:r>
            <a:br>
              <a:rPr lang="pt-PT" sz="2000" dirty="0"/>
            </a:br>
            <a:r>
              <a:rPr lang="pt-PT" sz="2000" dirty="0"/>
              <a:t>Manda a vontade, que me ata ao leme,</a:t>
            </a:r>
            <a:br>
              <a:rPr lang="pt-PT" sz="2000" dirty="0"/>
            </a:br>
            <a:r>
              <a:rPr lang="pt-PT" sz="2000" dirty="0"/>
              <a:t>De El-Rei D. João Segundo</a:t>
            </a:r>
            <a:r>
              <a:rPr lang="pt-PT" sz="2000" dirty="0" smtClean="0"/>
              <a:t>!”</a:t>
            </a:r>
            <a:endParaRPr lang="pt-PT" sz="2000" dirty="0"/>
          </a:p>
          <a:p>
            <a:endParaRPr lang="pt-PT" sz="2000" dirty="0"/>
          </a:p>
          <a:p>
            <a:pPr algn="r"/>
            <a:r>
              <a:rPr lang="pt-PT" sz="1600" dirty="0"/>
              <a:t>Fernando Pessoa, </a:t>
            </a:r>
            <a:r>
              <a:rPr lang="pt-PT" sz="1600" i="1" dirty="0" smtClean="0"/>
              <a:t>Mensagem</a:t>
            </a:r>
            <a:r>
              <a:rPr lang="pt-PT" sz="1600" dirty="0" smtClean="0"/>
              <a:t>,</a:t>
            </a:r>
            <a:endParaRPr lang="pt-PT" sz="1600" dirty="0"/>
          </a:p>
          <a:p>
            <a:pPr algn="r"/>
            <a:r>
              <a:rPr lang="pt-PT" sz="1600" dirty="0" smtClean="0"/>
              <a:t>Ática, 12.ª ed., 1978</a:t>
            </a:r>
            <a:endParaRPr lang="pt-PT" sz="1600" dirty="0"/>
          </a:p>
        </p:txBody>
      </p:sp>
      <p:sp>
        <p:nvSpPr>
          <p:cNvPr id="2" name="AutoShape 2" descr="https://mail-attachment.googleusercontent.com/attachment?ui=2&amp;ik=be3138493b&amp;view=att&amp;th=13422038c5ef67f9&amp;attid=0.1&amp;disp=inline&amp;safe=1&amp;zw&amp;saduie=AG9B_P9Rhs49XnqSU6RFTwLbWgSF&amp;sadet=1329260436917&amp;sads=-17PPsxyTOVpNf9jnZZ_ZRlkXgo&amp;sadssc=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sp>
        <p:nvSpPr>
          <p:cNvPr id="3" name="AutoShape 2" descr="https://mail-attachment.googleusercontent.com/attachment?ui=2&amp;ik=be3138493b&amp;view=att&amp;th=134805e0e7eaf583&amp;attid=0.1&amp;disp=inline&amp;safe=1&amp;zw&amp;saduie=AG9B_P9Rhs49XnqSU6RFTwLbWgSF&amp;sadet=1329648538886&amp;sads=E13DsU_tHzpjMuZcAXSpVhN76dE&amp;sadssc=1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PT"/>
          </a:p>
        </p:txBody>
      </p:sp>
      <p:pic>
        <p:nvPicPr>
          <p:cNvPr id="4098" name="Picture 2" descr="D:\Porto Editora\Diálogos\Diálogos - 9.º ano\Ilustrações\Daniel\20120784_ID0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369" y="635649"/>
            <a:ext cx="3893143" cy="6216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49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118</Words>
  <Application>Microsoft Office PowerPoint</Application>
  <PresentationFormat>On-screen Show (4:3)</PresentationFormat>
  <Paragraphs>18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Tema do Office</vt:lpstr>
      <vt:lpstr>PowerPoint Presentation</vt:lpstr>
      <vt:lpstr>Sugestões de utilização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Marisa</dc:creator>
  <cp:lastModifiedBy>aguedes</cp:lastModifiedBy>
  <cp:revision>61</cp:revision>
  <dcterms:created xsi:type="dcterms:W3CDTF">2011-11-19T23:34:45Z</dcterms:created>
  <dcterms:modified xsi:type="dcterms:W3CDTF">2013-05-21T08:48:25Z</dcterms:modified>
</cp:coreProperties>
</file>